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904" r:id="rId5"/>
  </p:sldMasterIdLst>
  <p:notesMasterIdLst>
    <p:notesMasterId r:id="rId23"/>
  </p:notesMasterIdLst>
  <p:sldIdLst>
    <p:sldId id="256" r:id="rId6"/>
    <p:sldId id="258" r:id="rId7"/>
    <p:sldId id="838" r:id="rId8"/>
    <p:sldId id="839" r:id="rId9"/>
    <p:sldId id="840" r:id="rId10"/>
    <p:sldId id="846" r:id="rId11"/>
    <p:sldId id="847" r:id="rId12"/>
    <p:sldId id="848" r:id="rId13"/>
    <p:sldId id="849" r:id="rId14"/>
    <p:sldId id="850" r:id="rId15"/>
    <p:sldId id="851" r:id="rId16"/>
    <p:sldId id="852" r:id="rId17"/>
    <p:sldId id="856" r:id="rId18"/>
    <p:sldId id="858" r:id="rId19"/>
    <p:sldId id="854" r:id="rId20"/>
    <p:sldId id="855" r:id="rId21"/>
    <p:sldId id="8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3" autoAdjust="0"/>
    <p:restoredTop sz="91337"/>
  </p:normalViewPr>
  <p:slideViewPr>
    <p:cSldViewPr snapToGrid="0">
      <p:cViewPr varScale="1">
        <p:scale>
          <a:sx n="145" d="100"/>
          <a:sy n="145" d="100"/>
        </p:scale>
        <p:origin x="1392"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A8A05-984E-4661-ABDE-786B782DF9C8}"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D9E7C-0DA6-4ECE-9C96-4D3C0B166CA5}" type="slidenum">
              <a:rPr lang="en-US" smtClean="0"/>
              <a:t>‹#›</a:t>
            </a:fld>
            <a:endParaRPr lang="en-US"/>
          </a:p>
        </p:txBody>
      </p:sp>
    </p:spTree>
    <p:extLst>
      <p:ext uri="{BB962C8B-B14F-4D97-AF65-F5344CB8AC3E}">
        <p14:creationId xmlns:p14="http://schemas.microsoft.com/office/powerpoint/2010/main" val="373456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2F1D9E7C-0DA6-4ECE-9C96-4D3C0B166CA5}" type="slidenum">
              <a:rPr lang="en-US" smtClean="0"/>
              <a:t>6</a:t>
            </a:fld>
            <a:endParaRPr lang="en-US"/>
          </a:p>
        </p:txBody>
      </p:sp>
    </p:spTree>
    <p:extLst>
      <p:ext uri="{BB962C8B-B14F-4D97-AF65-F5344CB8AC3E}">
        <p14:creationId xmlns:p14="http://schemas.microsoft.com/office/powerpoint/2010/main" val="368246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DC7D7-4581-F86B-1F96-D07CE9CFE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3A5F4-D6EA-7568-5239-6C9C538A0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CF566-A3F5-FD16-55A7-5790D79426CD}"/>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5454DCBC-1A9D-B6C4-77DB-B24228AB3B6C}"/>
              </a:ext>
            </a:extLst>
          </p:cNvPr>
          <p:cNvSpPr>
            <a:spLocks noGrp="1"/>
          </p:cNvSpPr>
          <p:nvPr>
            <p:ph type="sldNum" sz="quarter" idx="5"/>
          </p:nvPr>
        </p:nvSpPr>
        <p:spPr/>
        <p:txBody>
          <a:bodyPr/>
          <a:lstStyle/>
          <a:p>
            <a:fld id="{2F1D9E7C-0DA6-4ECE-9C96-4D3C0B166CA5}" type="slidenum">
              <a:rPr lang="en-US" smtClean="0"/>
              <a:t>15</a:t>
            </a:fld>
            <a:endParaRPr lang="en-US"/>
          </a:p>
        </p:txBody>
      </p:sp>
    </p:spTree>
    <p:extLst>
      <p:ext uri="{BB962C8B-B14F-4D97-AF65-F5344CB8AC3E}">
        <p14:creationId xmlns:p14="http://schemas.microsoft.com/office/powerpoint/2010/main" val="113807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6E83A-9A6C-01C5-7B8A-D05D4263F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5AAEE-0C1C-0821-7EE2-8FC6D9B79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C8A39-1064-609C-5531-C3A8CD1E1843}"/>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C727121B-AC65-553F-D966-469A6A8C0E59}"/>
              </a:ext>
            </a:extLst>
          </p:cNvPr>
          <p:cNvSpPr>
            <a:spLocks noGrp="1"/>
          </p:cNvSpPr>
          <p:nvPr>
            <p:ph type="sldNum" sz="quarter" idx="5"/>
          </p:nvPr>
        </p:nvSpPr>
        <p:spPr/>
        <p:txBody>
          <a:bodyPr/>
          <a:lstStyle/>
          <a:p>
            <a:fld id="{2F1D9E7C-0DA6-4ECE-9C96-4D3C0B166CA5}" type="slidenum">
              <a:rPr lang="en-US" smtClean="0"/>
              <a:t>16</a:t>
            </a:fld>
            <a:endParaRPr lang="en-US"/>
          </a:p>
        </p:txBody>
      </p:sp>
    </p:spTree>
    <p:extLst>
      <p:ext uri="{BB962C8B-B14F-4D97-AF65-F5344CB8AC3E}">
        <p14:creationId xmlns:p14="http://schemas.microsoft.com/office/powerpoint/2010/main" val="2034477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UiPath Academy started in April 2017</a:t>
            </a:r>
            <a:r>
              <a:rPr lang="en-US" sz="1200" dirty="0"/>
              <a:t>. </a:t>
            </a:r>
            <a:r>
              <a:rPr lang="en-US" sz="1200" dirty="0">
                <a:cs typeface="Calibri"/>
              </a:rPr>
              <a:t>It was the first free learning platform in the automation space. Back then, UiPath meant 3 products covering what we call today core RPA: automating simple tasks using the UI layer of applications. Since then we've grown as a company – we have many more products to automate all the business facets. We've added AI, process mining, test automation.</a:t>
            </a:r>
          </a:p>
          <a:p>
            <a:endParaRPr lang="en-US" sz="1200" dirty="0">
              <a:cs typeface="Calibri"/>
            </a:endParaRPr>
          </a:p>
          <a:p>
            <a:r>
              <a:rPr lang="en-US" sz="1200" dirty="0">
                <a:cs typeface="Calibri"/>
              </a:rPr>
              <a:t>The industry itself has evolved. Roles have been established, the most important one being the RPA Developer, with the job demand growing in double digits every year. UiPath Academy helps people prepare for taking the certification exams.</a:t>
            </a:r>
          </a:p>
          <a:p>
            <a:endParaRPr lang="en-US" sz="1200" dirty="0">
              <a:cs typeface="Calibri"/>
            </a:endParaRPr>
          </a:p>
          <a:p>
            <a:r>
              <a:rPr lang="en-US" sz="1200" dirty="0">
                <a:cs typeface="Calibri"/>
              </a:rPr>
              <a:t>Just like in Day 1, we're committed to offering free and universal learning. Back then it was for core RPA, now it’s for the entire automation spectrum. This is fully aligned with UiPath's mission of accelerating human achievement, by making automation a reality for as many people as possible. And what can be more ambitious than supporting people to take the driver's seat when dealing with automation? To deliver on this, there’s an entire ecosystem built around UiPath Academy, with free access to the Community edition of our product, a free Forum, a free Marketplace and so on.</a:t>
            </a:r>
            <a:endParaRPr lang="en-US" sz="1200" dirty="0"/>
          </a:p>
          <a:p>
            <a:endParaRPr lang="en-RO" dirty="0"/>
          </a:p>
        </p:txBody>
      </p:sp>
      <p:sp>
        <p:nvSpPr>
          <p:cNvPr id="4" name="Slide Number Placeholder 3"/>
          <p:cNvSpPr>
            <a:spLocks noGrp="1"/>
          </p:cNvSpPr>
          <p:nvPr>
            <p:ph type="sldNum" sz="quarter" idx="5"/>
          </p:nvPr>
        </p:nvSpPr>
        <p:spPr/>
        <p:txBody>
          <a:bodyPr/>
          <a:lstStyle/>
          <a:p>
            <a:fld id="{2F1D9E7C-0DA6-4ECE-9C96-4D3C0B166CA5}" type="slidenum">
              <a:rPr lang="en-US" smtClean="0"/>
              <a:t>17</a:t>
            </a:fld>
            <a:endParaRPr lang="en-US"/>
          </a:p>
        </p:txBody>
      </p:sp>
    </p:spTree>
    <p:extLst>
      <p:ext uri="{BB962C8B-B14F-4D97-AF65-F5344CB8AC3E}">
        <p14:creationId xmlns:p14="http://schemas.microsoft.com/office/powerpoint/2010/main" val="320189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9A5E-1AB1-E640-729E-4D9998E1F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E164E-7EF7-CFD1-1D3F-8357C14BB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3A5DE-6832-B091-82DB-D6068B8BE910}"/>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0D2057DE-98CD-25E1-B3B4-82D078932097}"/>
              </a:ext>
            </a:extLst>
          </p:cNvPr>
          <p:cNvSpPr>
            <a:spLocks noGrp="1"/>
          </p:cNvSpPr>
          <p:nvPr>
            <p:ph type="sldNum" sz="quarter" idx="5"/>
          </p:nvPr>
        </p:nvSpPr>
        <p:spPr/>
        <p:txBody>
          <a:bodyPr/>
          <a:lstStyle/>
          <a:p>
            <a:fld id="{2F1D9E7C-0DA6-4ECE-9C96-4D3C0B166CA5}" type="slidenum">
              <a:rPr lang="en-US" smtClean="0"/>
              <a:t>7</a:t>
            </a:fld>
            <a:endParaRPr lang="en-US"/>
          </a:p>
        </p:txBody>
      </p:sp>
    </p:spTree>
    <p:extLst>
      <p:ext uri="{BB962C8B-B14F-4D97-AF65-F5344CB8AC3E}">
        <p14:creationId xmlns:p14="http://schemas.microsoft.com/office/powerpoint/2010/main" val="70913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0531C-7549-3739-673E-820F3659F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E3F75-43DD-783C-2CC8-5171CE3AF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D18D0-2319-29C2-27CF-5BC86ABD9DE5}"/>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F889BC29-1329-A8F3-9903-C165C64FE33B}"/>
              </a:ext>
            </a:extLst>
          </p:cNvPr>
          <p:cNvSpPr>
            <a:spLocks noGrp="1"/>
          </p:cNvSpPr>
          <p:nvPr>
            <p:ph type="sldNum" sz="quarter" idx="5"/>
          </p:nvPr>
        </p:nvSpPr>
        <p:spPr/>
        <p:txBody>
          <a:bodyPr/>
          <a:lstStyle/>
          <a:p>
            <a:fld id="{2F1D9E7C-0DA6-4ECE-9C96-4D3C0B166CA5}" type="slidenum">
              <a:rPr lang="en-US" smtClean="0"/>
              <a:t>8</a:t>
            </a:fld>
            <a:endParaRPr lang="en-US"/>
          </a:p>
        </p:txBody>
      </p:sp>
    </p:spTree>
    <p:extLst>
      <p:ext uri="{BB962C8B-B14F-4D97-AF65-F5344CB8AC3E}">
        <p14:creationId xmlns:p14="http://schemas.microsoft.com/office/powerpoint/2010/main" val="121535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32CD-D70B-CD00-DC95-BD7B53CC4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953E6-EB1C-4BF5-8F07-274CBA326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C4679-87D2-4C9D-875B-BBBBCEDF0C2D}"/>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7BF5AAA9-F57F-1443-9C68-F4D52CA4226A}"/>
              </a:ext>
            </a:extLst>
          </p:cNvPr>
          <p:cNvSpPr>
            <a:spLocks noGrp="1"/>
          </p:cNvSpPr>
          <p:nvPr>
            <p:ph type="sldNum" sz="quarter" idx="5"/>
          </p:nvPr>
        </p:nvSpPr>
        <p:spPr/>
        <p:txBody>
          <a:bodyPr/>
          <a:lstStyle/>
          <a:p>
            <a:fld id="{2F1D9E7C-0DA6-4ECE-9C96-4D3C0B166CA5}" type="slidenum">
              <a:rPr lang="en-US" smtClean="0"/>
              <a:t>9</a:t>
            </a:fld>
            <a:endParaRPr lang="en-US"/>
          </a:p>
        </p:txBody>
      </p:sp>
    </p:spTree>
    <p:extLst>
      <p:ext uri="{BB962C8B-B14F-4D97-AF65-F5344CB8AC3E}">
        <p14:creationId xmlns:p14="http://schemas.microsoft.com/office/powerpoint/2010/main" val="120136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E1381-B810-41DA-7145-31427A585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CC103-38A5-AFB8-2E8C-1B702DF5B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D4C03-E215-4AD6-4EE0-4FC570D34147}"/>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81A05E97-D584-B47C-C05F-6CDE30C7D54C}"/>
              </a:ext>
            </a:extLst>
          </p:cNvPr>
          <p:cNvSpPr>
            <a:spLocks noGrp="1"/>
          </p:cNvSpPr>
          <p:nvPr>
            <p:ph type="sldNum" sz="quarter" idx="5"/>
          </p:nvPr>
        </p:nvSpPr>
        <p:spPr/>
        <p:txBody>
          <a:bodyPr/>
          <a:lstStyle/>
          <a:p>
            <a:fld id="{2F1D9E7C-0DA6-4ECE-9C96-4D3C0B166CA5}" type="slidenum">
              <a:rPr lang="en-US" smtClean="0"/>
              <a:t>10</a:t>
            </a:fld>
            <a:endParaRPr lang="en-US"/>
          </a:p>
        </p:txBody>
      </p:sp>
    </p:spTree>
    <p:extLst>
      <p:ext uri="{BB962C8B-B14F-4D97-AF65-F5344CB8AC3E}">
        <p14:creationId xmlns:p14="http://schemas.microsoft.com/office/powerpoint/2010/main" val="220577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83E84-7112-0568-6189-58C772783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4AE09-4D93-600F-4F30-B4FCD6689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04508-0FA7-DD1E-9F20-BF291957C19F}"/>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27E108F0-6EAA-65C1-D6D2-45081DB8F50C}"/>
              </a:ext>
            </a:extLst>
          </p:cNvPr>
          <p:cNvSpPr>
            <a:spLocks noGrp="1"/>
          </p:cNvSpPr>
          <p:nvPr>
            <p:ph type="sldNum" sz="quarter" idx="5"/>
          </p:nvPr>
        </p:nvSpPr>
        <p:spPr/>
        <p:txBody>
          <a:bodyPr/>
          <a:lstStyle/>
          <a:p>
            <a:fld id="{2F1D9E7C-0DA6-4ECE-9C96-4D3C0B166CA5}" type="slidenum">
              <a:rPr lang="en-US" smtClean="0"/>
              <a:t>11</a:t>
            </a:fld>
            <a:endParaRPr lang="en-US"/>
          </a:p>
        </p:txBody>
      </p:sp>
    </p:spTree>
    <p:extLst>
      <p:ext uri="{BB962C8B-B14F-4D97-AF65-F5344CB8AC3E}">
        <p14:creationId xmlns:p14="http://schemas.microsoft.com/office/powerpoint/2010/main" val="414808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3B3FD-8081-6EA0-3A07-A524FE22F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2A266-F4C9-7260-D9DF-F9EBF79FF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4E60-607B-ACCA-3939-5B25AAB5A28A}"/>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1E677011-0045-A987-004C-FA84B0D6F2B7}"/>
              </a:ext>
            </a:extLst>
          </p:cNvPr>
          <p:cNvSpPr>
            <a:spLocks noGrp="1"/>
          </p:cNvSpPr>
          <p:nvPr>
            <p:ph type="sldNum" sz="quarter" idx="5"/>
          </p:nvPr>
        </p:nvSpPr>
        <p:spPr/>
        <p:txBody>
          <a:bodyPr/>
          <a:lstStyle/>
          <a:p>
            <a:fld id="{2F1D9E7C-0DA6-4ECE-9C96-4D3C0B166CA5}" type="slidenum">
              <a:rPr lang="en-US" smtClean="0"/>
              <a:t>12</a:t>
            </a:fld>
            <a:endParaRPr lang="en-US"/>
          </a:p>
        </p:txBody>
      </p:sp>
    </p:spTree>
    <p:extLst>
      <p:ext uri="{BB962C8B-B14F-4D97-AF65-F5344CB8AC3E}">
        <p14:creationId xmlns:p14="http://schemas.microsoft.com/office/powerpoint/2010/main" val="258392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802CC-2C50-81CB-103A-CBE9B1079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82F29-A65E-9408-B5CF-BAAA1C93F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75618-DB78-0A08-CBFD-A758BC3D3431}"/>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168F15C9-B27D-F3BE-87ED-50CB4052F052}"/>
              </a:ext>
            </a:extLst>
          </p:cNvPr>
          <p:cNvSpPr>
            <a:spLocks noGrp="1"/>
          </p:cNvSpPr>
          <p:nvPr>
            <p:ph type="sldNum" sz="quarter" idx="5"/>
          </p:nvPr>
        </p:nvSpPr>
        <p:spPr/>
        <p:txBody>
          <a:bodyPr/>
          <a:lstStyle/>
          <a:p>
            <a:fld id="{2F1D9E7C-0DA6-4ECE-9C96-4D3C0B166CA5}" type="slidenum">
              <a:rPr lang="en-US" smtClean="0"/>
              <a:t>13</a:t>
            </a:fld>
            <a:endParaRPr lang="en-US"/>
          </a:p>
        </p:txBody>
      </p:sp>
    </p:spTree>
    <p:extLst>
      <p:ext uri="{BB962C8B-B14F-4D97-AF65-F5344CB8AC3E}">
        <p14:creationId xmlns:p14="http://schemas.microsoft.com/office/powerpoint/2010/main" val="112834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FD16-BA4E-0F34-4A17-5E0563BBE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B4308-12B1-05E5-9E77-1C9D60D11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5A0BE-E58C-619F-52F1-377C8CFF1628}"/>
              </a:ext>
            </a:extLst>
          </p:cNvPr>
          <p:cNvSpPr>
            <a:spLocks noGrp="1"/>
          </p:cNvSpPr>
          <p:nvPr>
            <p:ph type="body" idx="1"/>
          </p:nvPr>
        </p:nvSpPr>
        <p:spPr/>
        <p:txBody>
          <a:bodyPr/>
          <a:lstStyle/>
          <a:p>
            <a:endParaRPr lang="en-RO" dirty="0"/>
          </a:p>
        </p:txBody>
      </p:sp>
      <p:sp>
        <p:nvSpPr>
          <p:cNvPr id="4" name="Slide Number Placeholder 3">
            <a:extLst>
              <a:ext uri="{FF2B5EF4-FFF2-40B4-BE49-F238E27FC236}">
                <a16:creationId xmlns:a16="http://schemas.microsoft.com/office/drawing/2014/main" id="{63164866-B196-72F1-80EF-CA88262B1155}"/>
              </a:ext>
            </a:extLst>
          </p:cNvPr>
          <p:cNvSpPr>
            <a:spLocks noGrp="1"/>
          </p:cNvSpPr>
          <p:nvPr>
            <p:ph type="sldNum" sz="quarter" idx="5"/>
          </p:nvPr>
        </p:nvSpPr>
        <p:spPr/>
        <p:txBody>
          <a:bodyPr/>
          <a:lstStyle/>
          <a:p>
            <a:fld id="{2F1D9E7C-0DA6-4ECE-9C96-4D3C0B166CA5}" type="slidenum">
              <a:rPr lang="en-US" smtClean="0"/>
              <a:t>14</a:t>
            </a:fld>
            <a:endParaRPr lang="en-US"/>
          </a:p>
        </p:txBody>
      </p:sp>
    </p:spTree>
    <p:extLst>
      <p:ext uri="{BB962C8B-B14F-4D97-AF65-F5344CB8AC3E}">
        <p14:creationId xmlns:p14="http://schemas.microsoft.com/office/powerpoint/2010/main" val="3953191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56.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58.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6.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62.sv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4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54.sv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2835689"/>
            <a:ext cx="8829198" cy="1545108"/>
          </a:xfrm>
        </p:spPr>
        <p:txBody>
          <a:bodyPr anchor="b">
            <a:noAutofit/>
          </a:bodyPr>
          <a:lstStyle>
            <a:lvl1pPr algn="l">
              <a:defRPr sz="6000" spc="-15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4574120"/>
            <a:ext cx="8829198" cy="914428"/>
          </a:xfrm>
        </p:spPr>
        <p:txBody>
          <a:bodyPr>
            <a:noAutofit/>
          </a:bodyPr>
          <a:lstStyle>
            <a:lvl1pPr marL="0" indent="0" algn="l">
              <a:buNone/>
              <a:defRPr sz="20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5" name="Text Placeholder 14">
            <a:extLst>
              <a:ext uri="{FF2B5EF4-FFF2-40B4-BE49-F238E27FC236}">
                <a16:creationId xmlns:a16="http://schemas.microsoft.com/office/drawing/2014/main" id="{0AC9DB8C-7C81-2D3D-8CC6-184CFE174A5C}"/>
              </a:ext>
            </a:extLst>
          </p:cNvPr>
          <p:cNvSpPr>
            <a:spLocks noGrp="1"/>
          </p:cNvSpPr>
          <p:nvPr>
            <p:ph type="body" sz="quarter" idx="10" hasCustomPrompt="1"/>
          </p:nvPr>
        </p:nvSpPr>
        <p:spPr>
          <a:xfrm>
            <a:off x="641349" y="5981700"/>
            <a:ext cx="5400000" cy="342900"/>
          </a:xfrm>
        </p:spPr>
        <p:txBody>
          <a:bodyPr>
            <a:noAutofit/>
          </a:bodyPr>
          <a:lstStyle>
            <a:lvl1pPr marL="0" indent="0">
              <a:buNone/>
              <a:defRPr sz="800">
                <a:solidFill>
                  <a:srgbClr val="CE340B"/>
                </a:solidFill>
              </a:defRPr>
            </a:lvl1pPr>
          </a:lstStyle>
          <a:p>
            <a:pPr lvl="0"/>
            <a:r>
              <a:rPr lang="en-US" dirty="0"/>
              <a:t>Click to add text</a:t>
            </a:r>
          </a:p>
        </p:txBody>
      </p:sp>
      <p:pic>
        <p:nvPicPr>
          <p:cNvPr id="5" name="Graphic 4">
            <a:extLst>
              <a:ext uri="{FF2B5EF4-FFF2-40B4-BE49-F238E27FC236}">
                <a16:creationId xmlns:a16="http://schemas.microsoft.com/office/drawing/2014/main" id="{03772072-B205-7C21-932B-312DBF3508B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65702" y="190499"/>
            <a:ext cx="1817992" cy="1217406"/>
          </a:xfrm>
          <a:prstGeom prst="rect">
            <a:avLst/>
          </a:prstGeom>
        </p:spPr>
      </p:pic>
      <p:pic>
        <p:nvPicPr>
          <p:cNvPr id="9" name="Graphic 8">
            <a:extLst>
              <a:ext uri="{FF2B5EF4-FFF2-40B4-BE49-F238E27FC236}">
                <a16:creationId xmlns:a16="http://schemas.microsoft.com/office/drawing/2014/main" id="{02D61BAA-1A85-EE43-7366-281275553EFC}"/>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10208304" y="5450094"/>
            <a:ext cx="1817992" cy="1217405"/>
          </a:xfrm>
          <a:prstGeom prst="rect">
            <a:avLst/>
          </a:prstGeom>
        </p:spPr>
      </p:pic>
      <p:sp>
        <p:nvSpPr>
          <p:cNvPr id="7" name="Rectangle">
            <a:extLst>
              <a:ext uri="{FF2B5EF4-FFF2-40B4-BE49-F238E27FC236}">
                <a16:creationId xmlns:a16="http://schemas.microsoft.com/office/drawing/2014/main" id="{41897A99-7B2B-711F-1F50-CFB1CB1761BE}"/>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Tree>
    <p:extLst>
      <p:ext uri="{BB962C8B-B14F-4D97-AF65-F5344CB8AC3E}">
        <p14:creationId xmlns:p14="http://schemas.microsoft.com/office/powerpoint/2010/main" val="221650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Blocks + Photo-teal">
    <p:bg>
      <p:bgPr>
        <a:solidFill>
          <a:schemeClr val="accent3"/>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1A348797-13B3-0E0E-F456-9987E635926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331" y="614201"/>
            <a:ext cx="1402080" cy="701040"/>
          </a:xfrm>
          <a:prstGeom prst="rect">
            <a:avLst/>
          </a:prstGeom>
        </p:spPr>
      </p:pic>
      <p:sp>
        <p:nvSpPr>
          <p:cNvPr id="5" name="Picture Placeholder 4">
            <a:extLst>
              <a:ext uri="{FF2B5EF4-FFF2-40B4-BE49-F238E27FC236}">
                <a16:creationId xmlns:a16="http://schemas.microsoft.com/office/drawing/2014/main" id="{4B4AED13-CDCA-35B1-2C9E-097B1E2C3933}"/>
              </a:ext>
            </a:extLst>
          </p:cNvPr>
          <p:cNvSpPr>
            <a:spLocks noGrp="1"/>
          </p:cNvSpPr>
          <p:nvPr>
            <p:ph type="pic" sz="quarter" idx="10"/>
          </p:nvPr>
        </p:nvSpPr>
        <p:spPr>
          <a:xfrm>
            <a:off x="5169848" y="0"/>
            <a:ext cx="7022152" cy="6858000"/>
          </a:xfrm>
          <a:custGeom>
            <a:avLst/>
            <a:gdLst>
              <a:gd name="connsiteX0" fmla="*/ 0 w 7022152"/>
              <a:gd name="connsiteY0" fmla="*/ 1720850 h 6858000"/>
              <a:gd name="connsiteX1" fmla="*/ 855133 w 7022152"/>
              <a:gd name="connsiteY1" fmla="*/ 1720850 h 6858000"/>
              <a:gd name="connsiteX2" fmla="*/ 855133 w 7022152"/>
              <a:gd name="connsiteY2" fmla="*/ 2578100 h 6858000"/>
              <a:gd name="connsiteX3" fmla="*/ 0 w 7022152"/>
              <a:gd name="connsiteY3" fmla="*/ 2578100 h 6858000"/>
              <a:gd name="connsiteX4" fmla="*/ 2565400 w 7022152"/>
              <a:gd name="connsiteY4" fmla="*/ 0 h 6858000"/>
              <a:gd name="connsiteX5" fmla="*/ 7022152 w 7022152"/>
              <a:gd name="connsiteY5" fmla="*/ 0 h 6858000"/>
              <a:gd name="connsiteX6" fmla="*/ 7022152 w 7022152"/>
              <a:gd name="connsiteY6" fmla="*/ 6858000 h 6858000"/>
              <a:gd name="connsiteX7" fmla="*/ 1710267 w 7022152"/>
              <a:gd name="connsiteY7" fmla="*/ 6858000 h 6858000"/>
              <a:gd name="connsiteX8" fmla="*/ 1710267 w 7022152"/>
              <a:gd name="connsiteY8" fmla="*/ 3435350 h 6858000"/>
              <a:gd name="connsiteX9" fmla="*/ 855133 w 7022152"/>
              <a:gd name="connsiteY9" fmla="*/ 3435350 h 6858000"/>
              <a:gd name="connsiteX10" fmla="*/ 855133 w 7022152"/>
              <a:gd name="connsiteY10" fmla="*/ 2578100 h 6858000"/>
              <a:gd name="connsiteX11" fmla="*/ 1710267 w 7022152"/>
              <a:gd name="connsiteY11" fmla="*/ 2578100 h 6858000"/>
              <a:gd name="connsiteX12" fmla="*/ 1710267 w 7022152"/>
              <a:gd name="connsiteY12" fmla="*/ 857250 h 6858000"/>
              <a:gd name="connsiteX13" fmla="*/ 2565400 w 7022152"/>
              <a:gd name="connsiteY13"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22152" h="6858000">
                <a:moveTo>
                  <a:pt x="0" y="1720850"/>
                </a:moveTo>
                <a:lnTo>
                  <a:pt x="855133" y="1720850"/>
                </a:lnTo>
                <a:lnTo>
                  <a:pt x="855133" y="2578100"/>
                </a:lnTo>
                <a:lnTo>
                  <a:pt x="0" y="2578100"/>
                </a:lnTo>
                <a:close/>
                <a:moveTo>
                  <a:pt x="2565400" y="0"/>
                </a:moveTo>
                <a:lnTo>
                  <a:pt x="7022152" y="0"/>
                </a:lnTo>
                <a:lnTo>
                  <a:pt x="7022152" y="6858000"/>
                </a:lnTo>
                <a:lnTo>
                  <a:pt x="1710267" y="6858000"/>
                </a:lnTo>
                <a:lnTo>
                  <a:pt x="1710267" y="3435350"/>
                </a:lnTo>
                <a:lnTo>
                  <a:pt x="855133" y="3435350"/>
                </a:lnTo>
                <a:lnTo>
                  <a:pt x="855133" y="2578100"/>
                </a:lnTo>
                <a:lnTo>
                  <a:pt x="1710267" y="2578100"/>
                </a:lnTo>
                <a:lnTo>
                  <a:pt x="1710267" y="857250"/>
                </a:lnTo>
                <a:lnTo>
                  <a:pt x="2565400" y="857250"/>
                </a:lnTo>
                <a:close/>
              </a:path>
            </a:pathLst>
          </a:custGeom>
        </p:spPr>
        <p:txBody>
          <a:bodyPr wrap="square">
            <a:noAutofit/>
          </a:bodyPr>
          <a:lstStyle>
            <a:lvl1pPr algn="r">
              <a:defRPr/>
            </a:lvl1pPr>
          </a:lstStyle>
          <a:p>
            <a:endParaRPr lang="en-US" dirty="0"/>
          </a:p>
          <a:p>
            <a:r>
              <a:rPr lang="en-US" dirty="0"/>
              <a:t>Click to add picture, then send to back</a:t>
            </a:r>
          </a:p>
        </p:txBody>
      </p:sp>
      <p:sp>
        <p:nvSpPr>
          <p:cNvPr id="2" name="Rectangle">
            <a:extLst>
              <a:ext uri="{FF2B5EF4-FFF2-40B4-BE49-F238E27FC236}">
                <a16:creationId xmlns:a16="http://schemas.microsoft.com/office/drawing/2014/main" id="{F50185D1-C33F-ABCD-523E-528059B22BE1}"/>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
        <p:nvSpPr>
          <p:cNvPr id="6" name="Title 1">
            <a:extLst>
              <a:ext uri="{FF2B5EF4-FFF2-40B4-BE49-F238E27FC236}">
                <a16:creationId xmlns:a16="http://schemas.microsoft.com/office/drawing/2014/main" id="{ECBD8E17-A3A0-88A9-865C-E7BA5D1F7E71}"/>
              </a:ext>
            </a:extLst>
          </p:cNvPr>
          <p:cNvSpPr>
            <a:spLocks noGrp="1"/>
          </p:cNvSpPr>
          <p:nvPr>
            <p:ph type="ctrTitle" hasCustomPrompt="1"/>
          </p:nvPr>
        </p:nvSpPr>
        <p:spPr>
          <a:xfrm>
            <a:off x="610331" y="2597215"/>
            <a:ext cx="5485669" cy="1545108"/>
          </a:xfrm>
        </p:spPr>
        <p:txBody>
          <a:bodyPr anchor="t">
            <a:noAutofit/>
          </a:bodyPr>
          <a:lstStyle>
            <a:lvl1pPr algn="l">
              <a:defRPr sz="6000" spc="-150">
                <a:solidFill>
                  <a:schemeClr val="bg1"/>
                </a:solidFill>
              </a:defRPr>
            </a:lvl1pPr>
          </a:lstStyle>
          <a:p>
            <a:r>
              <a:rPr lang="en-US" dirty="0"/>
              <a:t>Click to add title</a:t>
            </a:r>
          </a:p>
        </p:txBody>
      </p:sp>
      <p:sp>
        <p:nvSpPr>
          <p:cNvPr id="7" name="Text Placeholder 5">
            <a:extLst>
              <a:ext uri="{FF2B5EF4-FFF2-40B4-BE49-F238E27FC236}">
                <a16:creationId xmlns:a16="http://schemas.microsoft.com/office/drawing/2014/main" id="{0DC3D433-F378-DCEB-C553-2C1A27C974F8}"/>
              </a:ext>
            </a:extLst>
          </p:cNvPr>
          <p:cNvSpPr>
            <a:spLocks noGrp="1"/>
          </p:cNvSpPr>
          <p:nvPr>
            <p:ph type="body" sz="quarter" idx="14" hasCustomPrompt="1"/>
          </p:nvPr>
        </p:nvSpPr>
        <p:spPr>
          <a:xfrm>
            <a:off x="610331" y="4285794"/>
            <a:ext cx="5485669" cy="293922"/>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8" name="Presentation subtitle goes here.">
            <a:extLst>
              <a:ext uri="{FF2B5EF4-FFF2-40B4-BE49-F238E27FC236}">
                <a16:creationId xmlns:a16="http://schemas.microsoft.com/office/drawing/2014/main" id="{A2496553-5619-A6F4-E4E9-9250C1395A26}"/>
              </a:ext>
            </a:extLst>
          </p:cNvPr>
          <p:cNvSpPr txBox="1">
            <a:spLocks noGrp="1"/>
          </p:cNvSpPr>
          <p:nvPr>
            <p:ph type="body" sz="quarter" idx="21"/>
          </p:nvPr>
        </p:nvSpPr>
        <p:spPr>
          <a:xfrm>
            <a:off x="610331" y="5850764"/>
            <a:ext cx="5510631" cy="630165"/>
          </a:xfrm>
          <a:prstGeom prst="rect">
            <a:avLst/>
          </a:prstGeom>
        </p:spPr>
        <p:txBody>
          <a:bodyPr>
            <a:normAutofit/>
          </a:bodyPr>
          <a:lstStyle>
            <a:lvl1pPr>
              <a:lnSpc>
                <a:spcPts val="1000"/>
              </a:lnSpc>
              <a:spcBef>
                <a:spcPts val="0"/>
              </a:spcBef>
              <a:tabLst>
                <a:tab pos="2222500" algn="l"/>
              </a:tabLst>
              <a:defRPr sz="1000" spc="-25">
                <a:solidFill>
                  <a:schemeClr val="bg1"/>
                </a:solidFill>
              </a:defRPr>
            </a:lvl1pPr>
          </a:lstStyle>
          <a:p>
            <a:r>
              <a:t>Presentation subtitle goes here.</a:t>
            </a:r>
          </a:p>
        </p:txBody>
      </p:sp>
    </p:spTree>
    <p:extLst>
      <p:ext uri="{BB962C8B-B14F-4D97-AF65-F5344CB8AC3E}">
        <p14:creationId xmlns:p14="http://schemas.microsoft.com/office/powerpoint/2010/main" val="60031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x Photos-dark-mode">
    <p:spTree>
      <p:nvGrpSpPr>
        <p:cNvPr id="1" name=""/>
        <p:cNvGrpSpPr/>
        <p:nvPr/>
      </p:nvGrpSpPr>
      <p:grpSpPr>
        <a:xfrm>
          <a:off x="0" y="0"/>
          <a:ext cx="0" cy="0"/>
          <a:chOff x="0" y="0"/>
          <a:chExt cx="0" cy="0"/>
        </a:xfrm>
      </p:grpSpPr>
      <p:pic>
        <p:nvPicPr>
          <p:cNvPr id="4" name="Picture 3" descr="A blue and orange lines on a black background&#10;&#10;AI-generated content may be incorrect.">
            <a:extLst>
              <a:ext uri="{FF2B5EF4-FFF2-40B4-BE49-F238E27FC236}">
                <a16:creationId xmlns:a16="http://schemas.microsoft.com/office/drawing/2014/main" id="{AA96512F-9D24-5122-BC28-9063D6DF51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flipH="1" flipV="1">
            <a:off x="8115300" y="3082216"/>
            <a:ext cx="7772400" cy="6581895"/>
          </a:xfrm>
          <a:prstGeom prst="rect">
            <a:avLst/>
          </a:prstGeom>
        </p:spPr>
      </p:pic>
      <p:pic>
        <p:nvPicPr>
          <p:cNvPr id="5" name="Picture 4" descr="A blue and orange lines on a black background&#10;&#10;AI-generated content may be incorrect.">
            <a:extLst>
              <a:ext uri="{FF2B5EF4-FFF2-40B4-BE49-F238E27FC236}">
                <a16:creationId xmlns:a16="http://schemas.microsoft.com/office/drawing/2014/main" id="{5CB4FC1F-3E33-E114-2150-52DCB02519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81100" y="1295145"/>
            <a:ext cx="3643287" cy="2407920"/>
          </a:xfrm>
        </p:spPr>
        <p:txBody>
          <a:bodyPr anchor="ctr"/>
          <a:lstStyle>
            <a:lvl1pPr marL="0" indent="0" algn="ctr">
              <a:buNone/>
              <a:defRPr/>
            </a:lvl1pPr>
          </a:lstStyle>
          <a:p>
            <a:r>
              <a:rPr lang="en-GB"/>
              <a:t>Click icon to add picture</a:t>
            </a:r>
            <a:endParaRPr lang="en-US"/>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273564" y="1295145"/>
            <a:ext cx="3643287" cy="2407920"/>
          </a:xfrm>
        </p:spPr>
        <p:txBody>
          <a:bodyPr anchor="ctr"/>
          <a:lstStyle>
            <a:lvl1pPr marL="0" indent="0" algn="ctr">
              <a:buNone/>
              <a:defRPr/>
            </a:lvl1pPr>
          </a:lstStyle>
          <a:p>
            <a:r>
              <a:rPr lang="en-GB"/>
              <a:t>Click icon to add picture</a:t>
            </a:r>
            <a:endParaRPr lang="en-US"/>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166027" y="1295145"/>
            <a:ext cx="3643287" cy="2407920"/>
          </a:xfrm>
        </p:spPr>
        <p:txBody>
          <a:bodyPr anchor="ctr"/>
          <a:lstStyle>
            <a:lvl1pPr marL="0" indent="0" algn="ctr">
              <a:buNone/>
              <a:defRPr/>
            </a:lvl1pPr>
          </a:lstStyle>
          <a:p>
            <a:r>
              <a:rPr lang="en-GB"/>
              <a:t>Click icon to add picture</a:t>
            </a:r>
            <a:endParaRPr lang="en-US"/>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381100" y="3927220"/>
            <a:ext cx="3643287" cy="2407920"/>
          </a:xfrm>
        </p:spPr>
        <p:txBody>
          <a:bodyPr anchor="ctr"/>
          <a:lstStyle>
            <a:lvl1pPr marL="0" indent="0" algn="ctr">
              <a:buNone/>
              <a:defRPr/>
            </a:lvl1pPr>
          </a:lstStyle>
          <a:p>
            <a:r>
              <a:rPr lang="en-GB"/>
              <a:t>Click icon to add picture</a:t>
            </a:r>
            <a:endParaRPr lang="en-US"/>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273564" y="3927220"/>
            <a:ext cx="3643287" cy="2407920"/>
          </a:xfrm>
        </p:spPr>
        <p:txBody>
          <a:bodyPr anchor="ctr"/>
          <a:lstStyle>
            <a:lvl1pPr marL="0" indent="0" algn="ctr">
              <a:buNone/>
              <a:defRPr/>
            </a:lvl1pPr>
          </a:lstStyle>
          <a:p>
            <a:r>
              <a:rPr lang="en-GB"/>
              <a:t>Click icon to add picture</a:t>
            </a:r>
            <a:endParaRPr lang="en-US"/>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166027" y="3927220"/>
            <a:ext cx="3643287" cy="2407920"/>
          </a:xfrm>
        </p:spPr>
        <p:txBody>
          <a:bodyPr anchor="ctr"/>
          <a:lstStyle>
            <a:lvl1pPr marL="0" indent="0" algn="ctr">
              <a:buNone/>
              <a:defRPr/>
            </a:lvl1pPr>
          </a:lstStyle>
          <a:p>
            <a:r>
              <a:rPr lang="en-GB"/>
              <a:t>Click icon to add picture</a:t>
            </a:r>
            <a:endParaRPr lang="en-US"/>
          </a:p>
        </p:txBody>
      </p:sp>
      <p:sp>
        <p:nvSpPr>
          <p:cNvPr id="2" name="Title 6">
            <a:extLst>
              <a:ext uri="{FF2B5EF4-FFF2-40B4-BE49-F238E27FC236}">
                <a16:creationId xmlns:a16="http://schemas.microsoft.com/office/drawing/2014/main" id="{F50C5860-AB3E-5F20-190B-C42537A60141}"/>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3" name="Slide Number Placeholder 4">
            <a:extLst>
              <a:ext uri="{FF2B5EF4-FFF2-40B4-BE49-F238E27FC236}">
                <a16:creationId xmlns:a16="http://schemas.microsoft.com/office/drawing/2014/main" id="{06A4B7F7-A434-4362-2786-E208428C5836}"/>
              </a:ext>
            </a:extLst>
          </p:cNvPr>
          <p:cNvSpPr>
            <a:spLocks noGrp="1"/>
          </p:cNvSpPr>
          <p:nvPr>
            <p:ph type="sldNum" sz="quarter" idx="34"/>
          </p:nvPr>
        </p:nvSpPr>
        <p:spPr>
          <a:xfrm>
            <a:off x="11353800" y="6373164"/>
            <a:ext cx="457200" cy="314382"/>
          </a:xfrm>
        </p:spPr>
        <p:txBody>
          <a:bodyPr/>
          <a:lstStyle/>
          <a:p>
            <a:fld id="{324C0A44-AD9E-49C7-A6F8-E7DA309B6D4F}" type="slidenum">
              <a:rPr lang="en-US" smtClean="0"/>
              <a:pPr/>
              <a:t>‹#›</a:t>
            </a:fld>
            <a:endParaRPr lang="en-US" dirty="0"/>
          </a:p>
        </p:txBody>
      </p:sp>
      <p:sp>
        <p:nvSpPr>
          <p:cNvPr id="6" name="Rectangle 26">
            <a:extLst>
              <a:ext uri="{FF2B5EF4-FFF2-40B4-BE49-F238E27FC236}">
                <a16:creationId xmlns:a16="http://schemas.microsoft.com/office/drawing/2014/main" id="{B8420D37-9930-BE2B-DB86-25542F6E6D3D}"/>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714049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meline Table-dark-mode">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0C190C3B-0613-FFEE-A68C-406D3504D1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flipH="1" flipV="1">
            <a:off x="8115300" y="3082216"/>
            <a:ext cx="7772400" cy="6581895"/>
          </a:xfrm>
          <a:prstGeom prst="rect">
            <a:avLst/>
          </a:prstGeom>
        </p:spPr>
      </p:pic>
      <p:pic>
        <p:nvPicPr>
          <p:cNvPr id="4" name="Picture 3" descr="A blue and orange lines on a black background&#10;&#10;AI-generated content may be incorrect.">
            <a:extLst>
              <a:ext uri="{FF2B5EF4-FFF2-40B4-BE49-F238E27FC236}">
                <a16:creationId xmlns:a16="http://schemas.microsoft.com/office/drawing/2014/main" id="{36CD9A38-02B9-5AAC-2880-E1CEE6D7D1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101" y="1322388"/>
            <a:ext cx="11429800" cy="4887912"/>
          </a:xfrm>
        </p:spPr>
        <p:txBody>
          <a:bodyPr anchor="ctr"/>
          <a:lstStyle>
            <a:lvl1pPr marL="0" indent="0" algn="ctr">
              <a:buNone/>
              <a:defRPr/>
            </a:lvl1pPr>
          </a:lstStyle>
          <a:p>
            <a:r>
              <a:rPr lang="en-GB"/>
              <a:t>Click icon to add table</a:t>
            </a:r>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2" name="Slide Number Placeholder 4">
            <a:extLst>
              <a:ext uri="{FF2B5EF4-FFF2-40B4-BE49-F238E27FC236}">
                <a16:creationId xmlns:a16="http://schemas.microsoft.com/office/drawing/2014/main" id="{7F358DE1-7065-D151-EBEC-D83CD163417F}"/>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5" name="Rectangle 26">
            <a:extLst>
              <a:ext uri="{FF2B5EF4-FFF2-40B4-BE49-F238E27FC236}">
                <a16:creationId xmlns:a16="http://schemas.microsoft.com/office/drawing/2014/main" id="{A9490E16-B031-2A46-8848-2C438C9013B0}"/>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855862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US Map-dark-mode">
    <p:bg>
      <p:bgPr>
        <a:solidFill>
          <a:schemeClr val="tx2"/>
        </a:solidFill>
        <a:effectLst/>
      </p:bgPr>
    </p:bg>
    <p:spTree>
      <p:nvGrpSpPr>
        <p:cNvPr id="1" name=""/>
        <p:cNvGrpSpPr/>
        <p:nvPr/>
      </p:nvGrpSpPr>
      <p:grpSpPr>
        <a:xfrm>
          <a:off x="0" y="0"/>
          <a:ext cx="0" cy="0"/>
          <a:chOff x="0" y="0"/>
          <a:chExt cx="0" cy="0"/>
        </a:xfrm>
      </p:grpSpPr>
      <p:pic>
        <p:nvPicPr>
          <p:cNvPr id="4" name="Picture 3" descr="A blue and orange lines on a black background&#10;&#10;AI-generated content may be incorrect.">
            <a:extLst>
              <a:ext uri="{FF2B5EF4-FFF2-40B4-BE49-F238E27FC236}">
                <a16:creationId xmlns:a16="http://schemas.microsoft.com/office/drawing/2014/main" id="{1F59693B-E1E1-D3BB-A472-53215BE6E0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flipH="1" flipV="1">
            <a:off x="8115300" y="3082216"/>
            <a:ext cx="7772400" cy="6581895"/>
          </a:xfrm>
          <a:prstGeom prst="rect">
            <a:avLst/>
          </a:prstGeom>
        </p:spPr>
      </p:pic>
      <p:pic>
        <p:nvPicPr>
          <p:cNvPr id="5" name="Picture 4" descr="A blue and orange lines on a black background&#10;&#10;AI-generated content may be incorrect.">
            <a:extLst>
              <a:ext uri="{FF2B5EF4-FFF2-40B4-BE49-F238E27FC236}">
                <a16:creationId xmlns:a16="http://schemas.microsoft.com/office/drawing/2014/main" id="{0053D718-3967-D26F-44E4-FEF806EF9F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pic>
        <p:nvPicPr>
          <p:cNvPr id="60" name="Graphic 59">
            <a:extLst>
              <a:ext uri="{FF2B5EF4-FFF2-40B4-BE49-F238E27FC236}">
                <a16:creationId xmlns:a16="http://schemas.microsoft.com/office/drawing/2014/main" id="{840C049C-A046-B990-4E60-AA40B6AD81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998787" y="1398832"/>
            <a:ext cx="7784915" cy="5088179"/>
          </a:xfrm>
          <a:prstGeom prst="rect">
            <a:avLst/>
          </a:prstGeom>
        </p:spPr>
      </p:pic>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8908928" y="2376238"/>
            <a:ext cx="407195"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marL="0" indent="0" algn="r">
              <a:buNone/>
              <a:defRPr sz="2400" b="1"/>
            </a:lvl1pPr>
          </a:lstStyle>
          <a:p>
            <a:pPr lvl="0"/>
            <a:r>
              <a:rPr lang="en-US" dirty="0"/>
              <a:t>New York HQ</a:t>
            </a:r>
          </a:p>
        </p:txBody>
      </p:sp>
      <p:sp>
        <p:nvSpPr>
          <p:cNvPr id="3" name="Title 6">
            <a:extLst>
              <a:ext uri="{FF2B5EF4-FFF2-40B4-BE49-F238E27FC236}">
                <a16:creationId xmlns:a16="http://schemas.microsoft.com/office/drawing/2014/main" id="{E6CEE99A-D840-C23C-397E-4B243E9C5CDA}"/>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2" name="Slide Number Placeholder 4">
            <a:extLst>
              <a:ext uri="{FF2B5EF4-FFF2-40B4-BE49-F238E27FC236}">
                <a16:creationId xmlns:a16="http://schemas.microsoft.com/office/drawing/2014/main" id="{BE58B877-85EA-76FC-5AF2-E9060F56FE73}"/>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6" name="Rectangle 26">
            <a:extLst>
              <a:ext uri="{FF2B5EF4-FFF2-40B4-BE49-F238E27FC236}">
                <a16:creationId xmlns:a16="http://schemas.microsoft.com/office/drawing/2014/main" id="{23DB3E50-B8C1-3BC8-0CAA-B85D61B5DA3E}"/>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860945731"/>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orld Map-dark-mode">
    <p:bg>
      <p:bgPr>
        <a:solidFill>
          <a:schemeClr val="tx2"/>
        </a:solidFill>
        <a:effectLst/>
      </p:bgPr>
    </p:bg>
    <p:spTree>
      <p:nvGrpSpPr>
        <p:cNvPr id="1" name=""/>
        <p:cNvGrpSpPr/>
        <p:nvPr/>
      </p:nvGrpSpPr>
      <p:grpSpPr>
        <a:xfrm>
          <a:off x="0" y="0"/>
          <a:ext cx="0" cy="0"/>
          <a:chOff x="0" y="0"/>
          <a:chExt cx="0" cy="0"/>
        </a:xfrm>
      </p:grpSpPr>
      <p:pic>
        <p:nvPicPr>
          <p:cNvPr id="11" name="Picture 10" descr="A blue and orange lines on a black background&#10;&#10;AI-generated content may be incorrect.">
            <a:extLst>
              <a:ext uri="{FF2B5EF4-FFF2-40B4-BE49-F238E27FC236}">
                <a16:creationId xmlns:a16="http://schemas.microsoft.com/office/drawing/2014/main" id="{79581D32-2B1D-77EA-C1B0-253FB2AF83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flipH="1" flipV="1">
            <a:off x="8115300" y="3082216"/>
            <a:ext cx="7772400" cy="6581895"/>
          </a:xfrm>
          <a:prstGeom prst="rect">
            <a:avLst/>
          </a:prstGeom>
        </p:spPr>
      </p:pic>
      <p:pic>
        <p:nvPicPr>
          <p:cNvPr id="12" name="Picture 11" descr="A blue and orange lines on a black background&#10;&#10;AI-generated content may be incorrect.">
            <a:extLst>
              <a:ext uri="{FF2B5EF4-FFF2-40B4-BE49-F238E27FC236}">
                <a16:creationId xmlns:a16="http://schemas.microsoft.com/office/drawing/2014/main" id="{DF4F5E15-2ED8-946E-AF21-0F92F84EDC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pic>
        <p:nvPicPr>
          <p:cNvPr id="7" name="Graphic 6">
            <a:extLst>
              <a:ext uri="{FF2B5EF4-FFF2-40B4-BE49-F238E27FC236}">
                <a16:creationId xmlns:a16="http://schemas.microsoft.com/office/drawing/2014/main" id="{6AAD0996-EC40-128C-4A95-24B96B6FF4A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54680" y="1258981"/>
            <a:ext cx="10381787" cy="5114180"/>
          </a:xfrm>
          <a:prstGeom prst="rect">
            <a:avLst/>
          </a:prstGeom>
        </p:spPr>
      </p:pic>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109702" y="2595775"/>
            <a:ext cx="470708"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marL="0" indent="0">
              <a:buNone/>
              <a:defRPr sz="2400" b="1"/>
            </a:lvl1pPr>
          </a:lstStyle>
          <a:p>
            <a:pPr lvl="0"/>
            <a:r>
              <a:rPr lang="en-US" dirty="0"/>
              <a:t>Bucharest, Romania</a:t>
            </a:r>
          </a:p>
        </p:txBody>
      </p:sp>
      <p:sp>
        <p:nvSpPr>
          <p:cNvPr id="2" name="Title 6">
            <a:extLst>
              <a:ext uri="{FF2B5EF4-FFF2-40B4-BE49-F238E27FC236}">
                <a16:creationId xmlns:a16="http://schemas.microsoft.com/office/drawing/2014/main" id="{AB6EADF3-371B-7A8E-C9E0-7A7225A23A03}"/>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3" name="Slide Number Placeholder 4">
            <a:extLst>
              <a:ext uri="{FF2B5EF4-FFF2-40B4-BE49-F238E27FC236}">
                <a16:creationId xmlns:a16="http://schemas.microsoft.com/office/drawing/2014/main" id="{B9253438-5274-80B6-0577-F2E0DCD931A7}"/>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6" name="Rectangle 26">
            <a:extLst>
              <a:ext uri="{FF2B5EF4-FFF2-40B4-BE49-F238E27FC236}">
                <a16:creationId xmlns:a16="http://schemas.microsoft.com/office/drawing/2014/main" id="{7D335A91-3F72-182B-E4A2-8D8DB4BCE171}"/>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54934098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Video-orange-dark-mode">
    <p:bg>
      <p:bgPr>
        <a:solidFill>
          <a:schemeClr val="tx2"/>
        </a:solidFill>
        <a:effectLst/>
      </p:bgPr>
    </p:bg>
    <p:spTree>
      <p:nvGrpSpPr>
        <p:cNvPr id="1" name=""/>
        <p:cNvGrpSpPr/>
        <p:nvPr/>
      </p:nvGrpSpPr>
      <p:grpSpPr>
        <a:xfrm>
          <a:off x="0" y="0"/>
          <a:ext cx="0" cy="0"/>
          <a:chOff x="0" y="0"/>
          <a:chExt cx="0" cy="0"/>
        </a:xfrm>
      </p:grpSpPr>
      <p:pic>
        <p:nvPicPr>
          <p:cNvPr id="3" name="Picture 2" descr="A black background with a blue and white swirl&#10;&#10;AI-generated content may be incorrect.">
            <a:extLst>
              <a:ext uri="{FF2B5EF4-FFF2-40B4-BE49-F238E27FC236}">
                <a16:creationId xmlns:a16="http://schemas.microsoft.com/office/drawing/2014/main" id="{CAB06F84-C610-9569-DEF6-59ED2648CEC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2419349" y="2526175"/>
            <a:ext cx="13024608" cy="7326342"/>
          </a:xfrm>
          <a:prstGeom prst="rect">
            <a:avLst/>
          </a:prstGeom>
        </p:spPr>
      </p:pic>
      <p:sp>
        <p:nvSpPr>
          <p:cNvPr id="5" name="Rectangle 4">
            <a:extLst>
              <a:ext uri="{FF2B5EF4-FFF2-40B4-BE49-F238E27FC236}">
                <a16:creationId xmlns:a16="http://schemas.microsoft.com/office/drawing/2014/main" id="{ED8CC0EE-3684-1C4F-014D-17BE89707B63}"/>
              </a:ext>
            </a:extLst>
          </p:cNvPr>
          <p:cNvSpPr>
            <a:spLocks noGrp="1" noRot="1" noMove="1" noResize="1" noEditPoints="1" noAdjustHandles="1" noChangeArrowheads="1" noChangeShapeType="1"/>
          </p:cNvSpPr>
          <p:nvPr userDrawn="1"/>
        </p:nvSpPr>
        <p:spPr>
          <a:xfrm>
            <a:off x="0" y="0"/>
            <a:ext cx="6096000" cy="6858000"/>
          </a:xfrm>
          <a:prstGeom prst="rect">
            <a:avLst/>
          </a:prstGeom>
          <a:solidFill>
            <a:srgbClr val="FA461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2" name="Title 1">
            <a:extLst>
              <a:ext uri="{FF2B5EF4-FFF2-40B4-BE49-F238E27FC236}">
                <a16:creationId xmlns:a16="http://schemas.microsoft.com/office/drawing/2014/main" id="{79277D35-3A49-7880-0079-BBA83D44733E}"/>
              </a:ext>
            </a:extLst>
          </p:cNvPr>
          <p:cNvSpPr>
            <a:spLocks noGrp="1"/>
          </p:cNvSpPr>
          <p:nvPr>
            <p:ph type="title" hasCustomPrompt="1"/>
          </p:nvPr>
        </p:nvSpPr>
        <p:spPr>
          <a:xfrm>
            <a:off x="381000" y="1583771"/>
            <a:ext cx="4076699" cy="445722"/>
          </a:xfrm>
        </p:spPr>
        <p:txBody>
          <a:bodyPr>
            <a:noAutofit/>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13" name="Content Placeholder 2">
            <a:extLst>
              <a:ext uri="{FF2B5EF4-FFF2-40B4-BE49-F238E27FC236}">
                <a16:creationId xmlns:a16="http://schemas.microsoft.com/office/drawing/2014/main" id="{1BDCD1AB-C397-81C3-E3C5-C6380721DA27}"/>
              </a:ext>
            </a:extLst>
          </p:cNvPr>
          <p:cNvSpPr>
            <a:spLocks noGrp="1"/>
          </p:cNvSpPr>
          <p:nvPr>
            <p:ph sz="half" idx="1" hasCustomPrompt="1"/>
          </p:nvPr>
        </p:nvSpPr>
        <p:spPr>
          <a:xfrm>
            <a:off x="381001" y="2029493"/>
            <a:ext cx="4076700" cy="3301297"/>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pic>
        <p:nvPicPr>
          <p:cNvPr id="24" name="Picture 23" descr="A picture containing text, indoor, monitor, computer&#10;&#10;Description automatically generated">
            <a:extLst>
              <a:ext uri="{FF2B5EF4-FFF2-40B4-BE49-F238E27FC236}">
                <a16:creationId xmlns:a16="http://schemas.microsoft.com/office/drawing/2014/main" id="{3D60725F-C1C4-18EC-3A6A-7F5BBAE42AC1}"/>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32317" y="43252"/>
            <a:ext cx="10454823" cy="6400800"/>
          </a:xfrm>
          <a:prstGeom prst="rect">
            <a:avLst/>
          </a:prstGeom>
        </p:spPr>
      </p:pic>
      <p:sp>
        <p:nvSpPr>
          <p:cNvPr id="25" name="Media Placeholder 6">
            <a:extLst>
              <a:ext uri="{FF2B5EF4-FFF2-40B4-BE49-F238E27FC236}">
                <a16:creationId xmlns:a16="http://schemas.microsoft.com/office/drawing/2014/main" id="{B5E89410-82EE-8517-CB0F-31F3A8CFF2BF}"/>
              </a:ext>
            </a:extLst>
          </p:cNvPr>
          <p:cNvSpPr>
            <a:spLocks noGrp="1"/>
          </p:cNvSpPr>
          <p:nvPr>
            <p:ph type="media" sz="quarter" idx="31" hasCustomPrompt="1"/>
          </p:nvPr>
        </p:nvSpPr>
        <p:spPr>
          <a:xfrm>
            <a:off x="4857225" y="1155429"/>
            <a:ext cx="7406774" cy="4175361"/>
          </a:xfrm>
          <a:solidFill>
            <a:schemeClr val="bg1"/>
          </a:solidFill>
          <a:ln>
            <a:noFill/>
          </a:ln>
        </p:spPr>
        <p:txBody>
          <a:bodyPr/>
          <a:lstStyle/>
          <a:p>
            <a:r>
              <a:rPr lang="en-US" dirty="0"/>
              <a:t>Click to add video</a:t>
            </a:r>
          </a:p>
        </p:txBody>
      </p:sp>
      <p:sp>
        <p:nvSpPr>
          <p:cNvPr id="6" name="Picture Placeholder 3">
            <a:extLst>
              <a:ext uri="{FF2B5EF4-FFF2-40B4-BE49-F238E27FC236}">
                <a16:creationId xmlns:a16="http://schemas.microsoft.com/office/drawing/2014/main" id="{8CA1A1F8-F5AB-9534-B9D5-D59825B1AC06}"/>
              </a:ext>
            </a:extLst>
          </p:cNvPr>
          <p:cNvSpPr>
            <a:spLocks noGrp="1"/>
          </p:cNvSpPr>
          <p:nvPr>
            <p:ph type="pic" sz="quarter" idx="32"/>
          </p:nvPr>
        </p:nvSpPr>
        <p:spPr>
          <a:xfrm>
            <a:off x="381000" y="433388"/>
            <a:ext cx="4076700" cy="722312"/>
          </a:xfrm>
          <a:ln>
            <a:noFill/>
          </a:ln>
        </p:spPr>
        <p:txBody>
          <a:bodyPr/>
          <a:lstStyle>
            <a:lvl1pPr>
              <a:defRPr>
                <a:solidFill>
                  <a:schemeClr val="bg1"/>
                </a:solidFill>
              </a:defRPr>
            </a:lvl1pPr>
          </a:lstStyle>
          <a:p>
            <a:endParaRPr lang="en-US"/>
          </a:p>
        </p:txBody>
      </p:sp>
      <p:sp>
        <p:nvSpPr>
          <p:cNvPr id="2" name="Rectangle 26">
            <a:extLst>
              <a:ext uri="{FF2B5EF4-FFF2-40B4-BE49-F238E27FC236}">
                <a16:creationId xmlns:a16="http://schemas.microsoft.com/office/drawing/2014/main" id="{2CE08A71-23CD-F432-A23D-E745679D6C93}"/>
              </a:ext>
            </a:extLst>
          </p:cNvPr>
          <p:cNvSpPr/>
          <p:nvPr userDrawn="1"/>
        </p:nvSpPr>
        <p:spPr>
          <a:xfrm>
            <a:off x="501" y="6761480"/>
            <a:ext cx="12191499" cy="96520"/>
          </a:xfrm>
          <a:prstGeom prst="rect">
            <a:avLst/>
          </a:prstGeom>
          <a:solidFill>
            <a:schemeClr val="accent1"/>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4" name="Slide Number Placeholder 4">
            <a:extLst>
              <a:ext uri="{FF2B5EF4-FFF2-40B4-BE49-F238E27FC236}">
                <a16:creationId xmlns:a16="http://schemas.microsoft.com/office/drawing/2014/main" id="{8E648841-41C1-DD7A-819F-CEEC10C811E5}"/>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22761919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Demo Video-teal-dark-mo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404F40-72EB-EC70-7240-BB0D14517D40}"/>
              </a:ext>
            </a:extLst>
          </p:cNvPr>
          <p:cNvSpPr>
            <a:spLocks noGrp="1" noRot="1" noMove="1" noResize="1" noEditPoints="1" noAdjustHandles="1" noChangeArrowheads="1" noChangeShapeType="1"/>
          </p:cNvSpPr>
          <p:nvPr userDrawn="1"/>
        </p:nvSpPr>
        <p:spPr>
          <a:xfrm>
            <a:off x="6095499" y="0"/>
            <a:ext cx="6096000" cy="6858000"/>
          </a:xfrm>
          <a:prstGeom prst="rect">
            <a:avLst/>
          </a:prstGeom>
          <a:solidFill>
            <a:srgbClr val="18212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pic>
        <p:nvPicPr>
          <p:cNvPr id="14" name="Picture 13" descr="A black background with a blue and white swirl&#10;&#10;AI-generated content may be incorrect.">
            <a:extLst>
              <a:ext uri="{FF2B5EF4-FFF2-40B4-BE49-F238E27FC236}">
                <a16:creationId xmlns:a16="http://schemas.microsoft.com/office/drawing/2014/main" id="{D62C8F64-8E17-7F05-96F8-3EA9E8DC9E06}"/>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419349" y="2526175"/>
            <a:ext cx="13024608" cy="7326342"/>
          </a:xfrm>
          <a:prstGeom prst="rect">
            <a:avLst/>
          </a:prstGeom>
        </p:spPr>
      </p:pic>
      <p:sp>
        <p:nvSpPr>
          <p:cNvPr id="5" name="Rectangle 4">
            <a:extLst>
              <a:ext uri="{FF2B5EF4-FFF2-40B4-BE49-F238E27FC236}">
                <a16:creationId xmlns:a16="http://schemas.microsoft.com/office/drawing/2014/main" id="{ED8CC0EE-3684-1C4F-014D-17BE89707B63}"/>
              </a:ext>
            </a:extLst>
          </p:cNvPr>
          <p:cNvSpPr>
            <a:spLocks noGrp="1" noRot="1" noMove="1" noResize="1" noEditPoints="1" noAdjustHandles="1" noChangeArrowheads="1" noChangeShapeType="1"/>
          </p:cNvSpPr>
          <p:nvPr userDrawn="1"/>
        </p:nvSpPr>
        <p:spPr>
          <a:xfrm>
            <a:off x="0" y="0"/>
            <a:ext cx="6096000" cy="6858000"/>
          </a:xfrm>
          <a:prstGeom prst="rect">
            <a:avLst/>
          </a:prstGeom>
          <a:solidFill>
            <a:srgbClr val="0BA2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pic>
        <p:nvPicPr>
          <p:cNvPr id="8" name="Picture 7" descr="A picture containing text, indoor, monitor, computer&#10;&#10;Description automatically generated">
            <a:extLst>
              <a:ext uri="{FF2B5EF4-FFF2-40B4-BE49-F238E27FC236}">
                <a16:creationId xmlns:a16="http://schemas.microsoft.com/office/drawing/2014/main" id="{E5AC4611-CF2A-4544-EECC-A2859AAC4D2D}"/>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32317" y="43252"/>
            <a:ext cx="10454823" cy="6400800"/>
          </a:xfrm>
          <a:prstGeom prst="rect">
            <a:avLst/>
          </a:prstGeom>
        </p:spPr>
      </p:pic>
      <p:sp>
        <p:nvSpPr>
          <p:cNvPr id="10" name="Media Placeholder 6">
            <a:extLst>
              <a:ext uri="{FF2B5EF4-FFF2-40B4-BE49-F238E27FC236}">
                <a16:creationId xmlns:a16="http://schemas.microsoft.com/office/drawing/2014/main" id="{6019A792-5A23-1319-A310-5ED831A62B6A}"/>
              </a:ext>
            </a:extLst>
          </p:cNvPr>
          <p:cNvSpPr>
            <a:spLocks noGrp="1"/>
          </p:cNvSpPr>
          <p:nvPr>
            <p:ph type="media" sz="quarter" idx="31" hasCustomPrompt="1"/>
          </p:nvPr>
        </p:nvSpPr>
        <p:spPr>
          <a:xfrm>
            <a:off x="4857225" y="1155429"/>
            <a:ext cx="7406774" cy="4175361"/>
          </a:xfrm>
          <a:solidFill>
            <a:schemeClr val="bg1"/>
          </a:solidFill>
          <a:ln>
            <a:noFill/>
          </a:ln>
        </p:spPr>
        <p:txBody>
          <a:bodyPr/>
          <a:lstStyle/>
          <a:p>
            <a:r>
              <a:rPr lang="en-US" dirty="0"/>
              <a:t>Click to add video</a:t>
            </a:r>
          </a:p>
        </p:txBody>
      </p:sp>
      <p:pic>
        <p:nvPicPr>
          <p:cNvPr id="12" name="Picture 11">
            <a:extLst>
              <a:ext uri="{FF2B5EF4-FFF2-40B4-BE49-F238E27FC236}">
                <a16:creationId xmlns:a16="http://schemas.microsoft.com/office/drawing/2014/main" id="{7A00B59B-EA7E-84F0-050C-4780DEE5996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0909330" y="362285"/>
            <a:ext cx="836071" cy="417600"/>
          </a:xfrm>
          <a:prstGeom prst="rect">
            <a:avLst/>
          </a:prstGeom>
        </p:spPr>
      </p:pic>
      <p:sp>
        <p:nvSpPr>
          <p:cNvPr id="9" name="Rectangle 26">
            <a:extLst>
              <a:ext uri="{FF2B5EF4-FFF2-40B4-BE49-F238E27FC236}">
                <a16:creationId xmlns:a16="http://schemas.microsoft.com/office/drawing/2014/main" id="{9DF8A157-8F31-D763-8E6E-7703E56D3F0E}"/>
              </a:ext>
            </a:extLst>
          </p:cNvPr>
          <p:cNvSpPr>
            <a:spLocks noGrp="1" noRot="1" noMove="1" noResize="1" noEditPoints="1" noAdjustHandles="1" noChangeArrowheads="1" noChangeShapeType="1"/>
          </p:cNvSpPr>
          <p:nvPr userDrawn="1"/>
        </p:nvSpPr>
        <p:spPr>
          <a:xfrm>
            <a:off x="501" y="6761480"/>
            <a:ext cx="12191499" cy="96520"/>
          </a:xfrm>
          <a:prstGeom prst="rect">
            <a:avLst/>
          </a:prstGeom>
          <a:solidFill>
            <a:schemeClr val="accent3"/>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6" name="Title 1">
            <a:extLst>
              <a:ext uri="{FF2B5EF4-FFF2-40B4-BE49-F238E27FC236}">
                <a16:creationId xmlns:a16="http://schemas.microsoft.com/office/drawing/2014/main" id="{CE40553F-42E6-97FB-887D-FB9942869334}"/>
              </a:ext>
            </a:extLst>
          </p:cNvPr>
          <p:cNvSpPr>
            <a:spLocks noGrp="1"/>
          </p:cNvSpPr>
          <p:nvPr>
            <p:ph type="title" hasCustomPrompt="1"/>
          </p:nvPr>
        </p:nvSpPr>
        <p:spPr>
          <a:xfrm>
            <a:off x="381000" y="1583771"/>
            <a:ext cx="4076699" cy="445722"/>
          </a:xfrm>
        </p:spPr>
        <p:txBody>
          <a:bodyPr>
            <a:noAutofit/>
          </a:bodyPr>
          <a:lstStyle>
            <a:lvl1pPr>
              <a:defRPr b="1" i="0">
                <a:solidFill>
                  <a:srgbClr val="182126"/>
                </a:solidFill>
                <a:latin typeface="Arial" panose="020B0604020202020204" pitchFamily="34" charset="0"/>
                <a:cs typeface="Arial" panose="020B0604020202020204" pitchFamily="34" charset="0"/>
              </a:defRPr>
            </a:lvl1pPr>
          </a:lstStyle>
          <a:p>
            <a:r>
              <a:rPr lang="en-US" dirty="0"/>
              <a:t>Click to add text</a:t>
            </a:r>
          </a:p>
        </p:txBody>
      </p:sp>
      <p:sp>
        <p:nvSpPr>
          <p:cNvPr id="7" name="Content Placeholder 2">
            <a:extLst>
              <a:ext uri="{FF2B5EF4-FFF2-40B4-BE49-F238E27FC236}">
                <a16:creationId xmlns:a16="http://schemas.microsoft.com/office/drawing/2014/main" id="{B3F808D8-DA5A-D620-4610-3E212B6200B3}"/>
              </a:ext>
            </a:extLst>
          </p:cNvPr>
          <p:cNvSpPr>
            <a:spLocks noGrp="1"/>
          </p:cNvSpPr>
          <p:nvPr>
            <p:ph sz="half" idx="1" hasCustomPrompt="1"/>
          </p:nvPr>
        </p:nvSpPr>
        <p:spPr>
          <a:xfrm>
            <a:off x="381001" y="2029493"/>
            <a:ext cx="4076700" cy="3301297"/>
          </a:xfrm>
        </p:spPr>
        <p:txBody>
          <a:bodyPr>
            <a:noAutofit/>
          </a:bodyPr>
          <a:lstStyle>
            <a:lvl1pPr>
              <a:buClr>
                <a:schemeClr val="bg1"/>
              </a:buClr>
              <a:defRPr sz="1800">
                <a:solidFill>
                  <a:srgbClr val="182126"/>
                </a:solidFill>
              </a:defRPr>
            </a:lvl1pPr>
            <a:lvl2pPr>
              <a:defRPr>
                <a:solidFill>
                  <a:srgbClr val="182126"/>
                </a:solidFill>
              </a:defRPr>
            </a:lvl2pPr>
            <a:lvl3pPr>
              <a:defRPr>
                <a:solidFill>
                  <a:srgbClr val="182126"/>
                </a:solidFill>
              </a:defRPr>
            </a:lvl3pPr>
            <a:lvl4pPr>
              <a:defRPr>
                <a:solidFill>
                  <a:srgbClr val="182126"/>
                </a:solidFill>
              </a:defRPr>
            </a:lvl4pPr>
            <a:lvl5pPr>
              <a:defRPr>
                <a:solidFill>
                  <a:srgbClr val="182126"/>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13" name="Picture Placeholder 3">
            <a:extLst>
              <a:ext uri="{FF2B5EF4-FFF2-40B4-BE49-F238E27FC236}">
                <a16:creationId xmlns:a16="http://schemas.microsoft.com/office/drawing/2014/main" id="{2955D126-9425-10B7-C1CF-F02568D7DE01}"/>
              </a:ext>
            </a:extLst>
          </p:cNvPr>
          <p:cNvSpPr>
            <a:spLocks noGrp="1"/>
          </p:cNvSpPr>
          <p:nvPr>
            <p:ph type="pic" sz="quarter" idx="32"/>
          </p:nvPr>
        </p:nvSpPr>
        <p:spPr>
          <a:xfrm>
            <a:off x="381000" y="433388"/>
            <a:ext cx="4076700" cy="722312"/>
          </a:xfrm>
          <a:ln>
            <a:noFill/>
          </a:ln>
        </p:spPr>
        <p:txBody>
          <a:bodyPr/>
          <a:lstStyle>
            <a:lvl1pPr>
              <a:defRPr>
                <a:solidFill>
                  <a:schemeClr val="bg1"/>
                </a:solidFill>
              </a:defRPr>
            </a:lvl1pPr>
          </a:lstStyle>
          <a:p>
            <a:endParaRPr lang="en-US"/>
          </a:p>
        </p:txBody>
      </p:sp>
      <p:sp>
        <p:nvSpPr>
          <p:cNvPr id="2" name="Slide Number Placeholder 4">
            <a:extLst>
              <a:ext uri="{FF2B5EF4-FFF2-40B4-BE49-F238E27FC236}">
                <a16:creationId xmlns:a16="http://schemas.microsoft.com/office/drawing/2014/main" id="{28F944BA-7B8D-8D77-0EE9-433B75B8155A}"/>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427866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Video-dark-mode">
    <p:bg>
      <p:bgPr>
        <a:solidFill>
          <a:schemeClr val="tx2"/>
        </a:solidFill>
        <a:effectLst/>
      </p:bgPr>
    </p:bg>
    <p:spTree>
      <p:nvGrpSpPr>
        <p:cNvPr id="1" name=""/>
        <p:cNvGrpSpPr/>
        <p:nvPr/>
      </p:nvGrpSpPr>
      <p:grpSpPr>
        <a:xfrm>
          <a:off x="0" y="0"/>
          <a:ext cx="0" cy="0"/>
          <a:chOff x="0" y="0"/>
          <a:chExt cx="0" cy="0"/>
        </a:xfrm>
      </p:grpSpPr>
      <p:pic>
        <p:nvPicPr>
          <p:cNvPr id="5" name="Picture 4" descr="A blue and orange lines on a black background&#10;&#10;AI-generated content may be incorrect.">
            <a:extLst>
              <a:ext uri="{FF2B5EF4-FFF2-40B4-BE49-F238E27FC236}">
                <a16:creationId xmlns:a16="http://schemas.microsoft.com/office/drawing/2014/main" id="{9424ACFE-E988-380C-6E85-A0C1583E99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flipH="1" flipV="1">
            <a:off x="8115300" y="3082216"/>
            <a:ext cx="7772400" cy="6581895"/>
          </a:xfrm>
          <a:prstGeom prst="rect">
            <a:avLst/>
          </a:prstGeom>
        </p:spPr>
      </p:pic>
      <p:pic>
        <p:nvPicPr>
          <p:cNvPr id="6" name="Picture 5" descr="A blue and orange lines on a black background&#10;&#10;AI-generated content may be incorrect.">
            <a:extLst>
              <a:ext uri="{FF2B5EF4-FFF2-40B4-BE49-F238E27FC236}">
                <a16:creationId xmlns:a16="http://schemas.microsoft.com/office/drawing/2014/main" id="{EA18C5BC-39B4-ED76-9A89-56038DBE5F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pic>
        <p:nvPicPr>
          <p:cNvPr id="24" name="Picture 23" descr="A picture containing text, indoor, monitor, computer&#10;&#10;Description automatically generated">
            <a:extLst>
              <a:ext uri="{FF2B5EF4-FFF2-40B4-BE49-F238E27FC236}">
                <a16:creationId xmlns:a16="http://schemas.microsoft.com/office/drawing/2014/main" id="{3D60725F-C1C4-18EC-3A6A-7F5BBAE42AC1}"/>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32317" y="43252"/>
            <a:ext cx="10454823" cy="6400800"/>
          </a:xfrm>
          <a:prstGeom prst="rect">
            <a:avLst/>
          </a:prstGeom>
        </p:spPr>
      </p:pic>
      <p:sp>
        <p:nvSpPr>
          <p:cNvPr id="25" name="Media Placeholder 6">
            <a:extLst>
              <a:ext uri="{FF2B5EF4-FFF2-40B4-BE49-F238E27FC236}">
                <a16:creationId xmlns:a16="http://schemas.microsoft.com/office/drawing/2014/main" id="{B5E89410-82EE-8517-CB0F-31F3A8CFF2BF}"/>
              </a:ext>
            </a:extLst>
          </p:cNvPr>
          <p:cNvSpPr>
            <a:spLocks noGrp="1"/>
          </p:cNvSpPr>
          <p:nvPr>
            <p:ph type="media" sz="quarter" idx="31" hasCustomPrompt="1"/>
          </p:nvPr>
        </p:nvSpPr>
        <p:spPr>
          <a:xfrm>
            <a:off x="4857225" y="1155429"/>
            <a:ext cx="7406774" cy="4175361"/>
          </a:xfrm>
          <a:solidFill>
            <a:schemeClr val="bg1"/>
          </a:solidFill>
          <a:ln>
            <a:noFill/>
          </a:ln>
        </p:spPr>
        <p:txBody>
          <a:bodyPr/>
          <a:lstStyle/>
          <a:p>
            <a:r>
              <a:rPr lang="en-US" dirty="0"/>
              <a:t>Click to add video</a:t>
            </a:r>
          </a:p>
        </p:txBody>
      </p:sp>
      <p:sp>
        <p:nvSpPr>
          <p:cNvPr id="2" name="Title 1">
            <a:extLst>
              <a:ext uri="{FF2B5EF4-FFF2-40B4-BE49-F238E27FC236}">
                <a16:creationId xmlns:a16="http://schemas.microsoft.com/office/drawing/2014/main" id="{CDC78576-EAA5-5EE7-4563-B5E605F18C78}"/>
              </a:ext>
            </a:extLst>
          </p:cNvPr>
          <p:cNvSpPr>
            <a:spLocks noGrp="1"/>
          </p:cNvSpPr>
          <p:nvPr>
            <p:ph type="title" hasCustomPrompt="1"/>
          </p:nvPr>
        </p:nvSpPr>
        <p:spPr>
          <a:xfrm>
            <a:off x="381000" y="1583771"/>
            <a:ext cx="4076699" cy="445722"/>
          </a:xfrm>
        </p:spPr>
        <p:txBody>
          <a:bodyPr>
            <a:noAutofit/>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3" name="Content Placeholder 2">
            <a:extLst>
              <a:ext uri="{FF2B5EF4-FFF2-40B4-BE49-F238E27FC236}">
                <a16:creationId xmlns:a16="http://schemas.microsoft.com/office/drawing/2014/main" id="{FC67742B-0D2F-9DF0-01A6-0DC9F69D7B7E}"/>
              </a:ext>
            </a:extLst>
          </p:cNvPr>
          <p:cNvSpPr>
            <a:spLocks noGrp="1"/>
          </p:cNvSpPr>
          <p:nvPr>
            <p:ph sz="half" idx="1" hasCustomPrompt="1"/>
          </p:nvPr>
        </p:nvSpPr>
        <p:spPr>
          <a:xfrm>
            <a:off x="381001" y="2029493"/>
            <a:ext cx="4076700" cy="3301297"/>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4" name="Picture Placeholder 3">
            <a:extLst>
              <a:ext uri="{FF2B5EF4-FFF2-40B4-BE49-F238E27FC236}">
                <a16:creationId xmlns:a16="http://schemas.microsoft.com/office/drawing/2014/main" id="{7521FC0E-6504-F363-FAC7-9918CE2D984D}"/>
              </a:ext>
            </a:extLst>
          </p:cNvPr>
          <p:cNvSpPr>
            <a:spLocks noGrp="1"/>
          </p:cNvSpPr>
          <p:nvPr>
            <p:ph type="pic" sz="quarter" idx="32"/>
          </p:nvPr>
        </p:nvSpPr>
        <p:spPr>
          <a:xfrm>
            <a:off x="381000" y="433388"/>
            <a:ext cx="4076700" cy="722312"/>
          </a:xfrm>
          <a:ln>
            <a:noFill/>
          </a:ln>
        </p:spPr>
        <p:txBody>
          <a:bodyPr/>
          <a:lstStyle>
            <a:lvl1pPr>
              <a:defRPr>
                <a:solidFill>
                  <a:schemeClr val="bg1"/>
                </a:solidFill>
              </a:defRPr>
            </a:lvl1pPr>
          </a:lstStyle>
          <a:p>
            <a:endParaRPr lang="en-US" dirty="0"/>
          </a:p>
        </p:txBody>
      </p:sp>
      <p:sp>
        <p:nvSpPr>
          <p:cNvPr id="7" name="Rectangle 26">
            <a:extLst>
              <a:ext uri="{FF2B5EF4-FFF2-40B4-BE49-F238E27FC236}">
                <a16:creationId xmlns:a16="http://schemas.microsoft.com/office/drawing/2014/main" id="{0DEC4B41-C350-7F42-9F3C-670CB1AD59C3}"/>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8" name="Slide Number Placeholder 4">
            <a:extLst>
              <a:ext uri="{FF2B5EF4-FFF2-40B4-BE49-F238E27FC236}">
                <a16:creationId xmlns:a16="http://schemas.microsoft.com/office/drawing/2014/main" id="{523733C7-509C-21D2-4E6F-49F3C9E27062}"/>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1864252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Video-centered-dark-mode">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B268E134-29CE-9E35-83B2-D1C2976605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474270" flipH="1" flipV="1">
            <a:off x="8580854" y="1020333"/>
            <a:ext cx="7772400" cy="6581895"/>
          </a:xfrm>
          <a:prstGeom prst="rect">
            <a:avLst/>
          </a:prstGeom>
        </p:spPr>
      </p:pic>
      <p:pic>
        <p:nvPicPr>
          <p:cNvPr id="7" name="Picture 6" descr="A blue and orange lines on a black background&#10;&#10;AI-generated content may be incorrect.">
            <a:extLst>
              <a:ext uri="{FF2B5EF4-FFF2-40B4-BE49-F238E27FC236}">
                <a16:creationId xmlns:a16="http://schemas.microsoft.com/office/drawing/2014/main" id="{6C1BB867-CA3A-A4EF-62A2-5A9D9D8593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681070" flipH="1">
            <a:off x="-3057723" y="1958266"/>
            <a:ext cx="7772400" cy="6581895"/>
          </a:xfrm>
          <a:prstGeom prst="rect">
            <a:avLst/>
          </a:prstGeom>
        </p:spPr>
      </p:pic>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2706" y="715198"/>
            <a:ext cx="9304268" cy="5352540"/>
          </a:xfrm>
          <a:prstGeom prst="rect">
            <a:avLst/>
          </a:prstGeom>
        </p:spPr>
      </p:pic>
      <p:pic>
        <p:nvPicPr>
          <p:cNvPr id="6" name="Picture 5" descr="A picture containing text, indoor, monitor, computer&#10;&#10;Description automatically generated">
            <a:extLst>
              <a:ext uri="{FF2B5EF4-FFF2-40B4-BE49-F238E27FC236}">
                <a16:creationId xmlns:a16="http://schemas.microsoft.com/office/drawing/2014/main" id="{901AC528-DDC1-F9E4-1686-444353B9454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tretch>
            <a:fillRect/>
          </a:stretch>
        </p:blipFill>
        <p:spPr>
          <a:xfrm>
            <a:off x="863727" y="43252"/>
            <a:ext cx="10454823" cy="6400800"/>
          </a:xfrm>
          <a:prstGeom prst="rect">
            <a:avLst/>
          </a:prstGeom>
        </p:spPr>
      </p:pic>
      <p:pic>
        <p:nvPicPr>
          <p:cNvPr id="2" name="Graphic 1" hidden="1">
            <a:extLst>
              <a:ext uri="{FF2B5EF4-FFF2-40B4-BE49-F238E27FC236}">
                <a16:creationId xmlns:a16="http://schemas.microsoft.com/office/drawing/2014/main" id="{B7961E54-2D5C-F2C8-B5EB-C247C5FC79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12706" y="715198"/>
            <a:ext cx="9304268" cy="5352540"/>
          </a:xfrm>
          <a:prstGeom prst="rect">
            <a:avLst/>
          </a:prstGeom>
        </p:spPr>
      </p:pic>
      <p:sp>
        <p:nvSpPr>
          <p:cNvPr id="4" name="Slide Number Placeholder 4">
            <a:extLst>
              <a:ext uri="{FF2B5EF4-FFF2-40B4-BE49-F238E27FC236}">
                <a16:creationId xmlns:a16="http://schemas.microsoft.com/office/drawing/2014/main" id="{37A62C29-4711-4F5D-CC9A-DC19EE9D0404}"/>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8" name="Media Placeholder 6">
            <a:extLst>
              <a:ext uri="{FF2B5EF4-FFF2-40B4-BE49-F238E27FC236}">
                <a16:creationId xmlns:a16="http://schemas.microsoft.com/office/drawing/2014/main" id="{53D1A285-489D-FBF8-AB61-3F8A630A72C8}"/>
              </a:ext>
            </a:extLst>
          </p:cNvPr>
          <p:cNvSpPr>
            <a:spLocks noGrp="1"/>
          </p:cNvSpPr>
          <p:nvPr>
            <p:ph type="media" sz="quarter" idx="30" hasCustomPrompt="1"/>
          </p:nvPr>
        </p:nvSpPr>
        <p:spPr>
          <a:xfrm>
            <a:off x="2388635" y="1155429"/>
            <a:ext cx="7406774" cy="4175361"/>
          </a:xfrm>
          <a:solidFill>
            <a:schemeClr val="bg1"/>
          </a:solidFill>
          <a:ln>
            <a:noFill/>
          </a:ln>
        </p:spPr>
        <p:txBody>
          <a:bodyPr/>
          <a:lstStyle/>
          <a:p>
            <a:r>
              <a:rPr lang="en-US" dirty="0"/>
              <a:t>Click to add video</a:t>
            </a:r>
          </a:p>
        </p:txBody>
      </p:sp>
      <p:sp>
        <p:nvSpPr>
          <p:cNvPr id="5" name="Title 6">
            <a:extLst>
              <a:ext uri="{FF2B5EF4-FFF2-40B4-BE49-F238E27FC236}">
                <a16:creationId xmlns:a16="http://schemas.microsoft.com/office/drawing/2014/main" id="{1D2C7D8E-693F-3FAC-9BCA-371D1D40D3FF}"/>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9" name="Rectangle 26">
            <a:extLst>
              <a:ext uri="{FF2B5EF4-FFF2-40B4-BE49-F238E27FC236}">
                <a16:creationId xmlns:a16="http://schemas.microsoft.com/office/drawing/2014/main" id="{E2D9B0CA-7A3D-665C-9716-49A35F0ED530}"/>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6511949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mo Video-alternative-dark-mode">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706" y="715198"/>
            <a:ext cx="9304268" cy="5352540"/>
          </a:xfrm>
          <a:prstGeom prst="rect">
            <a:avLst/>
          </a:prstGeom>
        </p:spPr>
      </p:pic>
      <p:pic>
        <p:nvPicPr>
          <p:cNvPr id="2" name="Graphic 1" hidden="1">
            <a:extLst>
              <a:ext uri="{FF2B5EF4-FFF2-40B4-BE49-F238E27FC236}">
                <a16:creationId xmlns:a16="http://schemas.microsoft.com/office/drawing/2014/main" id="{B7961E54-2D5C-F2C8-B5EB-C247C5FC7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706" y="715198"/>
            <a:ext cx="9304268" cy="5352540"/>
          </a:xfrm>
          <a:prstGeom prst="rect">
            <a:avLst/>
          </a:prstGeom>
        </p:spPr>
      </p:pic>
      <p:sp>
        <p:nvSpPr>
          <p:cNvPr id="8" name="Title 6">
            <a:extLst>
              <a:ext uri="{FF2B5EF4-FFF2-40B4-BE49-F238E27FC236}">
                <a16:creationId xmlns:a16="http://schemas.microsoft.com/office/drawing/2014/main" id="{223966C2-4D0F-2A1B-88F3-361239C3ED8D}"/>
              </a:ext>
            </a:extLst>
          </p:cNvPr>
          <p:cNvSpPr>
            <a:spLocks noGrp="1"/>
          </p:cNvSpPr>
          <p:nvPr>
            <p:ph type="title" hasCustomPrompt="1"/>
          </p:nvPr>
        </p:nvSpPr>
        <p:spPr>
          <a:xfrm>
            <a:off x="381000" y="365126"/>
            <a:ext cx="10181253" cy="810532"/>
          </a:xfrm>
        </p:spPr>
        <p:txBody>
          <a:bodyPr/>
          <a:lstStyle/>
          <a:p>
            <a:r>
              <a:rPr lang="en-US" dirty="0"/>
              <a:t>Click to add title</a:t>
            </a:r>
          </a:p>
        </p:txBody>
      </p:sp>
      <p:pic>
        <p:nvPicPr>
          <p:cNvPr id="3" name="Graphic 2">
            <a:extLst>
              <a:ext uri="{FF2B5EF4-FFF2-40B4-BE49-F238E27FC236}">
                <a16:creationId xmlns:a16="http://schemas.microsoft.com/office/drawing/2014/main" id="{825BEDB9-7358-144A-13DD-8B47213B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flipH="1">
            <a:off x="0" y="5579504"/>
            <a:ext cx="1774080" cy="1188000"/>
          </a:xfrm>
          <a:prstGeom prst="rect">
            <a:avLst/>
          </a:prstGeom>
        </p:spPr>
      </p:pic>
      <p:pic>
        <p:nvPicPr>
          <p:cNvPr id="5" name="Graphic 4">
            <a:extLst>
              <a:ext uri="{FF2B5EF4-FFF2-40B4-BE49-F238E27FC236}">
                <a16:creationId xmlns:a16="http://schemas.microsoft.com/office/drawing/2014/main" id="{4F365863-B252-0DE8-5834-36233D4A9CA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417570" y="5579504"/>
            <a:ext cx="1774079" cy="1188000"/>
          </a:xfrm>
          <a:prstGeom prst="rect">
            <a:avLst/>
          </a:prstGeom>
        </p:spPr>
      </p:pic>
      <p:sp>
        <p:nvSpPr>
          <p:cNvPr id="9" name="Media Placeholder 6">
            <a:extLst>
              <a:ext uri="{FF2B5EF4-FFF2-40B4-BE49-F238E27FC236}">
                <a16:creationId xmlns:a16="http://schemas.microsoft.com/office/drawing/2014/main" id="{93CE8F70-B549-DBCC-C5A8-2FE87B15FE7A}"/>
              </a:ext>
            </a:extLst>
          </p:cNvPr>
          <p:cNvSpPr>
            <a:spLocks noGrp="1"/>
          </p:cNvSpPr>
          <p:nvPr>
            <p:ph type="media" sz="quarter" idx="30" hasCustomPrompt="1"/>
          </p:nvPr>
        </p:nvSpPr>
        <p:spPr>
          <a:xfrm>
            <a:off x="1777233" y="1175657"/>
            <a:ext cx="8640162" cy="4870649"/>
          </a:xfrm>
        </p:spPr>
        <p:txBody>
          <a:bodyPr/>
          <a:lstStyle/>
          <a:p>
            <a:r>
              <a:rPr lang="en-US" dirty="0"/>
              <a:t>Click to add video</a:t>
            </a:r>
          </a:p>
        </p:txBody>
      </p:sp>
    </p:spTree>
    <p:extLst>
      <p:ext uri="{BB962C8B-B14F-4D97-AF65-F5344CB8AC3E}">
        <p14:creationId xmlns:p14="http://schemas.microsoft.com/office/powerpoint/2010/main" val="1497231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ull Screeen Video-dark-mode">
    <p:spTree>
      <p:nvGrpSpPr>
        <p:cNvPr id="1" name=""/>
        <p:cNvGrpSpPr/>
        <p:nvPr/>
      </p:nvGrpSpPr>
      <p:grpSpPr>
        <a:xfrm>
          <a:off x="0" y="0"/>
          <a:ext cx="0" cy="0"/>
          <a:chOff x="0" y="0"/>
          <a:chExt cx="0" cy="0"/>
        </a:xfrm>
      </p:grpSpPr>
      <p:sp>
        <p:nvSpPr>
          <p:cNvPr id="2" name="Media Placeholder 6">
            <a:extLst>
              <a:ext uri="{FF2B5EF4-FFF2-40B4-BE49-F238E27FC236}">
                <a16:creationId xmlns:a16="http://schemas.microsoft.com/office/drawing/2014/main" id="{D4C87C79-4B41-EB43-DBFD-BB5B54198860}"/>
              </a:ext>
            </a:extLst>
          </p:cNvPr>
          <p:cNvSpPr>
            <a:spLocks noGrp="1"/>
          </p:cNvSpPr>
          <p:nvPr>
            <p:ph type="media" sz="quarter" idx="30" hasCustomPrompt="1"/>
          </p:nvPr>
        </p:nvSpPr>
        <p:spPr>
          <a:xfrm>
            <a:off x="0" y="0"/>
            <a:ext cx="12192000" cy="6872898"/>
          </a:xfrm>
        </p:spPr>
        <p:txBody>
          <a:bodyPr/>
          <a:lstStyle>
            <a:lvl1pPr marL="0" marR="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Full screen video. Click icon to insert media.</a:t>
            </a:r>
          </a:p>
        </p:txBody>
      </p:sp>
    </p:spTree>
    <p:extLst>
      <p:ext uri="{BB962C8B-B14F-4D97-AF65-F5344CB8AC3E}">
        <p14:creationId xmlns:p14="http://schemas.microsoft.com/office/powerpoint/2010/main" val="426586418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2835689"/>
            <a:ext cx="8829198" cy="1545108"/>
          </a:xfrm>
        </p:spPr>
        <p:txBody>
          <a:bodyPr anchor="b">
            <a:noAutofit/>
          </a:bodyPr>
          <a:lstStyle>
            <a:lvl1pPr algn="l">
              <a:defRPr sz="6000" spc="-150">
                <a:solidFill>
                  <a:schemeClr val="tx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4574120"/>
            <a:ext cx="8829198" cy="914428"/>
          </a:xfrm>
        </p:spPr>
        <p:txBody>
          <a:bodyPr>
            <a:noAutofit/>
          </a:bodyPr>
          <a:lstStyle>
            <a:lvl1pPr marL="0" indent="0" algn="l">
              <a:buNone/>
              <a:defRPr sz="20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8" name="Picture 7">
            <a:extLst>
              <a:ext uri="{FF2B5EF4-FFF2-40B4-BE49-F238E27FC236}">
                <a16:creationId xmlns:a16="http://schemas.microsoft.com/office/drawing/2014/main" id="{35E2D0B1-B8AC-DB86-16C2-A2708552A6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132783" y="507429"/>
            <a:ext cx="1496116" cy="748058"/>
          </a:xfrm>
          <a:prstGeom prst="rect">
            <a:avLst/>
          </a:prstGeom>
        </p:spPr>
      </p:pic>
      <p:sp>
        <p:nvSpPr>
          <p:cNvPr id="15" name="Text Placeholder 14">
            <a:extLst>
              <a:ext uri="{FF2B5EF4-FFF2-40B4-BE49-F238E27FC236}">
                <a16:creationId xmlns:a16="http://schemas.microsoft.com/office/drawing/2014/main" id="{0AC9DB8C-7C81-2D3D-8CC6-184CFE174A5C}"/>
              </a:ext>
            </a:extLst>
          </p:cNvPr>
          <p:cNvSpPr>
            <a:spLocks noGrp="1"/>
          </p:cNvSpPr>
          <p:nvPr>
            <p:ph type="body" sz="quarter" idx="10" hasCustomPrompt="1"/>
          </p:nvPr>
        </p:nvSpPr>
        <p:spPr>
          <a:xfrm>
            <a:off x="641349" y="5981700"/>
            <a:ext cx="5400000" cy="342900"/>
          </a:xfrm>
        </p:spPr>
        <p:txBody>
          <a:bodyPr>
            <a:noAutofit/>
          </a:bodyPr>
          <a:lstStyle>
            <a:lvl1pPr marL="0" indent="0">
              <a:buNone/>
              <a:defRPr sz="800">
                <a:solidFill>
                  <a:srgbClr val="616161"/>
                </a:solidFill>
              </a:defRPr>
            </a:lvl1pPr>
          </a:lstStyle>
          <a:p>
            <a:pPr lvl="0"/>
            <a:r>
              <a:rPr lang="en-US" dirty="0"/>
              <a:t>Click to add text</a:t>
            </a:r>
          </a:p>
        </p:txBody>
      </p:sp>
      <p:pic>
        <p:nvPicPr>
          <p:cNvPr id="4" name="Graphic 3">
            <a:extLst>
              <a:ext uri="{FF2B5EF4-FFF2-40B4-BE49-F238E27FC236}">
                <a16:creationId xmlns:a16="http://schemas.microsoft.com/office/drawing/2014/main" id="{26ECC792-6662-DF50-BA96-4AC7EA8C64BE}"/>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165702" y="190499"/>
            <a:ext cx="1817992" cy="1217406"/>
          </a:xfrm>
          <a:prstGeom prst="rect">
            <a:avLst/>
          </a:prstGeom>
        </p:spPr>
      </p:pic>
      <p:pic>
        <p:nvPicPr>
          <p:cNvPr id="6" name="Graphic 5">
            <a:extLst>
              <a:ext uri="{FF2B5EF4-FFF2-40B4-BE49-F238E27FC236}">
                <a16:creationId xmlns:a16="http://schemas.microsoft.com/office/drawing/2014/main" id="{A3AC9CBA-D31F-F8B7-DA82-58C752184A21}"/>
              </a:ext>
            </a:extLst>
          </p:cNvPr>
          <p:cNvPicPr>
            <a:picLocks noGrp="1" noRot="1" noChangeAspec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rcRect/>
          <a:stretch/>
        </p:blipFill>
        <p:spPr>
          <a:xfrm>
            <a:off x="10208304" y="5450094"/>
            <a:ext cx="1817992" cy="1217405"/>
          </a:xfrm>
          <a:prstGeom prst="rect">
            <a:avLst/>
          </a:prstGeom>
        </p:spPr>
      </p:pic>
      <p:sp>
        <p:nvSpPr>
          <p:cNvPr id="10" name="Rectangle">
            <a:extLst>
              <a:ext uri="{FF2B5EF4-FFF2-40B4-BE49-F238E27FC236}">
                <a16:creationId xmlns:a16="http://schemas.microsoft.com/office/drawing/2014/main" id="{55754EC1-B5D7-2DB2-5373-CEB9F7FC2B82}"/>
              </a:ext>
            </a:extLst>
          </p:cNvPr>
          <p:cNvSpPr/>
          <p:nvPr userDrawn="1"/>
        </p:nvSpPr>
        <p:spPr>
          <a:xfrm>
            <a:off x="165702" y="190500"/>
            <a:ext cx="11860596" cy="6477001"/>
          </a:xfrm>
          <a:prstGeom prst="rect">
            <a:avLst/>
          </a:prstGeom>
          <a:noFill/>
          <a:ln>
            <a:solidFill>
              <a:schemeClr val="accent1"/>
            </a:solidFill>
            <a:miter lim="400000"/>
          </a:ln>
        </p:spPr>
        <p:txBody>
          <a:bodyPr tIns="91439" bIns="91439" anchor="ctr"/>
          <a:lstStyle/>
          <a:p>
            <a:pPr algn="ctr">
              <a:lnSpc>
                <a:spcPct val="100000"/>
              </a:lnSpc>
              <a:defRPr sz="2800">
                <a:solidFill>
                  <a:schemeClr val="accent3"/>
                </a:solidFill>
              </a:defRPr>
            </a:pPr>
            <a:endParaRPr sz="2800">
              <a:solidFill>
                <a:schemeClr val="tx1"/>
              </a:solidFill>
            </a:endParaRPr>
          </a:p>
        </p:txBody>
      </p:sp>
    </p:spTree>
    <p:extLst>
      <p:ext uri="{BB962C8B-B14F-4D97-AF65-F5344CB8AC3E}">
        <p14:creationId xmlns:p14="http://schemas.microsoft.com/office/powerpoint/2010/main" val="4248256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Full Screen Photo + Heading-dark-mode">
    <p:bg>
      <p:bgPr>
        <a:solidFill>
          <a:schemeClr val="tx1"/>
        </a:solidFill>
        <a:effectLst/>
      </p:bgPr>
    </p:bg>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1" y="0"/>
            <a:ext cx="12192000" cy="6858000"/>
          </a:xfrm>
          <a:noFill/>
        </p:spPr>
        <p:txBody>
          <a:bodyPr anchor="ctr"/>
          <a:lstStyle>
            <a:lvl1pPr marL="0" marR="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baseline="0">
                <a:solidFill>
                  <a:schemeClr val="bg1"/>
                </a:solidFill>
              </a:defRPr>
            </a:lvl1pPr>
          </a:lstStyle>
          <a:p>
            <a:pPr marL="0" marR="0" lvl="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Click icon or drag to insert image</a:t>
            </a:r>
          </a:p>
        </p:txBody>
      </p:sp>
      <p:sp>
        <p:nvSpPr>
          <p:cNvPr id="3" name="Title 1">
            <a:extLst>
              <a:ext uri="{FF2B5EF4-FFF2-40B4-BE49-F238E27FC236}">
                <a16:creationId xmlns:a16="http://schemas.microsoft.com/office/drawing/2014/main" id="{9F34E493-A0B9-B4E1-E6DF-EB2162A19B2D}"/>
              </a:ext>
            </a:extLst>
          </p:cNvPr>
          <p:cNvSpPr>
            <a:spLocks noGrp="1"/>
          </p:cNvSpPr>
          <p:nvPr>
            <p:ph type="title" hasCustomPrompt="1"/>
          </p:nvPr>
        </p:nvSpPr>
        <p:spPr>
          <a:xfrm>
            <a:off x="381000" y="365126"/>
            <a:ext cx="11364401" cy="810532"/>
          </a:xfrm>
        </p:spPr>
        <p:txBody>
          <a:bodyPr/>
          <a:lstStyle>
            <a:lvl1pPr>
              <a:defRPr>
                <a:solidFill>
                  <a:schemeClr val="bg1"/>
                </a:solidFill>
              </a:defRPr>
            </a:lvl1pPr>
          </a:lstStyle>
          <a:p>
            <a:r>
              <a:rPr lang="en-PH" dirty="0"/>
              <a:t>Click to add title</a:t>
            </a:r>
          </a:p>
        </p:txBody>
      </p:sp>
      <p:pic>
        <p:nvPicPr>
          <p:cNvPr id="2" name="Picture 1">
            <a:extLst>
              <a:ext uri="{FF2B5EF4-FFF2-40B4-BE49-F238E27FC236}">
                <a16:creationId xmlns:a16="http://schemas.microsoft.com/office/drawing/2014/main" id="{5C9FED7A-C5C0-54F7-B487-62DEA7DBF022}"/>
              </a:ext>
            </a:extLst>
          </p:cNvPr>
          <p:cNvPicPr>
            <a:picLocks noChangeAspect="1"/>
          </p:cNvPicPr>
          <p:nvPr userDrawn="1"/>
        </p:nvPicPr>
        <p:blipFill>
          <a:blip r:embed="rId2"/>
          <a:stretch>
            <a:fillRect/>
          </a:stretch>
        </p:blipFill>
        <p:spPr>
          <a:xfrm>
            <a:off x="10909330" y="362285"/>
            <a:ext cx="836071" cy="417600"/>
          </a:xfrm>
          <a:prstGeom prst="rect">
            <a:avLst/>
          </a:prstGeom>
        </p:spPr>
      </p:pic>
    </p:spTree>
    <p:extLst>
      <p:ext uri="{BB962C8B-B14F-4D97-AF65-F5344CB8AC3E}">
        <p14:creationId xmlns:p14="http://schemas.microsoft.com/office/powerpoint/2010/main" val="1118832134"/>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Headline Only-dark-mo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247E-9544-5500-21FA-D248F7515A6C}"/>
              </a:ext>
            </a:extLst>
          </p:cNvPr>
          <p:cNvSpPr>
            <a:spLocks noGrp="1"/>
          </p:cNvSpPr>
          <p:nvPr>
            <p:ph type="title" hasCustomPrompt="1"/>
          </p:nvPr>
        </p:nvSpPr>
        <p:spPr>
          <a:xfrm>
            <a:off x="381000" y="365125"/>
            <a:ext cx="10181253" cy="822021"/>
          </a:xfrm>
        </p:spPr>
        <p:txBody>
          <a:bodyPr/>
          <a:lstStyle>
            <a:lvl1pPr>
              <a:defRPr>
                <a:solidFill>
                  <a:schemeClr val="bg1"/>
                </a:solidFill>
              </a:defRPr>
            </a:lvl1pPr>
          </a:lstStyle>
          <a:p>
            <a:r>
              <a:rPr lang="en-US" dirty="0"/>
              <a:t>Click to add title</a:t>
            </a:r>
          </a:p>
        </p:txBody>
      </p:sp>
      <p:pic>
        <p:nvPicPr>
          <p:cNvPr id="4" name="Picture 3">
            <a:extLst>
              <a:ext uri="{FF2B5EF4-FFF2-40B4-BE49-F238E27FC236}">
                <a16:creationId xmlns:a16="http://schemas.microsoft.com/office/drawing/2014/main" id="{C5228297-B7F6-9FAA-B82B-6F2C734D77C0}"/>
              </a:ext>
            </a:extLst>
          </p:cNvPr>
          <p:cNvPicPr>
            <a:picLocks noChangeAspect="1"/>
          </p:cNvPicPr>
          <p:nvPr/>
        </p:nvPicPr>
        <p:blipFill>
          <a:blip r:embed="rId2"/>
          <a:stretch>
            <a:fillRect/>
          </a:stretch>
        </p:blipFill>
        <p:spPr>
          <a:xfrm>
            <a:off x="10909330" y="362285"/>
            <a:ext cx="836071" cy="417600"/>
          </a:xfrm>
          <a:prstGeom prst="rect">
            <a:avLst/>
          </a:prstGeom>
        </p:spPr>
      </p:pic>
      <p:sp>
        <p:nvSpPr>
          <p:cNvPr id="3" name="Rectangle 26">
            <a:extLst>
              <a:ext uri="{FF2B5EF4-FFF2-40B4-BE49-F238E27FC236}">
                <a16:creationId xmlns:a16="http://schemas.microsoft.com/office/drawing/2014/main" id="{52D7B59E-5036-F117-D342-9FF6CCF8DF2B}"/>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5" name="Slide Number Placeholder 4">
            <a:extLst>
              <a:ext uri="{FF2B5EF4-FFF2-40B4-BE49-F238E27FC236}">
                <a16:creationId xmlns:a16="http://schemas.microsoft.com/office/drawing/2014/main" id="{948195E8-7825-DB85-3CCA-D020F66EEBDF}"/>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2938511148"/>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Headline Only + waves-dark-mode">
    <p:bg>
      <p:bgPr>
        <a:solidFill>
          <a:schemeClr val="tx2"/>
        </a:solidFill>
        <a:effectLst/>
      </p:bgPr>
    </p:bg>
    <p:spTree>
      <p:nvGrpSpPr>
        <p:cNvPr id="1" name=""/>
        <p:cNvGrpSpPr/>
        <p:nvPr/>
      </p:nvGrpSpPr>
      <p:grpSpPr>
        <a:xfrm>
          <a:off x="0" y="0"/>
          <a:ext cx="0" cy="0"/>
          <a:chOff x="0" y="0"/>
          <a:chExt cx="0" cy="0"/>
        </a:xfrm>
      </p:grpSpPr>
      <p:pic>
        <p:nvPicPr>
          <p:cNvPr id="6" name="Picture 5" descr="A blue and orange lines on a black background&#10;&#10;AI-generated content may be incorrect.">
            <a:extLst>
              <a:ext uri="{FF2B5EF4-FFF2-40B4-BE49-F238E27FC236}">
                <a16:creationId xmlns:a16="http://schemas.microsoft.com/office/drawing/2014/main" id="{997296E9-9E01-B720-A3BF-D0493889A5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474270" flipH="1" flipV="1">
            <a:off x="9393654" y="1223533"/>
            <a:ext cx="7772400" cy="6581895"/>
          </a:xfrm>
          <a:prstGeom prst="rect">
            <a:avLst/>
          </a:prstGeom>
        </p:spPr>
      </p:pic>
      <p:pic>
        <p:nvPicPr>
          <p:cNvPr id="7" name="Picture 6" descr="A blue and orange lines on a black background&#10;&#10;AI-generated content may be incorrect.">
            <a:extLst>
              <a:ext uri="{FF2B5EF4-FFF2-40B4-BE49-F238E27FC236}">
                <a16:creationId xmlns:a16="http://schemas.microsoft.com/office/drawing/2014/main" id="{B5C494DB-7250-CDD9-646E-9D5E3EB474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681070" flipH="1">
            <a:off x="-4192458" y="2365241"/>
            <a:ext cx="7772400" cy="6581895"/>
          </a:xfrm>
          <a:prstGeom prst="rect">
            <a:avLst/>
          </a:prstGeom>
        </p:spPr>
      </p:pic>
      <p:sp>
        <p:nvSpPr>
          <p:cNvPr id="2" name="Title 1">
            <a:extLst>
              <a:ext uri="{FF2B5EF4-FFF2-40B4-BE49-F238E27FC236}">
                <a16:creationId xmlns:a16="http://schemas.microsoft.com/office/drawing/2014/main" id="{0305247E-9544-5500-21FA-D248F7515A6C}"/>
              </a:ext>
            </a:extLst>
          </p:cNvPr>
          <p:cNvSpPr>
            <a:spLocks noGrp="1"/>
          </p:cNvSpPr>
          <p:nvPr>
            <p:ph type="title" hasCustomPrompt="1"/>
          </p:nvPr>
        </p:nvSpPr>
        <p:spPr>
          <a:xfrm>
            <a:off x="381000" y="365125"/>
            <a:ext cx="10181253" cy="822021"/>
          </a:xfrm>
        </p:spPr>
        <p:txBody>
          <a:bodyPr/>
          <a:lstStyle>
            <a:lvl1pPr>
              <a:defRPr>
                <a:solidFill>
                  <a:schemeClr val="bg1"/>
                </a:solidFill>
              </a:defRPr>
            </a:lvl1pPr>
          </a:lstStyle>
          <a:p>
            <a:r>
              <a:rPr lang="en-US" dirty="0"/>
              <a:t>Click to add title</a:t>
            </a:r>
          </a:p>
        </p:txBody>
      </p:sp>
      <p:pic>
        <p:nvPicPr>
          <p:cNvPr id="4" name="Picture 3">
            <a:extLst>
              <a:ext uri="{FF2B5EF4-FFF2-40B4-BE49-F238E27FC236}">
                <a16:creationId xmlns:a16="http://schemas.microsoft.com/office/drawing/2014/main" id="{C5228297-B7F6-9FAA-B82B-6F2C734D77C0}"/>
              </a:ext>
            </a:extLst>
          </p:cNvPr>
          <p:cNvPicPr>
            <a:picLocks noChangeAspect="1"/>
          </p:cNvPicPr>
          <p:nvPr/>
        </p:nvPicPr>
        <p:blipFill>
          <a:blip r:embed="rId3"/>
          <a:stretch>
            <a:fillRect/>
          </a:stretch>
        </p:blipFill>
        <p:spPr>
          <a:xfrm>
            <a:off x="10909330" y="362285"/>
            <a:ext cx="836071" cy="417600"/>
          </a:xfrm>
          <a:prstGeom prst="rect">
            <a:avLst/>
          </a:prstGeom>
        </p:spPr>
      </p:pic>
      <p:sp>
        <p:nvSpPr>
          <p:cNvPr id="3" name="Rectangle 26">
            <a:extLst>
              <a:ext uri="{FF2B5EF4-FFF2-40B4-BE49-F238E27FC236}">
                <a16:creationId xmlns:a16="http://schemas.microsoft.com/office/drawing/2014/main" id="{52D7B59E-5036-F117-D342-9FF6CCF8DF2B}"/>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5" name="Slide Number Placeholder 4">
            <a:extLst>
              <a:ext uri="{FF2B5EF4-FFF2-40B4-BE49-F238E27FC236}">
                <a16:creationId xmlns:a16="http://schemas.microsoft.com/office/drawing/2014/main" id="{948195E8-7825-DB85-3CCA-D020F66EEBDF}"/>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304461358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line + Lead line-dark-mode">
    <p:spTree>
      <p:nvGrpSpPr>
        <p:cNvPr id="1" name=""/>
        <p:cNvGrpSpPr/>
        <p:nvPr/>
      </p:nvGrpSpPr>
      <p:grpSpPr>
        <a:xfrm>
          <a:off x="0" y="0"/>
          <a:ext cx="0" cy="0"/>
          <a:chOff x="0" y="0"/>
          <a:chExt cx="0" cy="0"/>
        </a:xfrm>
      </p:grpSpPr>
      <p:pic>
        <p:nvPicPr>
          <p:cNvPr id="2" name="Picture 1" descr="A blue and orange lines on a black background&#10;&#10;AI-generated content may be incorrect.">
            <a:extLst>
              <a:ext uri="{FF2B5EF4-FFF2-40B4-BE49-F238E27FC236}">
                <a16:creationId xmlns:a16="http://schemas.microsoft.com/office/drawing/2014/main" id="{91D574B9-ABD2-0551-7EF6-DF5A7F29D3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474270" flipH="1" flipV="1">
            <a:off x="9393654" y="1223533"/>
            <a:ext cx="7772400" cy="6581895"/>
          </a:xfrm>
          <a:prstGeom prst="rect">
            <a:avLst/>
          </a:prstGeom>
        </p:spPr>
      </p:pic>
      <p:pic>
        <p:nvPicPr>
          <p:cNvPr id="4" name="Picture 3" descr="A blue and orange lines on a black background&#10;&#10;AI-generated content may be incorrect.">
            <a:extLst>
              <a:ext uri="{FF2B5EF4-FFF2-40B4-BE49-F238E27FC236}">
                <a16:creationId xmlns:a16="http://schemas.microsoft.com/office/drawing/2014/main" id="{7CCFA1C1-4D79-F684-136B-309F511DF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681070" flipH="1">
            <a:off x="-4192458" y="2365241"/>
            <a:ext cx="7772400" cy="6581895"/>
          </a:xfrm>
          <a:prstGeom prst="rect">
            <a:avLst/>
          </a:prstGeom>
        </p:spPr>
      </p:pic>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3" name="Title 6">
            <a:extLst>
              <a:ext uri="{FF2B5EF4-FFF2-40B4-BE49-F238E27FC236}">
                <a16:creationId xmlns:a16="http://schemas.microsoft.com/office/drawing/2014/main" id="{839CF225-64D0-BFEC-4CB0-01313D5CE437}"/>
              </a:ext>
            </a:extLst>
          </p:cNvPr>
          <p:cNvSpPr>
            <a:spLocks noGrp="1"/>
          </p:cNvSpPr>
          <p:nvPr>
            <p:ph type="title" hasCustomPrompt="1"/>
          </p:nvPr>
        </p:nvSpPr>
        <p:spPr>
          <a:xfrm>
            <a:off x="381000" y="365126"/>
            <a:ext cx="10181253" cy="578069"/>
          </a:xfrm>
        </p:spPr>
        <p:txBody>
          <a:bodyPr/>
          <a:lstStyle/>
          <a:p>
            <a:r>
              <a:rPr lang="en-US" dirty="0"/>
              <a:t>Click to add title</a:t>
            </a:r>
          </a:p>
        </p:txBody>
      </p:sp>
      <p:sp>
        <p:nvSpPr>
          <p:cNvPr id="5" name="Text Placeholder 14">
            <a:extLst>
              <a:ext uri="{FF2B5EF4-FFF2-40B4-BE49-F238E27FC236}">
                <a16:creationId xmlns:a16="http://schemas.microsoft.com/office/drawing/2014/main" id="{C9C04FB9-743A-942E-9C3E-8C94CB476C75}"/>
              </a:ext>
            </a:extLst>
          </p:cNvPr>
          <p:cNvSpPr>
            <a:spLocks noGrp="1"/>
          </p:cNvSpPr>
          <p:nvPr>
            <p:ph type="body" sz="quarter" idx="19" hasCustomPrompt="1"/>
          </p:nvPr>
        </p:nvSpPr>
        <p:spPr>
          <a:xfrm>
            <a:off x="381099" y="974512"/>
            <a:ext cx="10181154" cy="249299"/>
          </a:xfrm>
        </p:spPr>
        <p:txBody>
          <a:bodyPr wrap="square" tIns="0" anchor="b" anchorCtr="0">
            <a:spAutoFit/>
          </a:bodyPr>
          <a:lstStyle>
            <a:lvl1pPr marL="0" indent="0">
              <a:lnSpc>
                <a:spcPct val="90000"/>
              </a:lnSpc>
              <a:spcBef>
                <a:spcPts val="500"/>
              </a:spcBef>
              <a:buNone/>
              <a:defRPr sz="1800" b="0"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7" name="Rectangle 26">
            <a:extLst>
              <a:ext uri="{FF2B5EF4-FFF2-40B4-BE49-F238E27FC236}">
                <a16:creationId xmlns:a16="http://schemas.microsoft.com/office/drawing/2014/main" id="{23B9CB03-3704-E7E9-99D7-05271515F32F}"/>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538209472"/>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Custom Layout-dark-mod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16ED4CB-D8DE-14E6-63AB-1CB7AA66DF28}"/>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2842014340"/>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hank You Slide-dark-mode">
    <p:bg>
      <p:bgPr>
        <a:solidFill>
          <a:schemeClr val="tx2"/>
        </a:solidFill>
        <a:effectLst/>
      </p:bgPr>
    </p:bg>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7BE3BCDF-EF91-6AF6-A918-E21ECBAAA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4572928" flipH="1" flipV="1">
            <a:off x="7689862" y="1159334"/>
            <a:ext cx="7772400" cy="6581895"/>
          </a:xfrm>
          <a:prstGeom prst="rect">
            <a:avLst/>
          </a:prstGeom>
        </p:spPr>
      </p:pic>
      <p:sp>
        <p:nvSpPr>
          <p:cNvPr id="1304" name="Rectangle"/>
          <p:cNvSpPr/>
          <p:nvPr/>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7" name="Picture 6">
            <a:extLst>
              <a:ext uri="{FF2B5EF4-FFF2-40B4-BE49-F238E27FC236}">
                <a16:creationId xmlns:a16="http://schemas.microsoft.com/office/drawing/2014/main" id="{68CD7080-5DBE-4C83-D668-3322A37ADDDF}"/>
              </a:ext>
            </a:extLst>
          </p:cNvPr>
          <p:cNvPicPr>
            <a:picLocks noChangeAspect="1"/>
          </p:cNvPicPr>
          <p:nvPr/>
        </p:nvPicPr>
        <p:blipFill>
          <a:blip r:embed="rId3"/>
          <a:stretch>
            <a:fillRect/>
          </a:stretch>
        </p:blipFill>
        <p:spPr>
          <a:xfrm>
            <a:off x="10909330" y="362285"/>
            <a:ext cx="836071" cy="417600"/>
          </a:xfrm>
          <a:prstGeom prst="rect">
            <a:avLst/>
          </a:prstGeom>
        </p:spPr>
      </p:pic>
      <p:sp>
        <p:nvSpPr>
          <p:cNvPr id="9" name="Text Placeholder 8">
            <a:extLst>
              <a:ext uri="{FF2B5EF4-FFF2-40B4-BE49-F238E27FC236}">
                <a16:creationId xmlns:a16="http://schemas.microsoft.com/office/drawing/2014/main" id="{25602228-6111-DF42-E662-98B36F42EEBD}"/>
              </a:ext>
            </a:extLst>
          </p:cNvPr>
          <p:cNvSpPr>
            <a:spLocks noGrp="1"/>
          </p:cNvSpPr>
          <p:nvPr>
            <p:ph type="body" sz="quarter" idx="10" hasCustomPrompt="1"/>
          </p:nvPr>
        </p:nvSpPr>
        <p:spPr>
          <a:xfrm>
            <a:off x="609600"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0" name="Text Placeholder 8">
            <a:extLst>
              <a:ext uri="{FF2B5EF4-FFF2-40B4-BE49-F238E27FC236}">
                <a16:creationId xmlns:a16="http://schemas.microsoft.com/office/drawing/2014/main" id="{41E868ED-CBCA-DDE9-D711-BCD4186BCE90}"/>
              </a:ext>
            </a:extLst>
          </p:cNvPr>
          <p:cNvSpPr>
            <a:spLocks noGrp="1"/>
          </p:cNvSpPr>
          <p:nvPr>
            <p:ph type="body" sz="quarter" idx="11" hasCustomPrompt="1"/>
          </p:nvPr>
        </p:nvSpPr>
        <p:spPr>
          <a:xfrm>
            <a:off x="609600"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1" name="Text Placeholder 8">
            <a:extLst>
              <a:ext uri="{FF2B5EF4-FFF2-40B4-BE49-F238E27FC236}">
                <a16:creationId xmlns:a16="http://schemas.microsoft.com/office/drawing/2014/main" id="{37DA033F-902A-88B1-9EA6-1279D06A4F85}"/>
              </a:ext>
            </a:extLst>
          </p:cNvPr>
          <p:cNvSpPr>
            <a:spLocks noGrp="1"/>
          </p:cNvSpPr>
          <p:nvPr>
            <p:ph type="body" sz="quarter" idx="12" hasCustomPrompt="1"/>
          </p:nvPr>
        </p:nvSpPr>
        <p:spPr>
          <a:xfrm>
            <a:off x="3486912"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2" name="Text Placeholder 8">
            <a:extLst>
              <a:ext uri="{FF2B5EF4-FFF2-40B4-BE49-F238E27FC236}">
                <a16:creationId xmlns:a16="http://schemas.microsoft.com/office/drawing/2014/main" id="{0E2119B1-0E85-3788-BF7F-DC52B8939B11}"/>
              </a:ext>
            </a:extLst>
          </p:cNvPr>
          <p:cNvSpPr>
            <a:spLocks noGrp="1"/>
          </p:cNvSpPr>
          <p:nvPr>
            <p:ph type="body" sz="quarter" idx="13" hasCustomPrompt="1"/>
          </p:nvPr>
        </p:nvSpPr>
        <p:spPr>
          <a:xfrm>
            <a:off x="3486912"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3" name="Text Placeholder 8">
            <a:extLst>
              <a:ext uri="{FF2B5EF4-FFF2-40B4-BE49-F238E27FC236}">
                <a16:creationId xmlns:a16="http://schemas.microsoft.com/office/drawing/2014/main" id="{75EA6BA9-CD98-4FF4-3889-B670401BC008}"/>
              </a:ext>
            </a:extLst>
          </p:cNvPr>
          <p:cNvSpPr>
            <a:spLocks noGrp="1"/>
          </p:cNvSpPr>
          <p:nvPr>
            <p:ph type="body" sz="quarter" idx="14" hasCustomPrompt="1"/>
          </p:nvPr>
        </p:nvSpPr>
        <p:spPr>
          <a:xfrm>
            <a:off x="6364224"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4" name="Text Placeholder 8">
            <a:extLst>
              <a:ext uri="{FF2B5EF4-FFF2-40B4-BE49-F238E27FC236}">
                <a16:creationId xmlns:a16="http://schemas.microsoft.com/office/drawing/2014/main" id="{B57CFBA9-AC10-F523-000C-2677206AA65D}"/>
              </a:ext>
            </a:extLst>
          </p:cNvPr>
          <p:cNvSpPr>
            <a:spLocks noGrp="1"/>
          </p:cNvSpPr>
          <p:nvPr>
            <p:ph type="body" sz="quarter" idx="15" hasCustomPrompt="1"/>
          </p:nvPr>
        </p:nvSpPr>
        <p:spPr>
          <a:xfrm>
            <a:off x="6364224"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5" name="Text Placeholder 8">
            <a:extLst>
              <a:ext uri="{FF2B5EF4-FFF2-40B4-BE49-F238E27FC236}">
                <a16:creationId xmlns:a16="http://schemas.microsoft.com/office/drawing/2014/main" id="{FD5BEE1B-550D-5A42-DA38-D8E39E96395E}"/>
              </a:ext>
            </a:extLst>
          </p:cNvPr>
          <p:cNvSpPr>
            <a:spLocks noGrp="1"/>
          </p:cNvSpPr>
          <p:nvPr>
            <p:ph type="body" sz="quarter" idx="16" hasCustomPrompt="1"/>
          </p:nvPr>
        </p:nvSpPr>
        <p:spPr>
          <a:xfrm>
            <a:off x="9241536"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6" name="Text Placeholder 8">
            <a:extLst>
              <a:ext uri="{FF2B5EF4-FFF2-40B4-BE49-F238E27FC236}">
                <a16:creationId xmlns:a16="http://schemas.microsoft.com/office/drawing/2014/main" id="{000BF735-605C-CB88-A90C-55C50D69A81C}"/>
              </a:ext>
            </a:extLst>
          </p:cNvPr>
          <p:cNvSpPr>
            <a:spLocks noGrp="1"/>
          </p:cNvSpPr>
          <p:nvPr>
            <p:ph type="body" sz="quarter" idx="17" hasCustomPrompt="1"/>
          </p:nvPr>
        </p:nvSpPr>
        <p:spPr>
          <a:xfrm>
            <a:off x="9241536"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21" name="Text Placeholder 20">
            <a:extLst>
              <a:ext uri="{FF2B5EF4-FFF2-40B4-BE49-F238E27FC236}">
                <a16:creationId xmlns:a16="http://schemas.microsoft.com/office/drawing/2014/main" id="{3CE2168F-1809-CFB0-E4F5-629FBDB40C4E}"/>
              </a:ext>
            </a:extLst>
          </p:cNvPr>
          <p:cNvSpPr>
            <a:spLocks noGrp="1"/>
          </p:cNvSpPr>
          <p:nvPr>
            <p:ph type="body" sz="quarter" idx="18" hasCustomPrompt="1"/>
          </p:nvPr>
        </p:nvSpPr>
        <p:spPr>
          <a:xfrm>
            <a:off x="615937" y="779885"/>
            <a:ext cx="8229600" cy="3365500"/>
          </a:xfrm>
        </p:spPr>
        <p:txBody>
          <a:bodyPr>
            <a:noAutofit/>
          </a:bodyPr>
          <a:lstStyle>
            <a:lvl1pPr marL="0" indent="0">
              <a:lnSpc>
                <a:spcPct val="70000"/>
              </a:lnSpc>
              <a:buNone/>
              <a:defRPr sz="14500" kern="1200" spc="-1200" baseline="0">
                <a:solidFill>
                  <a:schemeClr val="accent1"/>
                </a:solidFill>
                <a:latin typeface="Arial Black" panose="020B0A04020102020204" pitchFamily="34" charset="0"/>
              </a:defRPr>
            </a:lvl1pPr>
          </a:lstStyle>
          <a:p>
            <a:pPr lvl="0"/>
            <a:r>
              <a:rPr lang="en-US" dirty="0"/>
              <a:t>Click to add text</a:t>
            </a:r>
          </a:p>
        </p:txBody>
      </p:sp>
      <p:sp>
        <p:nvSpPr>
          <p:cNvPr id="2" name="Rectangle">
            <a:extLst>
              <a:ext uri="{FF2B5EF4-FFF2-40B4-BE49-F238E27FC236}">
                <a16:creationId xmlns:a16="http://schemas.microsoft.com/office/drawing/2014/main" id="{E89ACD0C-BA87-47A6-3E37-B52D6B07A9FE}"/>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spTree>
    <p:extLst>
      <p:ext uri="{BB962C8B-B14F-4D97-AF65-F5344CB8AC3E}">
        <p14:creationId xmlns:p14="http://schemas.microsoft.com/office/powerpoint/2010/main" val="867221873"/>
      </p:ext>
    </p:extLst>
  </p:cSld>
  <p:clrMapOvr>
    <a:masterClrMapping/>
  </p:clrMapOvr>
  <p:extLst>
    <p:ext uri="{DCECCB84-F9BA-43D5-87BE-67443E8EF086}">
      <p15:sldGuideLst xmlns:p15="http://schemas.microsoft.com/office/powerpoint/2012/main">
        <p15:guide id="3" pos="384">
          <p15:clr>
            <a:srgbClr val="FBAE40"/>
          </p15:clr>
        </p15:guide>
        <p15:guide id="4" pos="729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Thank You Slide-dark-mode">
    <p:bg>
      <p:bgPr>
        <a:solidFill>
          <a:schemeClr val="tx2"/>
        </a:solidFill>
        <a:effectLst/>
      </p:bgPr>
    </p:bg>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7BE3BCDF-EF91-6AF6-A918-E21ECBAAA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4572928" flipH="1" flipV="1">
            <a:off x="7689862" y="1159334"/>
            <a:ext cx="7772400" cy="6581895"/>
          </a:xfrm>
          <a:prstGeom prst="rect">
            <a:avLst/>
          </a:prstGeom>
        </p:spPr>
      </p:pic>
      <p:sp>
        <p:nvSpPr>
          <p:cNvPr id="1304" name="Rectangle"/>
          <p:cNvSpPr/>
          <p:nvPr/>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7" name="Picture 6">
            <a:extLst>
              <a:ext uri="{FF2B5EF4-FFF2-40B4-BE49-F238E27FC236}">
                <a16:creationId xmlns:a16="http://schemas.microsoft.com/office/drawing/2014/main" id="{68CD7080-5DBE-4C83-D668-3322A37ADDDF}"/>
              </a:ext>
            </a:extLst>
          </p:cNvPr>
          <p:cNvPicPr>
            <a:picLocks noChangeAspect="1"/>
          </p:cNvPicPr>
          <p:nvPr/>
        </p:nvPicPr>
        <p:blipFill>
          <a:blip r:embed="rId3"/>
          <a:stretch>
            <a:fillRect/>
          </a:stretch>
        </p:blipFill>
        <p:spPr>
          <a:xfrm>
            <a:off x="10909330" y="362285"/>
            <a:ext cx="836071" cy="417600"/>
          </a:xfrm>
          <a:prstGeom prst="rect">
            <a:avLst/>
          </a:prstGeom>
        </p:spPr>
      </p:pic>
      <p:sp>
        <p:nvSpPr>
          <p:cNvPr id="9" name="Text Placeholder 8">
            <a:extLst>
              <a:ext uri="{FF2B5EF4-FFF2-40B4-BE49-F238E27FC236}">
                <a16:creationId xmlns:a16="http://schemas.microsoft.com/office/drawing/2014/main" id="{25602228-6111-DF42-E662-98B36F42EEBD}"/>
              </a:ext>
            </a:extLst>
          </p:cNvPr>
          <p:cNvSpPr>
            <a:spLocks noGrp="1"/>
          </p:cNvSpPr>
          <p:nvPr>
            <p:ph type="body" sz="quarter" idx="10" hasCustomPrompt="1"/>
          </p:nvPr>
        </p:nvSpPr>
        <p:spPr>
          <a:xfrm>
            <a:off x="609600"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0" name="Text Placeholder 8">
            <a:extLst>
              <a:ext uri="{FF2B5EF4-FFF2-40B4-BE49-F238E27FC236}">
                <a16:creationId xmlns:a16="http://schemas.microsoft.com/office/drawing/2014/main" id="{41E868ED-CBCA-DDE9-D711-BCD4186BCE90}"/>
              </a:ext>
            </a:extLst>
          </p:cNvPr>
          <p:cNvSpPr>
            <a:spLocks noGrp="1"/>
          </p:cNvSpPr>
          <p:nvPr>
            <p:ph type="body" sz="quarter" idx="11" hasCustomPrompt="1"/>
          </p:nvPr>
        </p:nvSpPr>
        <p:spPr>
          <a:xfrm>
            <a:off x="609600"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1" name="Text Placeholder 8">
            <a:extLst>
              <a:ext uri="{FF2B5EF4-FFF2-40B4-BE49-F238E27FC236}">
                <a16:creationId xmlns:a16="http://schemas.microsoft.com/office/drawing/2014/main" id="{37DA033F-902A-88B1-9EA6-1279D06A4F85}"/>
              </a:ext>
            </a:extLst>
          </p:cNvPr>
          <p:cNvSpPr>
            <a:spLocks noGrp="1"/>
          </p:cNvSpPr>
          <p:nvPr>
            <p:ph type="body" sz="quarter" idx="12" hasCustomPrompt="1"/>
          </p:nvPr>
        </p:nvSpPr>
        <p:spPr>
          <a:xfrm>
            <a:off x="3486912"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2" name="Text Placeholder 8">
            <a:extLst>
              <a:ext uri="{FF2B5EF4-FFF2-40B4-BE49-F238E27FC236}">
                <a16:creationId xmlns:a16="http://schemas.microsoft.com/office/drawing/2014/main" id="{0E2119B1-0E85-3788-BF7F-DC52B8939B11}"/>
              </a:ext>
            </a:extLst>
          </p:cNvPr>
          <p:cNvSpPr>
            <a:spLocks noGrp="1"/>
          </p:cNvSpPr>
          <p:nvPr>
            <p:ph type="body" sz="quarter" idx="13" hasCustomPrompt="1"/>
          </p:nvPr>
        </p:nvSpPr>
        <p:spPr>
          <a:xfrm>
            <a:off x="3486912"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3" name="Text Placeholder 8">
            <a:extLst>
              <a:ext uri="{FF2B5EF4-FFF2-40B4-BE49-F238E27FC236}">
                <a16:creationId xmlns:a16="http://schemas.microsoft.com/office/drawing/2014/main" id="{75EA6BA9-CD98-4FF4-3889-B670401BC008}"/>
              </a:ext>
            </a:extLst>
          </p:cNvPr>
          <p:cNvSpPr>
            <a:spLocks noGrp="1"/>
          </p:cNvSpPr>
          <p:nvPr>
            <p:ph type="body" sz="quarter" idx="14" hasCustomPrompt="1"/>
          </p:nvPr>
        </p:nvSpPr>
        <p:spPr>
          <a:xfrm>
            <a:off x="6364224"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4" name="Text Placeholder 8">
            <a:extLst>
              <a:ext uri="{FF2B5EF4-FFF2-40B4-BE49-F238E27FC236}">
                <a16:creationId xmlns:a16="http://schemas.microsoft.com/office/drawing/2014/main" id="{B57CFBA9-AC10-F523-000C-2677206AA65D}"/>
              </a:ext>
            </a:extLst>
          </p:cNvPr>
          <p:cNvSpPr>
            <a:spLocks noGrp="1"/>
          </p:cNvSpPr>
          <p:nvPr>
            <p:ph type="body" sz="quarter" idx="15" hasCustomPrompt="1"/>
          </p:nvPr>
        </p:nvSpPr>
        <p:spPr>
          <a:xfrm>
            <a:off x="6364224"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5" name="Text Placeholder 8">
            <a:extLst>
              <a:ext uri="{FF2B5EF4-FFF2-40B4-BE49-F238E27FC236}">
                <a16:creationId xmlns:a16="http://schemas.microsoft.com/office/drawing/2014/main" id="{FD5BEE1B-550D-5A42-DA38-D8E39E96395E}"/>
              </a:ext>
            </a:extLst>
          </p:cNvPr>
          <p:cNvSpPr>
            <a:spLocks noGrp="1"/>
          </p:cNvSpPr>
          <p:nvPr>
            <p:ph type="body" sz="quarter" idx="16" hasCustomPrompt="1"/>
          </p:nvPr>
        </p:nvSpPr>
        <p:spPr>
          <a:xfrm>
            <a:off x="9241536"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6" name="Text Placeholder 8">
            <a:extLst>
              <a:ext uri="{FF2B5EF4-FFF2-40B4-BE49-F238E27FC236}">
                <a16:creationId xmlns:a16="http://schemas.microsoft.com/office/drawing/2014/main" id="{000BF735-605C-CB88-A90C-55C50D69A81C}"/>
              </a:ext>
            </a:extLst>
          </p:cNvPr>
          <p:cNvSpPr>
            <a:spLocks noGrp="1"/>
          </p:cNvSpPr>
          <p:nvPr>
            <p:ph type="body" sz="quarter" idx="17" hasCustomPrompt="1"/>
          </p:nvPr>
        </p:nvSpPr>
        <p:spPr>
          <a:xfrm>
            <a:off x="9241536"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21" name="Text Placeholder 20">
            <a:extLst>
              <a:ext uri="{FF2B5EF4-FFF2-40B4-BE49-F238E27FC236}">
                <a16:creationId xmlns:a16="http://schemas.microsoft.com/office/drawing/2014/main" id="{3CE2168F-1809-CFB0-E4F5-629FBDB40C4E}"/>
              </a:ext>
            </a:extLst>
          </p:cNvPr>
          <p:cNvSpPr>
            <a:spLocks noGrp="1"/>
          </p:cNvSpPr>
          <p:nvPr>
            <p:ph type="body" sz="quarter" idx="18" hasCustomPrompt="1"/>
          </p:nvPr>
        </p:nvSpPr>
        <p:spPr>
          <a:xfrm>
            <a:off x="615937" y="779885"/>
            <a:ext cx="8229600" cy="3365500"/>
          </a:xfrm>
        </p:spPr>
        <p:txBody>
          <a:bodyPr>
            <a:noAutofit/>
          </a:bodyPr>
          <a:lstStyle>
            <a:lvl1pPr marL="0" indent="0">
              <a:lnSpc>
                <a:spcPct val="70000"/>
              </a:lnSpc>
              <a:buNone/>
              <a:defRPr sz="14500" kern="1200" spc="-1200" baseline="0">
                <a:solidFill>
                  <a:schemeClr val="accent3"/>
                </a:solidFill>
                <a:latin typeface="Arial Black" panose="020B0A04020102020204" pitchFamily="34" charset="0"/>
              </a:defRPr>
            </a:lvl1pPr>
          </a:lstStyle>
          <a:p>
            <a:pPr lvl="0"/>
            <a:r>
              <a:rPr lang="en-US" dirty="0"/>
              <a:t>Click to add text</a:t>
            </a:r>
          </a:p>
        </p:txBody>
      </p:sp>
      <p:sp>
        <p:nvSpPr>
          <p:cNvPr id="2" name="Rectangle">
            <a:extLst>
              <a:ext uri="{FF2B5EF4-FFF2-40B4-BE49-F238E27FC236}">
                <a16:creationId xmlns:a16="http://schemas.microsoft.com/office/drawing/2014/main" id="{E89ACD0C-BA87-47A6-3E37-B52D6B07A9FE}"/>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spTree>
    <p:extLst>
      <p:ext uri="{BB962C8B-B14F-4D97-AF65-F5344CB8AC3E}">
        <p14:creationId xmlns:p14="http://schemas.microsoft.com/office/powerpoint/2010/main" val="1332378673"/>
      </p:ext>
    </p:extLst>
  </p:cSld>
  <p:clrMapOvr>
    <a:masterClrMapping/>
  </p:clrMapOvr>
  <p:extLst>
    <p:ext uri="{DCECCB84-F9BA-43D5-87BE-67443E8EF086}">
      <p15:sldGuideLst xmlns:p15="http://schemas.microsoft.com/office/powerpoint/2012/main">
        <p15:guide id="3" pos="384">
          <p15:clr>
            <a:srgbClr val="FBAE40"/>
          </p15:clr>
        </p15:guide>
        <p15:guide id="4" pos="72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ne Speaker-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06C4-9D9A-0CEC-CCAF-2A2D5F1B0899}"/>
              </a:ext>
            </a:extLst>
          </p:cNvPr>
          <p:cNvSpPr>
            <a:spLocks noGrp="1"/>
          </p:cNvSpPr>
          <p:nvPr>
            <p:ph type="title" hasCustomPrompt="1"/>
          </p:nvPr>
        </p:nvSpPr>
        <p:spPr>
          <a:xfrm>
            <a:off x="609600" y="2414134"/>
            <a:ext cx="5003800" cy="1014866"/>
          </a:xfrm>
        </p:spPr>
        <p:txBody>
          <a:bodyPr anchor="ctr">
            <a:noAutofit/>
          </a:bodyPr>
          <a:lstStyle>
            <a:lvl1pPr>
              <a:defRPr sz="8000" b="1" i="0" spc="-150" baseline="0">
                <a:latin typeface="Arial" panose="020B0604020202020204" pitchFamily="34" charset="0"/>
                <a:cs typeface="Arial" panose="020B0604020202020204" pitchFamily="34" charset="0"/>
              </a:defRPr>
            </a:lvl1pPr>
          </a:lstStyle>
          <a:p>
            <a:r>
              <a:rPr lang="en-US" dirty="0"/>
              <a:t>Click to add title</a:t>
            </a:r>
          </a:p>
        </p:txBody>
      </p:sp>
      <p:sp>
        <p:nvSpPr>
          <p:cNvPr id="15" name="Picture Placeholder 14">
            <a:extLst>
              <a:ext uri="{FF2B5EF4-FFF2-40B4-BE49-F238E27FC236}">
                <a16:creationId xmlns:a16="http://schemas.microsoft.com/office/drawing/2014/main" id="{B989B780-4E34-2459-5DD7-243F25DBCF5D}"/>
              </a:ext>
            </a:extLst>
          </p:cNvPr>
          <p:cNvSpPr>
            <a:spLocks noGrp="1"/>
          </p:cNvSpPr>
          <p:nvPr>
            <p:ph type="pic" sz="quarter" idx="12"/>
          </p:nvPr>
        </p:nvSpPr>
        <p:spPr>
          <a:xfrm>
            <a:off x="6096000" y="836676"/>
            <a:ext cx="5184648" cy="5184648"/>
          </a:xfrm>
          <a:custGeom>
            <a:avLst/>
            <a:gdLst>
              <a:gd name="connsiteX0" fmla="*/ 451104 w 5184648"/>
              <a:gd name="connsiteY0" fmla="*/ 0 h 5184648"/>
              <a:gd name="connsiteX1" fmla="*/ 5184648 w 5184648"/>
              <a:gd name="connsiteY1" fmla="*/ 0 h 5184648"/>
              <a:gd name="connsiteX2" fmla="*/ 5184648 w 5184648"/>
              <a:gd name="connsiteY2" fmla="*/ 4282313 h 5184648"/>
              <a:gd name="connsiteX3" fmla="*/ 4733544 w 5184648"/>
              <a:gd name="connsiteY3" fmla="*/ 4282313 h 5184648"/>
              <a:gd name="connsiteX4" fmla="*/ 4733544 w 5184648"/>
              <a:gd name="connsiteY4" fmla="*/ 4733417 h 5184648"/>
              <a:gd name="connsiteX5" fmla="*/ 5184648 w 5184648"/>
              <a:gd name="connsiteY5" fmla="*/ 4733417 h 5184648"/>
              <a:gd name="connsiteX6" fmla="*/ 5184648 w 5184648"/>
              <a:gd name="connsiteY6" fmla="*/ 5184648 h 5184648"/>
              <a:gd name="connsiteX7" fmla="*/ 4733544 w 5184648"/>
              <a:gd name="connsiteY7" fmla="*/ 5184648 h 5184648"/>
              <a:gd name="connsiteX8" fmla="*/ 4733544 w 5184648"/>
              <a:gd name="connsiteY8" fmla="*/ 4733544 h 5184648"/>
              <a:gd name="connsiteX9" fmla="*/ 4282440 w 5184648"/>
              <a:gd name="connsiteY9" fmla="*/ 4733544 h 5184648"/>
              <a:gd name="connsiteX10" fmla="*/ 4282440 w 5184648"/>
              <a:gd name="connsiteY10" fmla="*/ 5184648 h 5184648"/>
              <a:gd name="connsiteX11" fmla="*/ 0 w 5184648"/>
              <a:gd name="connsiteY11" fmla="*/ 5184648 h 5184648"/>
              <a:gd name="connsiteX12" fmla="*/ 0 w 5184648"/>
              <a:gd name="connsiteY12" fmla="*/ 451104 h 5184648"/>
              <a:gd name="connsiteX13" fmla="*/ 451104 w 5184648"/>
              <a:gd name="connsiteY13" fmla="*/ 451104 h 51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4648" h="5184648">
                <a:moveTo>
                  <a:pt x="451104" y="0"/>
                </a:moveTo>
                <a:lnTo>
                  <a:pt x="5184648" y="0"/>
                </a:lnTo>
                <a:lnTo>
                  <a:pt x="5184648" y="4282313"/>
                </a:lnTo>
                <a:lnTo>
                  <a:pt x="4733544" y="4282313"/>
                </a:lnTo>
                <a:lnTo>
                  <a:pt x="4733544" y="4733417"/>
                </a:lnTo>
                <a:lnTo>
                  <a:pt x="5184648" y="4733417"/>
                </a:lnTo>
                <a:lnTo>
                  <a:pt x="5184648" y="5184648"/>
                </a:lnTo>
                <a:lnTo>
                  <a:pt x="4733544" y="5184648"/>
                </a:lnTo>
                <a:lnTo>
                  <a:pt x="4733544" y="4733544"/>
                </a:lnTo>
                <a:lnTo>
                  <a:pt x="4282440" y="4733544"/>
                </a:lnTo>
                <a:lnTo>
                  <a:pt x="4282440" y="5184648"/>
                </a:lnTo>
                <a:lnTo>
                  <a:pt x="0" y="5184648"/>
                </a:lnTo>
                <a:lnTo>
                  <a:pt x="0" y="451104"/>
                </a:lnTo>
                <a:lnTo>
                  <a:pt x="451104" y="451104"/>
                </a:lnTo>
                <a:close/>
              </a:path>
            </a:pathLst>
          </a:custGeom>
        </p:spPr>
        <p:txBody>
          <a:bodyPr wrap="square">
            <a:noAutofit/>
          </a:bodyPr>
          <a:lstStyle/>
          <a:p>
            <a:r>
              <a:rPr lang="en-GB" dirty="0"/>
              <a:t>Click icon to add picture</a:t>
            </a:r>
            <a:endParaRPr lang="en-US" dirty="0"/>
          </a:p>
        </p:txBody>
      </p:sp>
      <p:pic>
        <p:nvPicPr>
          <p:cNvPr id="7" name="Picture 4">
            <a:extLst>
              <a:ext uri="{FF2B5EF4-FFF2-40B4-BE49-F238E27FC236}">
                <a16:creationId xmlns:a16="http://schemas.microsoft.com/office/drawing/2014/main" id="{73232589-A6FE-8794-B6AB-9A760AD45FB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9600" y="5614417"/>
            <a:ext cx="1403542" cy="701040"/>
          </a:xfrm>
          <a:prstGeom prst="rect">
            <a:avLst/>
          </a:prstGeom>
        </p:spPr>
      </p:pic>
      <p:pic>
        <p:nvPicPr>
          <p:cNvPr id="3" name="Picture 4">
            <a:extLst>
              <a:ext uri="{FF2B5EF4-FFF2-40B4-BE49-F238E27FC236}">
                <a16:creationId xmlns:a16="http://schemas.microsoft.com/office/drawing/2014/main" id="{9A0602DA-DF15-A5AE-686C-3A79015A38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9600" y="5614417"/>
            <a:ext cx="1403542" cy="701040"/>
          </a:xfrm>
          <a:prstGeom prst="rect">
            <a:avLst/>
          </a:prstGeom>
        </p:spPr>
      </p:pic>
      <p:sp>
        <p:nvSpPr>
          <p:cNvPr id="6" name="Text Placeholder 5">
            <a:extLst>
              <a:ext uri="{FF2B5EF4-FFF2-40B4-BE49-F238E27FC236}">
                <a16:creationId xmlns:a16="http://schemas.microsoft.com/office/drawing/2014/main" id="{4EEDFA70-EAAE-836F-FE6C-677FFDA21DF7}"/>
              </a:ext>
            </a:extLst>
          </p:cNvPr>
          <p:cNvSpPr>
            <a:spLocks noGrp="1"/>
          </p:cNvSpPr>
          <p:nvPr>
            <p:ph type="body" sz="quarter" idx="13" hasCustomPrompt="1"/>
          </p:nvPr>
        </p:nvSpPr>
        <p:spPr>
          <a:xfrm>
            <a:off x="609600" y="3601185"/>
            <a:ext cx="5003800" cy="430331"/>
          </a:xfrm>
        </p:spPr>
        <p:txBody>
          <a:bodyPr anchor="ctr">
            <a:normAutofit/>
          </a:bodyPr>
          <a:lstStyle>
            <a:lvl1pPr marL="0" indent="0">
              <a:buNone/>
              <a:defRPr sz="3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8" name="Text Placeholder 5">
            <a:extLst>
              <a:ext uri="{FF2B5EF4-FFF2-40B4-BE49-F238E27FC236}">
                <a16:creationId xmlns:a16="http://schemas.microsoft.com/office/drawing/2014/main" id="{966CB046-3633-4438-7782-8401F06780C2}"/>
              </a:ext>
            </a:extLst>
          </p:cNvPr>
          <p:cNvSpPr>
            <a:spLocks noGrp="1"/>
          </p:cNvSpPr>
          <p:nvPr>
            <p:ph type="body" sz="quarter" idx="14" hasCustomPrompt="1"/>
          </p:nvPr>
        </p:nvSpPr>
        <p:spPr>
          <a:xfrm>
            <a:off x="609600" y="4063089"/>
            <a:ext cx="5003800" cy="293922"/>
          </a:xfrm>
        </p:spPr>
        <p:txBody>
          <a:bodyPr anchor="ctr">
            <a:normAutofit/>
          </a:bodyPr>
          <a:lstStyle>
            <a:lvl1pPr marL="0" indent="0">
              <a:buNone/>
              <a:defRPr sz="18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4" name="Rectangle 26">
            <a:extLst>
              <a:ext uri="{FF2B5EF4-FFF2-40B4-BE49-F238E27FC236}">
                <a16:creationId xmlns:a16="http://schemas.microsoft.com/office/drawing/2014/main" id="{CF00DCC9-80D5-77D2-2C42-2EE1871F6AA8}"/>
              </a:ext>
            </a:extLst>
          </p:cNvPr>
          <p:cNvSpPr/>
          <p:nvPr userDrawn="1"/>
        </p:nvSpPr>
        <p:spPr>
          <a:xfrm>
            <a:off x="501" y="6761480"/>
            <a:ext cx="12191499" cy="96520"/>
          </a:xfrm>
          <a:prstGeom prst="rect">
            <a:avLst/>
          </a:prstGeom>
          <a:solidFill>
            <a:schemeClr val="accent1"/>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0108056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Speakers-white">
    <p:bg>
      <p:bgPr>
        <a:solidFill>
          <a:schemeClr val="bg1"/>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498DD797-078E-56E4-FAAA-D080D22746AC}"/>
              </a:ext>
            </a:extLst>
          </p:cNvPr>
          <p:cNvSpPr>
            <a:spLocks noGrp="1"/>
          </p:cNvSpPr>
          <p:nvPr>
            <p:ph type="pic" sz="quarter" idx="12"/>
          </p:nvPr>
        </p:nvSpPr>
        <p:spPr>
          <a:xfrm>
            <a:off x="7717537" y="0"/>
            <a:ext cx="4471416" cy="3429000"/>
          </a:xfrm>
          <a:custGeom>
            <a:avLst/>
            <a:gdLst>
              <a:gd name="connsiteX0" fmla="*/ 596681 w 4471416"/>
              <a:gd name="connsiteY0" fmla="*/ 298207 h 3429000"/>
              <a:gd name="connsiteX1" fmla="*/ 596681 w 4471416"/>
              <a:gd name="connsiteY1" fmla="*/ 598210 h 3429000"/>
              <a:gd name="connsiteX2" fmla="*/ 896684 w 4471416"/>
              <a:gd name="connsiteY2" fmla="*/ 598210 h 3429000"/>
              <a:gd name="connsiteX3" fmla="*/ 896684 w 4471416"/>
              <a:gd name="connsiteY3" fmla="*/ 298207 h 3429000"/>
              <a:gd name="connsiteX4" fmla="*/ 600007 w 4471416"/>
              <a:gd name="connsiteY4" fmla="*/ 0 h 3429000"/>
              <a:gd name="connsiteX5" fmla="*/ 4471416 w 4471416"/>
              <a:gd name="connsiteY5" fmla="*/ 0 h 3429000"/>
              <a:gd name="connsiteX6" fmla="*/ 4471416 w 4471416"/>
              <a:gd name="connsiteY6" fmla="*/ 3429000 h 3429000"/>
              <a:gd name="connsiteX7" fmla="*/ 4461762 w 4471416"/>
              <a:gd name="connsiteY7" fmla="*/ 3429000 h 3429000"/>
              <a:gd name="connsiteX8" fmla="*/ 4461762 w 4471416"/>
              <a:gd name="connsiteY8" fmla="*/ 3146539 h 3429000"/>
              <a:gd name="connsiteX9" fmla="*/ 3866920 w 4471416"/>
              <a:gd name="connsiteY9" fmla="*/ 3146539 h 3429000"/>
              <a:gd name="connsiteX10" fmla="*/ 3866920 w 4471416"/>
              <a:gd name="connsiteY10" fmla="*/ 2845980 h 3429000"/>
              <a:gd name="connsiteX11" fmla="*/ 4166923 w 4471416"/>
              <a:gd name="connsiteY11" fmla="*/ 2845980 h 3429000"/>
              <a:gd name="connsiteX12" fmla="*/ 4166923 w 4471416"/>
              <a:gd name="connsiteY12" fmla="*/ 2545977 h 3429000"/>
              <a:gd name="connsiteX13" fmla="*/ 3866920 w 4471416"/>
              <a:gd name="connsiteY13" fmla="*/ 2545977 h 3429000"/>
              <a:gd name="connsiteX14" fmla="*/ 3866920 w 4471416"/>
              <a:gd name="connsiteY14" fmla="*/ 2844646 h 3429000"/>
              <a:gd name="connsiteX15" fmla="*/ 3598648 w 4471416"/>
              <a:gd name="connsiteY15" fmla="*/ 2844646 h 3429000"/>
              <a:gd name="connsiteX16" fmla="*/ 3598648 w 4471416"/>
              <a:gd name="connsiteY16" fmla="*/ 2545977 h 3429000"/>
              <a:gd name="connsiteX17" fmla="*/ 0 w 4471416"/>
              <a:gd name="connsiteY17" fmla="*/ 2545977 h 3429000"/>
              <a:gd name="connsiteX18" fmla="*/ 0 w 4471416"/>
              <a:gd name="connsiteY18" fmla="*/ 296412 h 3429000"/>
              <a:gd name="connsiteX19" fmla="*/ 600007 w 4471416"/>
              <a:gd name="connsiteY19" fmla="*/ 296412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429000">
                <a:moveTo>
                  <a:pt x="596681" y="298207"/>
                </a:moveTo>
                <a:lnTo>
                  <a:pt x="596681" y="598210"/>
                </a:lnTo>
                <a:lnTo>
                  <a:pt x="896684" y="598210"/>
                </a:lnTo>
                <a:lnTo>
                  <a:pt x="896684" y="298207"/>
                </a:lnTo>
                <a:close/>
                <a:moveTo>
                  <a:pt x="600007" y="0"/>
                </a:moveTo>
                <a:lnTo>
                  <a:pt x="4471416" y="0"/>
                </a:lnTo>
                <a:lnTo>
                  <a:pt x="4471416" y="3429000"/>
                </a:lnTo>
                <a:lnTo>
                  <a:pt x="4461762" y="3429000"/>
                </a:lnTo>
                <a:lnTo>
                  <a:pt x="4461762" y="3146539"/>
                </a:lnTo>
                <a:lnTo>
                  <a:pt x="3866920" y="3146539"/>
                </a:lnTo>
                <a:lnTo>
                  <a:pt x="3866920" y="2845980"/>
                </a:lnTo>
                <a:lnTo>
                  <a:pt x="4166923" y="2845980"/>
                </a:lnTo>
                <a:lnTo>
                  <a:pt x="4166923" y="2545977"/>
                </a:lnTo>
                <a:lnTo>
                  <a:pt x="3866920" y="2545977"/>
                </a:lnTo>
                <a:lnTo>
                  <a:pt x="3866920" y="2844646"/>
                </a:lnTo>
                <a:lnTo>
                  <a:pt x="3598648" y="2844646"/>
                </a:lnTo>
                <a:lnTo>
                  <a:pt x="3598648" y="2545977"/>
                </a:lnTo>
                <a:lnTo>
                  <a:pt x="0" y="2545977"/>
                </a:lnTo>
                <a:lnTo>
                  <a:pt x="0" y="296412"/>
                </a:lnTo>
                <a:lnTo>
                  <a:pt x="600007" y="296412"/>
                </a:lnTo>
                <a:close/>
              </a:path>
            </a:pathLst>
          </a:custGeom>
        </p:spPr>
        <p:txBody>
          <a:bodyPr wrap="square">
            <a:noAutofit/>
          </a:bodyPr>
          <a:lstStyle>
            <a:lvl1pPr marL="0" indent="0">
              <a:buNone/>
              <a:defRPr/>
            </a:lvl1pPr>
          </a:lstStyle>
          <a:p>
            <a:r>
              <a:rPr lang="en-GB" dirty="0"/>
              <a:t>Click icon to add picture</a:t>
            </a:r>
            <a:endParaRPr lang="en-US" dirty="0"/>
          </a:p>
        </p:txBody>
      </p:sp>
      <p:pic>
        <p:nvPicPr>
          <p:cNvPr id="7" name="Picture 4">
            <a:extLst>
              <a:ext uri="{FF2B5EF4-FFF2-40B4-BE49-F238E27FC236}">
                <a16:creationId xmlns:a16="http://schemas.microsoft.com/office/drawing/2014/main" id="{73232589-A6FE-8794-B6AB-9A760AD45FB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9600" y="5614417"/>
            <a:ext cx="1403542" cy="701040"/>
          </a:xfrm>
          <a:prstGeom prst="rect">
            <a:avLst/>
          </a:prstGeom>
        </p:spPr>
      </p:pic>
      <p:sp>
        <p:nvSpPr>
          <p:cNvPr id="34" name="Picture Placeholder 33">
            <a:extLst>
              <a:ext uri="{FF2B5EF4-FFF2-40B4-BE49-F238E27FC236}">
                <a16:creationId xmlns:a16="http://schemas.microsoft.com/office/drawing/2014/main" id="{607DB825-7559-54E7-CAEC-C04E31E7F0AB}"/>
              </a:ext>
            </a:extLst>
          </p:cNvPr>
          <p:cNvSpPr>
            <a:spLocks noGrp="1"/>
          </p:cNvSpPr>
          <p:nvPr>
            <p:ph type="pic" sz="quarter" idx="13"/>
          </p:nvPr>
        </p:nvSpPr>
        <p:spPr>
          <a:xfrm>
            <a:off x="7717537" y="3429000"/>
            <a:ext cx="4471416" cy="3160398"/>
          </a:xfrm>
          <a:custGeom>
            <a:avLst/>
            <a:gdLst>
              <a:gd name="connsiteX0" fmla="*/ 596681 w 4471416"/>
              <a:gd name="connsiteY0" fmla="*/ 312066 h 3160398"/>
              <a:gd name="connsiteX1" fmla="*/ 596681 w 4471416"/>
              <a:gd name="connsiteY1" fmla="*/ 612069 h 3160398"/>
              <a:gd name="connsiteX2" fmla="*/ 896684 w 4471416"/>
              <a:gd name="connsiteY2" fmla="*/ 612069 h 3160398"/>
              <a:gd name="connsiteX3" fmla="*/ 896684 w 4471416"/>
              <a:gd name="connsiteY3" fmla="*/ 312066 h 3160398"/>
              <a:gd name="connsiteX4" fmla="*/ 597787 w 4471416"/>
              <a:gd name="connsiteY4" fmla="*/ 0 h 3160398"/>
              <a:gd name="connsiteX5" fmla="*/ 4471416 w 4471416"/>
              <a:gd name="connsiteY5" fmla="*/ 0 h 3160398"/>
              <a:gd name="connsiteX6" fmla="*/ 4471416 w 4471416"/>
              <a:gd name="connsiteY6" fmla="*/ 3160398 h 3160398"/>
              <a:gd name="connsiteX7" fmla="*/ 3890161 w 4471416"/>
              <a:gd name="connsiteY7" fmla="*/ 3160398 h 3160398"/>
              <a:gd name="connsiteX8" fmla="*/ 3890161 w 4471416"/>
              <a:gd name="connsiteY8" fmla="*/ 2859839 h 3160398"/>
              <a:gd name="connsiteX9" fmla="*/ 4190164 w 4471416"/>
              <a:gd name="connsiteY9" fmla="*/ 2859839 h 3160398"/>
              <a:gd name="connsiteX10" fmla="*/ 4190164 w 4471416"/>
              <a:gd name="connsiteY10" fmla="*/ 2559836 h 3160398"/>
              <a:gd name="connsiteX11" fmla="*/ 3890161 w 4471416"/>
              <a:gd name="connsiteY11" fmla="*/ 2559836 h 3160398"/>
              <a:gd name="connsiteX12" fmla="*/ 3890161 w 4471416"/>
              <a:gd name="connsiteY12" fmla="*/ 2858505 h 3160398"/>
              <a:gd name="connsiteX13" fmla="*/ 3598648 w 4471416"/>
              <a:gd name="connsiteY13" fmla="*/ 2858505 h 3160398"/>
              <a:gd name="connsiteX14" fmla="*/ 3598648 w 4471416"/>
              <a:gd name="connsiteY14" fmla="*/ 2558438 h 3160398"/>
              <a:gd name="connsiteX15" fmla="*/ 0 w 4471416"/>
              <a:gd name="connsiteY15" fmla="*/ 2558438 h 3160398"/>
              <a:gd name="connsiteX16" fmla="*/ 0 w 4471416"/>
              <a:gd name="connsiteY16" fmla="*/ 310271 h 3160398"/>
              <a:gd name="connsiteX17" fmla="*/ 600007 w 4471416"/>
              <a:gd name="connsiteY17" fmla="*/ 310271 h 3160398"/>
              <a:gd name="connsiteX18" fmla="*/ 600007 w 4471416"/>
              <a:gd name="connsiteY18" fmla="*/ 13859 h 3160398"/>
              <a:gd name="connsiteX19" fmla="*/ 597787 w 4471416"/>
              <a:gd name="connsiteY19" fmla="*/ 13859 h 31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160398">
                <a:moveTo>
                  <a:pt x="596681" y="312066"/>
                </a:moveTo>
                <a:lnTo>
                  <a:pt x="596681" y="612069"/>
                </a:lnTo>
                <a:lnTo>
                  <a:pt x="896684" y="612069"/>
                </a:lnTo>
                <a:lnTo>
                  <a:pt x="896684" y="312066"/>
                </a:lnTo>
                <a:close/>
                <a:moveTo>
                  <a:pt x="597787" y="0"/>
                </a:moveTo>
                <a:lnTo>
                  <a:pt x="4471416" y="0"/>
                </a:lnTo>
                <a:lnTo>
                  <a:pt x="4471416" y="3160398"/>
                </a:lnTo>
                <a:lnTo>
                  <a:pt x="3890161" y="3160398"/>
                </a:lnTo>
                <a:lnTo>
                  <a:pt x="3890161" y="2859839"/>
                </a:lnTo>
                <a:lnTo>
                  <a:pt x="4190164" y="2859839"/>
                </a:lnTo>
                <a:lnTo>
                  <a:pt x="4190164" y="2559836"/>
                </a:lnTo>
                <a:lnTo>
                  <a:pt x="3890161" y="2559836"/>
                </a:lnTo>
                <a:lnTo>
                  <a:pt x="3890161" y="2858505"/>
                </a:lnTo>
                <a:lnTo>
                  <a:pt x="3598648" y="2858505"/>
                </a:lnTo>
                <a:lnTo>
                  <a:pt x="3598648" y="2558438"/>
                </a:lnTo>
                <a:lnTo>
                  <a:pt x="0" y="2558438"/>
                </a:lnTo>
                <a:lnTo>
                  <a:pt x="0" y="310271"/>
                </a:lnTo>
                <a:lnTo>
                  <a:pt x="600007" y="310271"/>
                </a:lnTo>
                <a:lnTo>
                  <a:pt x="600007" y="13859"/>
                </a:lnTo>
                <a:lnTo>
                  <a:pt x="597787" y="13859"/>
                </a:lnTo>
                <a:close/>
              </a:path>
            </a:pathLst>
          </a:custGeom>
        </p:spPr>
        <p:txBody>
          <a:bodyPr wrap="square">
            <a:noAutofit/>
          </a:bodyPr>
          <a:lstStyle>
            <a:lvl1pPr marL="0" indent="0">
              <a:buNone/>
              <a:defRPr/>
            </a:lvl1pPr>
          </a:lstStyle>
          <a:p>
            <a:r>
              <a:rPr lang="en-GB" dirty="0"/>
              <a:t>Click icon to add picture</a:t>
            </a:r>
            <a:endParaRPr lang="en-US" dirty="0"/>
          </a:p>
        </p:txBody>
      </p:sp>
      <p:sp>
        <p:nvSpPr>
          <p:cNvPr id="4" name="Text Placeholder 5">
            <a:extLst>
              <a:ext uri="{FF2B5EF4-FFF2-40B4-BE49-F238E27FC236}">
                <a16:creationId xmlns:a16="http://schemas.microsoft.com/office/drawing/2014/main" id="{6A747CD2-977A-C2B6-435C-39268A8098FD}"/>
              </a:ext>
            </a:extLst>
          </p:cNvPr>
          <p:cNvSpPr>
            <a:spLocks noGrp="1"/>
          </p:cNvSpPr>
          <p:nvPr>
            <p:ph type="body" sz="quarter" idx="14" hasCustomPrompt="1"/>
          </p:nvPr>
        </p:nvSpPr>
        <p:spPr>
          <a:xfrm>
            <a:off x="7717537" y="2659717"/>
            <a:ext cx="3483863" cy="355645"/>
          </a:xfrm>
        </p:spPr>
        <p:txBody>
          <a:bodyPr anchor="ctr">
            <a:normAutofit/>
          </a:bodyPr>
          <a:lstStyle>
            <a:lvl1pPr marL="0" indent="0">
              <a:buNone/>
              <a:defRPr sz="18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611B188B-0B3A-3512-4453-59389A5C9512}"/>
              </a:ext>
            </a:extLst>
          </p:cNvPr>
          <p:cNvSpPr>
            <a:spLocks noGrp="1"/>
          </p:cNvSpPr>
          <p:nvPr>
            <p:ph type="body" sz="quarter" idx="15" hasCustomPrompt="1"/>
          </p:nvPr>
        </p:nvSpPr>
        <p:spPr>
          <a:xfrm>
            <a:off x="7717537" y="3033584"/>
            <a:ext cx="3483863" cy="242911"/>
          </a:xfrm>
        </p:spPr>
        <p:txBody>
          <a:bodyPr anchor="ctr">
            <a:normAutofit/>
          </a:bodyPr>
          <a:lstStyle>
            <a:lvl1pPr marL="0" indent="0">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9" name="Text Placeholder 5">
            <a:extLst>
              <a:ext uri="{FF2B5EF4-FFF2-40B4-BE49-F238E27FC236}">
                <a16:creationId xmlns:a16="http://schemas.microsoft.com/office/drawing/2014/main" id="{D771B411-20B0-D167-A8BA-702B7F1C0304}"/>
              </a:ext>
            </a:extLst>
          </p:cNvPr>
          <p:cNvSpPr>
            <a:spLocks noGrp="1"/>
          </p:cNvSpPr>
          <p:nvPr>
            <p:ph type="body" sz="quarter" idx="16" hasCustomPrompt="1"/>
          </p:nvPr>
        </p:nvSpPr>
        <p:spPr>
          <a:xfrm>
            <a:off x="7717537" y="6088717"/>
            <a:ext cx="3483863" cy="355645"/>
          </a:xfrm>
        </p:spPr>
        <p:txBody>
          <a:bodyPr anchor="ctr">
            <a:normAutofit/>
          </a:bodyPr>
          <a:lstStyle>
            <a:lvl1pPr marL="0" indent="0">
              <a:buNone/>
              <a:defRPr sz="18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0" name="Text Placeholder 5">
            <a:extLst>
              <a:ext uri="{FF2B5EF4-FFF2-40B4-BE49-F238E27FC236}">
                <a16:creationId xmlns:a16="http://schemas.microsoft.com/office/drawing/2014/main" id="{BE4E45B5-2B3B-EFFB-75C0-9B5491F50FF4}"/>
              </a:ext>
            </a:extLst>
          </p:cNvPr>
          <p:cNvSpPr>
            <a:spLocks noGrp="1"/>
          </p:cNvSpPr>
          <p:nvPr>
            <p:ph type="body" sz="quarter" idx="17" hasCustomPrompt="1"/>
          </p:nvPr>
        </p:nvSpPr>
        <p:spPr>
          <a:xfrm>
            <a:off x="7717537" y="6462584"/>
            <a:ext cx="3483863" cy="242911"/>
          </a:xfrm>
        </p:spPr>
        <p:txBody>
          <a:bodyPr anchor="ctr">
            <a:normAutofit/>
          </a:bodyPr>
          <a:lstStyle>
            <a:lvl1pPr marL="0" indent="0">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 name="Rectangle 26">
            <a:extLst>
              <a:ext uri="{FF2B5EF4-FFF2-40B4-BE49-F238E27FC236}">
                <a16:creationId xmlns:a16="http://schemas.microsoft.com/office/drawing/2014/main" id="{043161F1-95BB-0C3A-2FE5-F311F9F33CED}"/>
              </a:ext>
            </a:extLst>
          </p:cNvPr>
          <p:cNvSpPr/>
          <p:nvPr userDrawn="1"/>
        </p:nvSpPr>
        <p:spPr>
          <a:xfrm>
            <a:off x="501" y="6761480"/>
            <a:ext cx="12191499" cy="96520"/>
          </a:xfrm>
          <a:prstGeom prst="rect">
            <a:avLst/>
          </a:prstGeom>
          <a:solidFill>
            <a:schemeClr val="accent1"/>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6" name="Title 1">
            <a:extLst>
              <a:ext uri="{FF2B5EF4-FFF2-40B4-BE49-F238E27FC236}">
                <a16:creationId xmlns:a16="http://schemas.microsoft.com/office/drawing/2014/main" id="{A9DD9072-F37A-FF8E-7B96-042813868F92}"/>
              </a:ext>
            </a:extLst>
          </p:cNvPr>
          <p:cNvSpPr>
            <a:spLocks noGrp="1"/>
          </p:cNvSpPr>
          <p:nvPr>
            <p:ph type="title" hasCustomPrompt="1"/>
          </p:nvPr>
        </p:nvSpPr>
        <p:spPr>
          <a:xfrm>
            <a:off x="609600" y="2647606"/>
            <a:ext cx="5003800" cy="1014866"/>
          </a:xfrm>
        </p:spPr>
        <p:txBody>
          <a:bodyPr anchor="ctr">
            <a:noAutofit/>
          </a:bodyPr>
          <a:lstStyle>
            <a:lvl1pPr>
              <a:defRPr sz="8000" b="1" i="0" spc="-150" baseline="0">
                <a:latin typeface="Arial" panose="020B0604020202020204" pitchFamily="34" charset="0"/>
                <a:cs typeface="Arial" panose="020B0604020202020204" pitchFamily="34" charset="0"/>
              </a:defRPr>
            </a:lvl1pPr>
          </a:lstStyle>
          <a:p>
            <a:r>
              <a:rPr lang="en-US" dirty="0"/>
              <a:t>Click to add title</a:t>
            </a:r>
          </a:p>
        </p:txBody>
      </p:sp>
    </p:spTree>
    <p:extLst>
      <p:ext uri="{BB962C8B-B14F-4D97-AF65-F5344CB8AC3E}">
        <p14:creationId xmlns:p14="http://schemas.microsoft.com/office/powerpoint/2010/main" val="3349628233"/>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hotos-white">
    <p:bg>
      <p:bgPr>
        <a:solidFill>
          <a:schemeClr val="bg1"/>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9366387F-1731-5BA1-F6CF-FD4513AE2B02}"/>
              </a:ext>
            </a:extLst>
          </p:cNvPr>
          <p:cNvSpPr>
            <a:spLocks noGrp="1" noChangeAspect="1"/>
          </p:cNvSpPr>
          <p:nvPr>
            <p:ph type="pic" sz="quarter" idx="13"/>
          </p:nvPr>
        </p:nvSpPr>
        <p:spPr>
          <a:xfrm>
            <a:off x="2967228"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lvl1pPr>
          </a:lstStyle>
          <a:p>
            <a:r>
              <a:rPr lang="en-GB"/>
              <a:t>Click icon to add picture</a:t>
            </a:r>
            <a:endParaRPr lang="en-US"/>
          </a:p>
        </p:txBody>
      </p:sp>
      <p:sp>
        <p:nvSpPr>
          <p:cNvPr id="58" name="Picture Placeholder 57">
            <a:extLst>
              <a:ext uri="{FF2B5EF4-FFF2-40B4-BE49-F238E27FC236}">
                <a16:creationId xmlns:a16="http://schemas.microsoft.com/office/drawing/2014/main" id="{97D46CF3-7CCF-1E60-1BB1-4C02697C18C5}"/>
              </a:ext>
            </a:extLst>
          </p:cNvPr>
          <p:cNvSpPr>
            <a:spLocks noGrp="1" noChangeAspect="1"/>
          </p:cNvSpPr>
          <p:nvPr>
            <p:ph type="pic" sz="quarter" idx="14"/>
          </p:nvPr>
        </p:nvSpPr>
        <p:spPr>
          <a:xfrm>
            <a:off x="5286756"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63" name="Picture Placeholder 62">
            <a:extLst>
              <a:ext uri="{FF2B5EF4-FFF2-40B4-BE49-F238E27FC236}">
                <a16:creationId xmlns:a16="http://schemas.microsoft.com/office/drawing/2014/main" id="{BE7CB4A2-4B09-FE21-8A60-0E6D7C5A3670}"/>
              </a:ext>
            </a:extLst>
          </p:cNvPr>
          <p:cNvSpPr>
            <a:spLocks noGrp="1" noChangeAspect="1"/>
          </p:cNvSpPr>
          <p:nvPr>
            <p:ph type="pic" sz="quarter" idx="17"/>
          </p:nvPr>
        </p:nvSpPr>
        <p:spPr>
          <a:xfrm>
            <a:off x="1844686"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66" name="Picture Placeholder 65">
            <a:extLst>
              <a:ext uri="{FF2B5EF4-FFF2-40B4-BE49-F238E27FC236}">
                <a16:creationId xmlns:a16="http://schemas.microsoft.com/office/drawing/2014/main" id="{3F68F1D3-A542-689C-5BA2-B3F65EED79FC}"/>
              </a:ext>
            </a:extLst>
          </p:cNvPr>
          <p:cNvSpPr>
            <a:spLocks noGrp="1" noChangeAspect="1"/>
          </p:cNvSpPr>
          <p:nvPr>
            <p:ph type="pic" sz="quarter" idx="18"/>
          </p:nvPr>
        </p:nvSpPr>
        <p:spPr>
          <a:xfrm>
            <a:off x="4221965"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lvl1pPr>
          </a:lstStyle>
          <a:p>
            <a:r>
              <a:rPr lang="en-GB"/>
              <a:t>Click icon to add picture</a:t>
            </a:r>
            <a:endParaRPr lang="en-US"/>
          </a:p>
        </p:txBody>
      </p:sp>
      <p:sp>
        <p:nvSpPr>
          <p:cNvPr id="2" name="Title 1">
            <a:extLst>
              <a:ext uri="{FF2B5EF4-FFF2-40B4-BE49-F238E27FC236}">
                <a16:creationId xmlns:a16="http://schemas.microsoft.com/office/drawing/2014/main" id="{968EFA35-6731-4F3D-E745-9BD2051525B1}"/>
              </a:ext>
            </a:extLst>
          </p:cNvPr>
          <p:cNvSpPr>
            <a:spLocks noGrp="1"/>
          </p:cNvSpPr>
          <p:nvPr>
            <p:ph type="title" hasCustomPrompt="1"/>
          </p:nvPr>
        </p:nvSpPr>
        <p:spPr/>
        <p:txBody>
          <a:bodyPr/>
          <a:lstStyle/>
          <a:p>
            <a:r>
              <a:rPr lang="en-US" dirty="0"/>
              <a:t>Click to add title</a:t>
            </a:r>
          </a:p>
        </p:txBody>
      </p:sp>
      <p:sp>
        <p:nvSpPr>
          <p:cNvPr id="59" name="Picture Placeholder 58">
            <a:extLst>
              <a:ext uri="{FF2B5EF4-FFF2-40B4-BE49-F238E27FC236}">
                <a16:creationId xmlns:a16="http://schemas.microsoft.com/office/drawing/2014/main" id="{3D75D933-0AEC-8E20-2208-13BCA8958D9B}"/>
              </a:ext>
            </a:extLst>
          </p:cNvPr>
          <p:cNvSpPr>
            <a:spLocks noGrp="1" noChangeAspect="1"/>
          </p:cNvSpPr>
          <p:nvPr userDrawn="1">
            <p:ph type="pic" sz="quarter" idx="21"/>
          </p:nvPr>
        </p:nvSpPr>
        <p:spPr>
          <a:xfrm>
            <a:off x="9925812"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60" name="Picture Placeholder 59">
            <a:extLst>
              <a:ext uri="{FF2B5EF4-FFF2-40B4-BE49-F238E27FC236}">
                <a16:creationId xmlns:a16="http://schemas.microsoft.com/office/drawing/2014/main" id="{718365BF-5CD4-428D-A6FC-D404D6BFC997}"/>
              </a:ext>
            </a:extLst>
          </p:cNvPr>
          <p:cNvSpPr>
            <a:spLocks noGrp="1" noChangeAspect="1"/>
          </p:cNvSpPr>
          <p:nvPr userDrawn="1">
            <p:ph type="pic" sz="quarter" idx="22"/>
          </p:nvPr>
        </p:nvSpPr>
        <p:spPr>
          <a:xfrm>
            <a:off x="7606284"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lvl1pPr>
          </a:lstStyle>
          <a:p>
            <a:r>
              <a:rPr lang="en-GB"/>
              <a:t>Click icon to add picture</a:t>
            </a:r>
            <a:endParaRPr lang="en-US"/>
          </a:p>
        </p:txBody>
      </p:sp>
      <p:sp>
        <p:nvSpPr>
          <p:cNvPr id="67" name="Picture Placeholder 66">
            <a:extLst>
              <a:ext uri="{FF2B5EF4-FFF2-40B4-BE49-F238E27FC236}">
                <a16:creationId xmlns:a16="http://schemas.microsoft.com/office/drawing/2014/main" id="{09C72878-2822-C899-7703-95FAB01A6CEF}"/>
              </a:ext>
            </a:extLst>
          </p:cNvPr>
          <p:cNvSpPr>
            <a:spLocks noGrp="1" noChangeAspect="1"/>
          </p:cNvSpPr>
          <p:nvPr>
            <p:ph type="pic" sz="quarter" idx="23"/>
          </p:nvPr>
        </p:nvSpPr>
        <p:spPr>
          <a:xfrm>
            <a:off x="6599244"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68" name="Picture Placeholder 67">
            <a:extLst>
              <a:ext uri="{FF2B5EF4-FFF2-40B4-BE49-F238E27FC236}">
                <a16:creationId xmlns:a16="http://schemas.microsoft.com/office/drawing/2014/main" id="{71E38E86-F889-49A1-C955-DDE68167FCCD}"/>
              </a:ext>
            </a:extLst>
          </p:cNvPr>
          <p:cNvSpPr>
            <a:spLocks noGrp="1" noChangeAspect="1"/>
          </p:cNvSpPr>
          <p:nvPr>
            <p:ph type="pic" sz="quarter" idx="24"/>
          </p:nvPr>
        </p:nvSpPr>
        <p:spPr>
          <a:xfrm>
            <a:off x="8976523"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lvl1pPr>
          </a:lstStyle>
          <a:p>
            <a:r>
              <a:rPr lang="en-GB"/>
              <a:t>Click icon to add picture</a:t>
            </a:r>
            <a:endParaRPr lang="en-US"/>
          </a:p>
        </p:txBody>
      </p:sp>
      <p:sp>
        <p:nvSpPr>
          <p:cNvPr id="3" name="Text Placeholder 5">
            <a:extLst>
              <a:ext uri="{FF2B5EF4-FFF2-40B4-BE49-F238E27FC236}">
                <a16:creationId xmlns:a16="http://schemas.microsoft.com/office/drawing/2014/main" id="{C5EC73FF-8AD8-D46B-84CB-0EAFA4918846}"/>
              </a:ext>
            </a:extLst>
          </p:cNvPr>
          <p:cNvSpPr>
            <a:spLocks noGrp="1"/>
          </p:cNvSpPr>
          <p:nvPr>
            <p:ph type="body" sz="quarter" idx="25" hasCustomPrompt="1"/>
          </p:nvPr>
        </p:nvSpPr>
        <p:spPr>
          <a:xfrm>
            <a:off x="379841" y="3406837"/>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F0C2D8E7-B31D-B5AA-B910-64CA8E0925AB}"/>
              </a:ext>
            </a:extLst>
          </p:cNvPr>
          <p:cNvSpPr>
            <a:spLocks noGrp="1"/>
          </p:cNvSpPr>
          <p:nvPr>
            <p:ph type="body" sz="quarter" idx="15" hasCustomPrompt="1"/>
          </p:nvPr>
        </p:nvSpPr>
        <p:spPr>
          <a:xfrm>
            <a:off x="379841" y="3665641"/>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4" name="Picture Placeholder 53">
            <a:extLst>
              <a:ext uri="{FF2B5EF4-FFF2-40B4-BE49-F238E27FC236}">
                <a16:creationId xmlns:a16="http://schemas.microsoft.com/office/drawing/2014/main" id="{9EE3DC73-2512-62FB-DCDC-68F87A9FC23B}"/>
              </a:ext>
            </a:extLst>
          </p:cNvPr>
          <p:cNvSpPr>
            <a:spLocks noGrp="1" noChangeAspect="1"/>
          </p:cNvSpPr>
          <p:nvPr>
            <p:ph type="pic" sz="quarter" idx="12"/>
          </p:nvPr>
        </p:nvSpPr>
        <p:spPr>
          <a:xfrm>
            <a:off x="647700"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12" name="Text Placeholder 5">
            <a:extLst>
              <a:ext uri="{FF2B5EF4-FFF2-40B4-BE49-F238E27FC236}">
                <a16:creationId xmlns:a16="http://schemas.microsoft.com/office/drawing/2014/main" id="{B06E42B6-AC96-0E0E-8962-E97D097F30B0}"/>
              </a:ext>
            </a:extLst>
          </p:cNvPr>
          <p:cNvSpPr>
            <a:spLocks noGrp="1"/>
          </p:cNvSpPr>
          <p:nvPr>
            <p:ph type="body" sz="quarter" idx="26" hasCustomPrompt="1"/>
          </p:nvPr>
        </p:nvSpPr>
        <p:spPr>
          <a:xfrm>
            <a:off x="2697014" y="3406837"/>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3" name="Text Placeholder 5">
            <a:extLst>
              <a:ext uri="{FF2B5EF4-FFF2-40B4-BE49-F238E27FC236}">
                <a16:creationId xmlns:a16="http://schemas.microsoft.com/office/drawing/2014/main" id="{56194EF8-3B58-2EB7-181D-84EB7E0CA2E7}"/>
              </a:ext>
            </a:extLst>
          </p:cNvPr>
          <p:cNvSpPr>
            <a:spLocks noGrp="1"/>
          </p:cNvSpPr>
          <p:nvPr>
            <p:ph type="body" sz="quarter" idx="27" hasCustomPrompt="1"/>
          </p:nvPr>
        </p:nvSpPr>
        <p:spPr>
          <a:xfrm>
            <a:off x="2697014" y="3665641"/>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4" name="Text Placeholder 5">
            <a:extLst>
              <a:ext uri="{FF2B5EF4-FFF2-40B4-BE49-F238E27FC236}">
                <a16:creationId xmlns:a16="http://schemas.microsoft.com/office/drawing/2014/main" id="{CFFA2455-68DA-ECF9-8D1C-D1D7DBF366DD}"/>
              </a:ext>
            </a:extLst>
          </p:cNvPr>
          <p:cNvSpPr>
            <a:spLocks noGrp="1"/>
          </p:cNvSpPr>
          <p:nvPr>
            <p:ph type="body" sz="quarter" idx="28" hasCustomPrompt="1"/>
          </p:nvPr>
        </p:nvSpPr>
        <p:spPr>
          <a:xfrm>
            <a:off x="5116815" y="3406837"/>
            <a:ext cx="1958371"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5" name="Text Placeholder 5">
            <a:extLst>
              <a:ext uri="{FF2B5EF4-FFF2-40B4-BE49-F238E27FC236}">
                <a16:creationId xmlns:a16="http://schemas.microsoft.com/office/drawing/2014/main" id="{54650455-C5A1-D3F2-EE90-EDB060E072AF}"/>
              </a:ext>
            </a:extLst>
          </p:cNvPr>
          <p:cNvSpPr>
            <a:spLocks noGrp="1"/>
          </p:cNvSpPr>
          <p:nvPr>
            <p:ph type="body" sz="quarter" idx="29" hasCustomPrompt="1"/>
          </p:nvPr>
        </p:nvSpPr>
        <p:spPr>
          <a:xfrm>
            <a:off x="5116815" y="3665641"/>
            <a:ext cx="1958371"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6" name="Text Placeholder 5">
            <a:extLst>
              <a:ext uri="{FF2B5EF4-FFF2-40B4-BE49-F238E27FC236}">
                <a16:creationId xmlns:a16="http://schemas.microsoft.com/office/drawing/2014/main" id="{C3BD9D4D-9C7A-E105-B788-6EB78222D487}"/>
              </a:ext>
            </a:extLst>
          </p:cNvPr>
          <p:cNvSpPr>
            <a:spLocks noGrp="1"/>
          </p:cNvSpPr>
          <p:nvPr>
            <p:ph type="body" sz="quarter" idx="30" hasCustomPrompt="1"/>
          </p:nvPr>
        </p:nvSpPr>
        <p:spPr>
          <a:xfrm>
            <a:off x="7336069" y="3406837"/>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7" name="Text Placeholder 5">
            <a:extLst>
              <a:ext uri="{FF2B5EF4-FFF2-40B4-BE49-F238E27FC236}">
                <a16:creationId xmlns:a16="http://schemas.microsoft.com/office/drawing/2014/main" id="{91FA9447-797C-707A-BEDF-FD2B6D35B241}"/>
              </a:ext>
            </a:extLst>
          </p:cNvPr>
          <p:cNvSpPr>
            <a:spLocks noGrp="1"/>
          </p:cNvSpPr>
          <p:nvPr>
            <p:ph type="body" sz="quarter" idx="31" hasCustomPrompt="1"/>
          </p:nvPr>
        </p:nvSpPr>
        <p:spPr>
          <a:xfrm>
            <a:off x="7336069" y="3665641"/>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8" name="Text Placeholder 5">
            <a:extLst>
              <a:ext uri="{FF2B5EF4-FFF2-40B4-BE49-F238E27FC236}">
                <a16:creationId xmlns:a16="http://schemas.microsoft.com/office/drawing/2014/main" id="{7DDA1868-329D-373A-0A54-58FB5D4BFE03}"/>
              </a:ext>
            </a:extLst>
          </p:cNvPr>
          <p:cNvSpPr>
            <a:spLocks noGrp="1"/>
          </p:cNvSpPr>
          <p:nvPr>
            <p:ph type="body" sz="quarter" idx="32" hasCustomPrompt="1"/>
          </p:nvPr>
        </p:nvSpPr>
        <p:spPr>
          <a:xfrm>
            <a:off x="9653242" y="3406837"/>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9" name="Text Placeholder 5">
            <a:extLst>
              <a:ext uri="{FF2B5EF4-FFF2-40B4-BE49-F238E27FC236}">
                <a16:creationId xmlns:a16="http://schemas.microsoft.com/office/drawing/2014/main" id="{8A55E832-0430-C4DA-2EDB-24091F435F2E}"/>
              </a:ext>
            </a:extLst>
          </p:cNvPr>
          <p:cNvSpPr>
            <a:spLocks noGrp="1"/>
          </p:cNvSpPr>
          <p:nvPr>
            <p:ph type="body" sz="quarter" idx="33" hasCustomPrompt="1"/>
          </p:nvPr>
        </p:nvSpPr>
        <p:spPr>
          <a:xfrm>
            <a:off x="9653242" y="3665641"/>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0" name="Text Placeholder 5">
            <a:extLst>
              <a:ext uri="{FF2B5EF4-FFF2-40B4-BE49-F238E27FC236}">
                <a16:creationId xmlns:a16="http://schemas.microsoft.com/office/drawing/2014/main" id="{04705317-90A6-3A1B-9E29-F484C2A4189E}"/>
              </a:ext>
            </a:extLst>
          </p:cNvPr>
          <p:cNvSpPr>
            <a:spLocks noGrp="1"/>
          </p:cNvSpPr>
          <p:nvPr>
            <p:ph type="body" sz="quarter" idx="34" hasCustomPrompt="1"/>
          </p:nvPr>
        </p:nvSpPr>
        <p:spPr>
          <a:xfrm>
            <a:off x="1577796" y="5963001"/>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1" name="Text Placeholder 5">
            <a:extLst>
              <a:ext uri="{FF2B5EF4-FFF2-40B4-BE49-F238E27FC236}">
                <a16:creationId xmlns:a16="http://schemas.microsoft.com/office/drawing/2014/main" id="{86395E6A-D5BD-CCDD-0CD0-616D25F26409}"/>
              </a:ext>
            </a:extLst>
          </p:cNvPr>
          <p:cNvSpPr>
            <a:spLocks noGrp="1"/>
          </p:cNvSpPr>
          <p:nvPr>
            <p:ph type="body" sz="quarter" idx="35" hasCustomPrompt="1"/>
          </p:nvPr>
        </p:nvSpPr>
        <p:spPr>
          <a:xfrm>
            <a:off x="1577796" y="6221805"/>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3" name="Text Placeholder 5">
            <a:extLst>
              <a:ext uri="{FF2B5EF4-FFF2-40B4-BE49-F238E27FC236}">
                <a16:creationId xmlns:a16="http://schemas.microsoft.com/office/drawing/2014/main" id="{385FD8A1-08CA-2923-86C1-9D4517BC40CD}"/>
              </a:ext>
            </a:extLst>
          </p:cNvPr>
          <p:cNvSpPr>
            <a:spLocks noGrp="1"/>
          </p:cNvSpPr>
          <p:nvPr>
            <p:ph type="body" sz="quarter" idx="36" hasCustomPrompt="1"/>
          </p:nvPr>
        </p:nvSpPr>
        <p:spPr>
          <a:xfrm>
            <a:off x="3957314" y="5972011"/>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4" name="Text Placeholder 5">
            <a:extLst>
              <a:ext uri="{FF2B5EF4-FFF2-40B4-BE49-F238E27FC236}">
                <a16:creationId xmlns:a16="http://schemas.microsoft.com/office/drawing/2014/main" id="{8BE2340E-295C-D716-98CC-F201EA2F8334}"/>
              </a:ext>
            </a:extLst>
          </p:cNvPr>
          <p:cNvSpPr>
            <a:spLocks noGrp="1"/>
          </p:cNvSpPr>
          <p:nvPr>
            <p:ph type="body" sz="quarter" idx="37" hasCustomPrompt="1"/>
          </p:nvPr>
        </p:nvSpPr>
        <p:spPr>
          <a:xfrm>
            <a:off x="3957314" y="6230815"/>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7" name="Text Placeholder 5">
            <a:extLst>
              <a:ext uri="{FF2B5EF4-FFF2-40B4-BE49-F238E27FC236}">
                <a16:creationId xmlns:a16="http://schemas.microsoft.com/office/drawing/2014/main" id="{9453088C-DB9E-7188-4674-B7339CB82861}"/>
              </a:ext>
            </a:extLst>
          </p:cNvPr>
          <p:cNvSpPr>
            <a:spLocks noGrp="1"/>
          </p:cNvSpPr>
          <p:nvPr>
            <p:ph type="body" sz="quarter" idx="38" hasCustomPrompt="1"/>
          </p:nvPr>
        </p:nvSpPr>
        <p:spPr>
          <a:xfrm>
            <a:off x="6325980" y="5963001"/>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8" name="Text Placeholder 5">
            <a:extLst>
              <a:ext uri="{FF2B5EF4-FFF2-40B4-BE49-F238E27FC236}">
                <a16:creationId xmlns:a16="http://schemas.microsoft.com/office/drawing/2014/main" id="{C468F382-2017-6A90-5E91-53DB2DAB4B24}"/>
              </a:ext>
            </a:extLst>
          </p:cNvPr>
          <p:cNvSpPr>
            <a:spLocks noGrp="1"/>
          </p:cNvSpPr>
          <p:nvPr>
            <p:ph type="body" sz="quarter" idx="39" hasCustomPrompt="1"/>
          </p:nvPr>
        </p:nvSpPr>
        <p:spPr>
          <a:xfrm>
            <a:off x="6325980" y="6221805"/>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9" name="Text Placeholder 5">
            <a:extLst>
              <a:ext uri="{FF2B5EF4-FFF2-40B4-BE49-F238E27FC236}">
                <a16:creationId xmlns:a16="http://schemas.microsoft.com/office/drawing/2014/main" id="{8F729790-8694-10B1-9832-49108753177B}"/>
              </a:ext>
            </a:extLst>
          </p:cNvPr>
          <p:cNvSpPr>
            <a:spLocks noGrp="1"/>
          </p:cNvSpPr>
          <p:nvPr>
            <p:ph type="body" sz="quarter" idx="40" hasCustomPrompt="1"/>
          </p:nvPr>
        </p:nvSpPr>
        <p:spPr>
          <a:xfrm>
            <a:off x="8705960" y="5963001"/>
            <a:ext cx="2154208" cy="242911"/>
          </a:xfrm>
        </p:spPr>
        <p:txBody>
          <a:bodyPr anchor="ctr">
            <a:normAutofit/>
          </a:bodyPr>
          <a:lstStyle>
            <a:lvl1pPr marL="0" indent="0" algn="ctr">
              <a:buNone/>
              <a:defRPr sz="14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30" name="Text Placeholder 5">
            <a:extLst>
              <a:ext uri="{FF2B5EF4-FFF2-40B4-BE49-F238E27FC236}">
                <a16:creationId xmlns:a16="http://schemas.microsoft.com/office/drawing/2014/main" id="{220FE1FE-1D9C-59DB-385B-64C4C1FA6ADB}"/>
              </a:ext>
            </a:extLst>
          </p:cNvPr>
          <p:cNvSpPr>
            <a:spLocks noGrp="1"/>
          </p:cNvSpPr>
          <p:nvPr>
            <p:ph type="body" sz="quarter" idx="41" hasCustomPrompt="1"/>
          </p:nvPr>
        </p:nvSpPr>
        <p:spPr>
          <a:xfrm>
            <a:off x="8705960" y="6221805"/>
            <a:ext cx="2154208" cy="182503"/>
          </a:xfrm>
        </p:spPr>
        <p:txBody>
          <a:bodyPr anchor="ctr">
            <a:normAutofit/>
          </a:bodyPr>
          <a:lstStyle>
            <a:lvl1pPr marL="0" indent="0" algn="ctr">
              <a:buNone/>
              <a:defRPr sz="1200" spc="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Tree>
    <p:extLst>
      <p:ext uri="{BB962C8B-B14F-4D97-AF65-F5344CB8AC3E}">
        <p14:creationId xmlns:p14="http://schemas.microsoft.com/office/powerpoint/2010/main" val="415838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Blocks + Photo-whit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B4AED13-CDCA-35B1-2C9E-097B1E2C3933}"/>
              </a:ext>
            </a:extLst>
          </p:cNvPr>
          <p:cNvSpPr>
            <a:spLocks noGrp="1"/>
          </p:cNvSpPr>
          <p:nvPr>
            <p:ph type="pic" sz="quarter" idx="10"/>
          </p:nvPr>
        </p:nvSpPr>
        <p:spPr>
          <a:xfrm>
            <a:off x="5169848" y="0"/>
            <a:ext cx="7022152" cy="6858000"/>
          </a:xfrm>
          <a:custGeom>
            <a:avLst/>
            <a:gdLst>
              <a:gd name="connsiteX0" fmla="*/ 0 w 7022152"/>
              <a:gd name="connsiteY0" fmla="*/ 1720850 h 6858000"/>
              <a:gd name="connsiteX1" fmla="*/ 855133 w 7022152"/>
              <a:gd name="connsiteY1" fmla="*/ 1720850 h 6858000"/>
              <a:gd name="connsiteX2" fmla="*/ 855133 w 7022152"/>
              <a:gd name="connsiteY2" fmla="*/ 2578100 h 6858000"/>
              <a:gd name="connsiteX3" fmla="*/ 0 w 7022152"/>
              <a:gd name="connsiteY3" fmla="*/ 2578100 h 6858000"/>
              <a:gd name="connsiteX4" fmla="*/ 2565400 w 7022152"/>
              <a:gd name="connsiteY4" fmla="*/ 0 h 6858000"/>
              <a:gd name="connsiteX5" fmla="*/ 7022152 w 7022152"/>
              <a:gd name="connsiteY5" fmla="*/ 0 h 6858000"/>
              <a:gd name="connsiteX6" fmla="*/ 7022152 w 7022152"/>
              <a:gd name="connsiteY6" fmla="*/ 6858000 h 6858000"/>
              <a:gd name="connsiteX7" fmla="*/ 1710267 w 7022152"/>
              <a:gd name="connsiteY7" fmla="*/ 6858000 h 6858000"/>
              <a:gd name="connsiteX8" fmla="*/ 1710267 w 7022152"/>
              <a:gd name="connsiteY8" fmla="*/ 3435350 h 6858000"/>
              <a:gd name="connsiteX9" fmla="*/ 855133 w 7022152"/>
              <a:gd name="connsiteY9" fmla="*/ 3435350 h 6858000"/>
              <a:gd name="connsiteX10" fmla="*/ 855133 w 7022152"/>
              <a:gd name="connsiteY10" fmla="*/ 2578100 h 6858000"/>
              <a:gd name="connsiteX11" fmla="*/ 1710267 w 7022152"/>
              <a:gd name="connsiteY11" fmla="*/ 2578100 h 6858000"/>
              <a:gd name="connsiteX12" fmla="*/ 1710267 w 7022152"/>
              <a:gd name="connsiteY12" fmla="*/ 857250 h 6858000"/>
              <a:gd name="connsiteX13" fmla="*/ 2565400 w 7022152"/>
              <a:gd name="connsiteY13"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22152" h="6858000">
                <a:moveTo>
                  <a:pt x="0" y="1720850"/>
                </a:moveTo>
                <a:lnTo>
                  <a:pt x="855133" y="1720850"/>
                </a:lnTo>
                <a:lnTo>
                  <a:pt x="855133" y="2578100"/>
                </a:lnTo>
                <a:lnTo>
                  <a:pt x="0" y="2578100"/>
                </a:lnTo>
                <a:close/>
                <a:moveTo>
                  <a:pt x="2565400" y="0"/>
                </a:moveTo>
                <a:lnTo>
                  <a:pt x="7022152" y="0"/>
                </a:lnTo>
                <a:lnTo>
                  <a:pt x="7022152" y="6858000"/>
                </a:lnTo>
                <a:lnTo>
                  <a:pt x="1710267" y="6858000"/>
                </a:lnTo>
                <a:lnTo>
                  <a:pt x="1710267" y="3435350"/>
                </a:lnTo>
                <a:lnTo>
                  <a:pt x="855133" y="3435350"/>
                </a:lnTo>
                <a:lnTo>
                  <a:pt x="855133" y="2578100"/>
                </a:lnTo>
                <a:lnTo>
                  <a:pt x="1710267" y="2578100"/>
                </a:lnTo>
                <a:lnTo>
                  <a:pt x="1710267" y="857250"/>
                </a:lnTo>
                <a:lnTo>
                  <a:pt x="2565400" y="857250"/>
                </a:lnTo>
                <a:close/>
              </a:path>
            </a:pathLst>
          </a:custGeom>
        </p:spPr>
        <p:txBody>
          <a:bodyPr wrap="square">
            <a:noAutofit/>
          </a:bodyPr>
          <a:lstStyle>
            <a:lvl1pPr algn="r">
              <a:defRPr/>
            </a:lvl1pPr>
          </a:lstStyle>
          <a:p>
            <a:endParaRPr lang="en-US" dirty="0"/>
          </a:p>
          <a:p>
            <a:r>
              <a:rPr lang="en-US" dirty="0"/>
              <a:t>Click to add picture, then send to back</a:t>
            </a:r>
          </a:p>
        </p:txBody>
      </p:sp>
      <p:sp>
        <p:nvSpPr>
          <p:cNvPr id="2" name="Rectangle">
            <a:extLst>
              <a:ext uri="{FF2B5EF4-FFF2-40B4-BE49-F238E27FC236}">
                <a16:creationId xmlns:a16="http://schemas.microsoft.com/office/drawing/2014/main" id="{F50185D1-C33F-ABCD-523E-528059B22BE1}"/>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pic>
        <p:nvPicPr>
          <p:cNvPr id="7" name="Picture 4">
            <a:extLst>
              <a:ext uri="{FF2B5EF4-FFF2-40B4-BE49-F238E27FC236}">
                <a16:creationId xmlns:a16="http://schemas.microsoft.com/office/drawing/2014/main" id="{C3F587B5-1343-0A2C-FE47-AB590BFFBC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9600" y="614201"/>
            <a:ext cx="1403542" cy="701040"/>
          </a:xfrm>
          <a:prstGeom prst="rect">
            <a:avLst/>
          </a:prstGeom>
        </p:spPr>
      </p:pic>
      <p:sp>
        <p:nvSpPr>
          <p:cNvPr id="12" name="Rectangle">
            <a:extLst>
              <a:ext uri="{FF2B5EF4-FFF2-40B4-BE49-F238E27FC236}">
                <a16:creationId xmlns:a16="http://schemas.microsoft.com/office/drawing/2014/main" id="{C5ADC9C4-F297-C3DE-77E7-923425783A1B}"/>
              </a:ext>
            </a:extLst>
          </p:cNvPr>
          <p:cNvSpPr/>
          <p:nvPr userDrawn="1"/>
        </p:nvSpPr>
        <p:spPr>
          <a:xfrm>
            <a:off x="165702" y="190499"/>
            <a:ext cx="11860596" cy="6477001"/>
          </a:xfrm>
          <a:prstGeom prst="rect">
            <a:avLst/>
          </a:prstGeom>
          <a:ln>
            <a:solidFill>
              <a:schemeClr val="accent1"/>
            </a:solidFill>
            <a:miter lim="400000"/>
          </a:ln>
        </p:spPr>
        <p:txBody>
          <a:bodyPr tIns="91439" bIns="91439" anchor="ctr"/>
          <a:lstStyle/>
          <a:p>
            <a:pPr algn="ctr">
              <a:lnSpc>
                <a:spcPct val="100000"/>
              </a:lnSpc>
              <a:defRPr sz="2800">
                <a:solidFill>
                  <a:schemeClr val="accent3"/>
                </a:solidFill>
              </a:defRPr>
            </a:pPr>
            <a:endParaRPr sz="2800" dirty="0"/>
          </a:p>
        </p:txBody>
      </p:sp>
      <p:sp>
        <p:nvSpPr>
          <p:cNvPr id="13" name="Title 1">
            <a:extLst>
              <a:ext uri="{FF2B5EF4-FFF2-40B4-BE49-F238E27FC236}">
                <a16:creationId xmlns:a16="http://schemas.microsoft.com/office/drawing/2014/main" id="{1E364E95-0352-9CA1-7483-67F4A0417DEB}"/>
              </a:ext>
            </a:extLst>
          </p:cNvPr>
          <p:cNvSpPr>
            <a:spLocks noGrp="1"/>
          </p:cNvSpPr>
          <p:nvPr>
            <p:ph type="ctrTitle" hasCustomPrompt="1"/>
          </p:nvPr>
        </p:nvSpPr>
        <p:spPr>
          <a:xfrm>
            <a:off x="610331" y="2597215"/>
            <a:ext cx="5485669" cy="1545108"/>
          </a:xfrm>
        </p:spPr>
        <p:txBody>
          <a:bodyPr anchor="t">
            <a:noAutofit/>
          </a:bodyPr>
          <a:lstStyle>
            <a:lvl1pPr algn="l">
              <a:defRPr sz="6000" spc="-150">
                <a:solidFill>
                  <a:schemeClr val="tx1"/>
                </a:solidFill>
              </a:defRPr>
            </a:lvl1pPr>
          </a:lstStyle>
          <a:p>
            <a:r>
              <a:rPr lang="en-US" dirty="0"/>
              <a:t>Click to add title</a:t>
            </a:r>
          </a:p>
        </p:txBody>
      </p:sp>
      <p:sp>
        <p:nvSpPr>
          <p:cNvPr id="14" name="Text Placeholder 5">
            <a:extLst>
              <a:ext uri="{FF2B5EF4-FFF2-40B4-BE49-F238E27FC236}">
                <a16:creationId xmlns:a16="http://schemas.microsoft.com/office/drawing/2014/main" id="{815BC8D4-0E27-32C0-9DE6-198492A948B6}"/>
              </a:ext>
            </a:extLst>
          </p:cNvPr>
          <p:cNvSpPr>
            <a:spLocks noGrp="1"/>
          </p:cNvSpPr>
          <p:nvPr>
            <p:ph type="body" sz="quarter" idx="14" hasCustomPrompt="1"/>
          </p:nvPr>
        </p:nvSpPr>
        <p:spPr>
          <a:xfrm>
            <a:off x="610331" y="4285794"/>
            <a:ext cx="5485669" cy="293922"/>
          </a:xfrm>
        </p:spPr>
        <p:txBody>
          <a:bodyPr anchor="ctr">
            <a:normAutofit/>
          </a:bodyPr>
          <a:lstStyle>
            <a:lvl1pPr marL="0" indent="0">
              <a:buNone/>
              <a:defRPr sz="1800" spc="0">
                <a:solidFill>
                  <a:schemeClr val="tx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5" name="Presentation subtitle goes here.">
            <a:extLst>
              <a:ext uri="{FF2B5EF4-FFF2-40B4-BE49-F238E27FC236}">
                <a16:creationId xmlns:a16="http://schemas.microsoft.com/office/drawing/2014/main" id="{4071DF31-1014-7467-D30D-A88433BAD3F7}"/>
              </a:ext>
            </a:extLst>
          </p:cNvPr>
          <p:cNvSpPr txBox="1">
            <a:spLocks noGrp="1"/>
          </p:cNvSpPr>
          <p:nvPr>
            <p:ph type="body" sz="quarter" idx="21"/>
          </p:nvPr>
        </p:nvSpPr>
        <p:spPr>
          <a:xfrm>
            <a:off x="610331" y="5850764"/>
            <a:ext cx="5510631" cy="630165"/>
          </a:xfrm>
          <a:prstGeom prst="rect">
            <a:avLst/>
          </a:prstGeom>
        </p:spPr>
        <p:txBody>
          <a:bodyPr>
            <a:normAutofit/>
          </a:bodyPr>
          <a:lstStyle>
            <a:lvl1pPr>
              <a:lnSpc>
                <a:spcPts val="1000"/>
              </a:lnSpc>
              <a:spcBef>
                <a:spcPts val="0"/>
              </a:spcBef>
              <a:tabLst>
                <a:tab pos="2222500" algn="l"/>
              </a:tabLst>
              <a:defRPr sz="1000" spc="-25">
                <a:solidFill>
                  <a:schemeClr val="tx1"/>
                </a:solidFill>
              </a:defRPr>
            </a:lvl1pPr>
          </a:lstStyle>
          <a:p>
            <a:r>
              <a:t>Presentation subtitle goes here.</a:t>
            </a:r>
          </a:p>
        </p:txBody>
      </p:sp>
    </p:spTree>
    <p:extLst>
      <p:ext uri="{BB962C8B-B14F-4D97-AF65-F5344CB8AC3E}">
        <p14:creationId xmlns:p14="http://schemas.microsoft.com/office/powerpoint/2010/main" val="4063067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Ten To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hasCustomPrompt="1"/>
          </p:nvPr>
        </p:nvSpPr>
        <p:spPr/>
        <p:txBody>
          <a:bodyPr/>
          <a:lstStyle>
            <a:lvl1pPr>
              <a:defRPr/>
            </a:lvl1pPr>
          </a:lstStyle>
          <a:p>
            <a:r>
              <a:rPr lang="en-US" dirty="0"/>
              <a:t>Click to add title</a:t>
            </a:r>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99" y="1322388"/>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99" y="2348800"/>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99" y="3375212"/>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99" y="4401624"/>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5210" y="1322388"/>
            <a:ext cx="4232466" cy="786384"/>
          </a:xfrm>
        </p:spPr>
        <p:txBody>
          <a:bodyPr anchor="ctr">
            <a:noAutofit/>
          </a:bodyPr>
          <a:lstStyle>
            <a:lvl1pPr marL="0" indent="0">
              <a:buNone/>
              <a:defRPr sz="2000" spc="0"/>
            </a:lvl1pPr>
          </a:lstStyle>
          <a:p>
            <a:r>
              <a:rPr lang="en-US" dirty="0"/>
              <a:t>Click to add agenda or list item; ## at left is editable.</a:t>
            </a:r>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5210" y="2348800"/>
            <a:ext cx="4232466" cy="786384"/>
          </a:xfrm>
        </p:spPr>
        <p:txBody>
          <a:bodyPr anchor="ctr">
            <a:noAutofit/>
          </a:bodyPr>
          <a:lstStyle>
            <a:lvl1pPr marL="0" indent="0">
              <a:buNone/>
              <a:defRPr sz="2000" spc="0"/>
            </a:lvl1pPr>
          </a:lstStyle>
          <a:p>
            <a:r>
              <a:rPr lang="en-US" dirty="0"/>
              <a:t>Click to add text</a:t>
            </a:r>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5210" y="3375212"/>
            <a:ext cx="4232466" cy="786384"/>
          </a:xfrm>
        </p:spPr>
        <p:txBody>
          <a:bodyPr anchor="ctr">
            <a:noAutofit/>
          </a:bodyPr>
          <a:lstStyle>
            <a:lvl1pPr marL="0" indent="0">
              <a:buNone/>
              <a:defRPr sz="2000" spc="0"/>
            </a:lvl1pPr>
          </a:lstStyle>
          <a:p>
            <a:r>
              <a:rPr lang="en-US" dirty="0"/>
              <a:t>Click to add text</a:t>
            </a:r>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5210" y="5428038"/>
            <a:ext cx="4232466" cy="786384"/>
          </a:xfrm>
        </p:spPr>
        <p:txBody>
          <a:bodyPr anchor="ctr">
            <a:noAutofit/>
          </a:bodyPr>
          <a:lstStyle>
            <a:lvl1pPr marL="0" indent="0">
              <a:buNone/>
              <a:defRPr sz="2000" spc="0"/>
            </a:lvl1pPr>
          </a:lstStyle>
          <a:p>
            <a:r>
              <a:rPr lang="en-US" dirty="0"/>
              <a:t>Click to add text</a:t>
            </a:r>
          </a:p>
        </p:txBody>
      </p:sp>
      <p:sp>
        <p:nvSpPr>
          <p:cNvPr id="3" name="Text Placeholder 5">
            <a:extLst>
              <a:ext uri="{FF2B5EF4-FFF2-40B4-BE49-F238E27FC236}">
                <a16:creationId xmlns:a16="http://schemas.microsoft.com/office/drawing/2014/main" id="{7ED5867F-C3D5-3F42-E4EF-3E02F4E2E055}"/>
              </a:ext>
            </a:extLst>
          </p:cNvPr>
          <p:cNvSpPr>
            <a:spLocks noGrp="1"/>
          </p:cNvSpPr>
          <p:nvPr>
            <p:ph type="body" sz="quarter" idx="18" hasCustomPrompt="1"/>
          </p:nvPr>
        </p:nvSpPr>
        <p:spPr>
          <a:xfrm>
            <a:off x="381099" y="5428038"/>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4" name="Text Placeholder 10">
            <a:extLst>
              <a:ext uri="{FF2B5EF4-FFF2-40B4-BE49-F238E27FC236}">
                <a16:creationId xmlns:a16="http://schemas.microsoft.com/office/drawing/2014/main" id="{4BB7BC48-C500-2C01-33F8-9168C5E7F928}"/>
              </a:ext>
            </a:extLst>
          </p:cNvPr>
          <p:cNvSpPr>
            <a:spLocks noGrp="1"/>
          </p:cNvSpPr>
          <p:nvPr>
            <p:ph type="body" sz="quarter" idx="19" hasCustomPrompt="1"/>
          </p:nvPr>
        </p:nvSpPr>
        <p:spPr>
          <a:xfrm>
            <a:off x="1575210" y="4401624"/>
            <a:ext cx="4232466" cy="786384"/>
          </a:xfrm>
        </p:spPr>
        <p:txBody>
          <a:bodyPr anchor="ctr">
            <a:noAutofit/>
          </a:bodyPr>
          <a:lstStyle>
            <a:lvl1pPr marL="0" indent="0">
              <a:buNone/>
              <a:defRPr sz="2000" spc="0"/>
            </a:lvl1pPr>
          </a:lstStyle>
          <a:p>
            <a:r>
              <a:rPr lang="en-US" dirty="0"/>
              <a:t>Click to add text</a:t>
            </a:r>
          </a:p>
        </p:txBody>
      </p:sp>
      <p:sp>
        <p:nvSpPr>
          <p:cNvPr id="33" name="Text Placeholder 5">
            <a:extLst>
              <a:ext uri="{FF2B5EF4-FFF2-40B4-BE49-F238E27FC236}">
                <a16:creationId xmlns:a16="http://schemas.microsoft.com/office/drawing/2014/main" id="{D3786B00-3544-5C3A-F913-77BEA5354C8B}"/>
              </a:ext>
            </a:extLst>
          </p:cNvPr>
          <p:cNvSpPr>
            <a:spLocks noGrp="1"/>
          </p:cNvSpPr>
          <p:nvPr>
            <p:ph type="body" sz="quarter" idx="20" hasCustomPrompt="1"/>
          </p:nvPr>
        </p:nvSpPr>
        <p:spPr>
          <a:xfrm>
            <a:off x="6386483" y="1322388"/>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34" name="Text Placeholder 5">
            <a:extLst>
              <a:ext uri="{FF2B5EF4-FFF2-40B4-BE49-F238E27FC236}">
                <a16:creationId xmlns:a16="http://schemas.microsoft.com/office/drawing/2014/main" id="{B49CF4EB-C719-6BBC-210E-FC4181B1D6A9}"/>
              </a:ext>
            </a:extLst>
          </p:cNvPr>
          <p:cNvSpPr>
            <a:spLocks noGrp="1"/>
          </p:cNvSpPr>
          <p:nvPr>
            <p:ph type="body" sz="quarter" idx="21" hasCustomPrompt="1"/>
          </p:nvPr>
        </p:nvSpPr>
        <p:spPr>
          <a:xfrm>
            <a:off x="6386483" y="2348800"/>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35" name="Text Placeholder 5">
            <a:extLst>
              <a:ext uri="{FF2B5EF4-FFF2-40B4-BE49-F238E27FC236}">
                <a16:creationId xmlns:a16="http://schemas.microsoft.com/office/drawing/2014/main" id="{600AF3BB-A50C-E8E7-05B3-567C5552DBF6}"/>
              </a:ext>
            </a:extLst>
          </p:cNvPr>
          <p:cNvSpPr>
            <a:spLocks noGrp="1"/>
          </p:cNvSpPr>
          <p:nvPr>
            <p:ph type="body" sz="quarter" idx="22" hasCustomPrompt="1"/>
          </p:nvPr>
        </p:nvSpPr>
        <p:spPr>
          <a:xfrm>
            <a:off x="6386483" y="3375212"/>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36" name="Text Placeholder 5">
            <a:extLst>
              <a:ext uri="{FF2B5EF4-FFF2-40B4-BE49-F238E27FC236}">
                <a16:creationId xmlns:a16="http://schemas.microsoft.com/office/drawing/2014/main" id="{2303A804-7733-D272-C36E-C08586FF65AB}"/>
              </a:ext>
            </a:extLst>
          </p:cNvPr>
          <p:cNvSpPr>
            <a:spLocks noGrp="1"/>
          </p:cNvSpPr>
          <p:nvPr>
            <p:ph type="body" sz="quarter" idx="23" hasCustomPrompt="1"/>
          </p:nvPr>
        </p:nvSpPr>
        <p:spPr>
          <a:xfrm>
            <a:off x="6386483" y="4401624"/>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37" name="Text Placeholder 10">
            <a:extLst>
              <a:ext uri="{FF2B5EF4-FFF2-40B4-BE49-F238E27FC236}">
                <a16:creationId xmlns:a16="http://schemas.microsoft.com/office/drawing/2014/main" id="{3B0D31D7-9231-8F2D-DC0C-309EC6852E68}"/>
              </a:ext>
            </a:extLst>
          </p:cNvPr>
          <p:cNvSpPr>
            <a:spLocks noGrp="1"/>
          </p:cNvSpPr>
          <p:nvPr>
            <p:ph type="body" sz="quarter" idx="24" hasCustomPrompt="1"/>
          </p:nvPr>
        </p:nvSpPr>
        <p:spPr>
          <a:xfrm>
            <a:off x="7580594" y="1322388"/>
            <a:ext cx="4232466" cy="786384"/>
          </a:xfrm>
        </p:spPr>
        <p:txBody>
          <a:bodyPr anchor="ctr">
            <a:noAutofit/>
          </a:bodyPr>
          <a:lstStyle>
            <a:lvl1pPr marL="0" indent="0">
              <a:buNone/>
              <a:defRPr sz="2000" spc="0"/>
            </a:lvl1pPr>
          </a:lstStyle>
          <a:p>
            <a:r>
              <a:rPr lang="en-US" dirty="0"/>
              <a:t>Click to add text</a:t>
            </a:r>
          </a:p>
        </p:txBody>
      </p:sp>
      <p:sp>
        <p:nvSpPr>
          <p:cNvPr id="38" name="Text Placeholder 10">
            <a:extLst>
              <a:ext uri="{FF2B5EF4-FFF2-40B4-BE49-F238E27FC236}">
                <a16:creationId xmlns:a16="http://schemas.microsoft.com/office/drawing/2014/main" id="{743F4806-F853-D743-6E31-A85F86E7F5B0}"/>
              </a:ext>
            </a:extLst>
          </p:cNvPr>
          <p:cNvSpPr>
            <a:spLocks noGrp="1"/>
          </p:cNvSpPr>
          <p:nvPr>
            <p:ph type="body" sz="quarter" idx="25" hasCustomPrompt="1"/>
          </p:nvPr>
        </p:nvSpPr>
        <p:spPr>
          <a:xfrm>
            <a:off x="7580594" y="2348800"/>
            <a:ext cx="4232466" cy="786384"/>
          </a:xfrm>
        </p:spPr>
        <p:txBody>
          <a:bodyPr anchor="ctr">
            <a:noAutofit/>
          </a:bodyPr>
          <a:lstStyle>
            <a:lvl1pPr marL="0" indent="0">
              <a:buNone/>
              <a:defRPr sz="2000" spc="0"/>
            </a:lvl1pPr>
          </a:lstStyle>
          <a:p>
            <a:r>
              <a:rPr lang="en-US" dirty="0"/>
              <a:t>Click to add text</a:t>
            </a:r>
          </a:p>
        </p:txBody>
      </p:sp>
      <p:sp>
        <p:nvSpPr>
          <p:cNvPr id="39" name="Text Placeholder 10">
            <a:extLst>
              <a:ext uri="{FF2B5EF4-FFF2-40B4-BE49-F238E27FC236}">
                <a16:creationId xmlns:a16="http://schemas.microsoft.com/office/drawing/2014/main" id="{1064F175-90F5-DD52-6F97-1EBCF6808C4D}"/>
              </a:ext>
            </a:extLst>
          </p:cNvPr>
          <p:cNvSpPr>
            <a:spLocks noGrp="1"/>
          </p:cNvSpPr>
          <p:nvPr>
            <p:ph type="body" sz="quarter" idx="26" hasCustomPrompt="1"/>
          </p:nvPr>
        </p:nvSpPr>
        <p:spPr>
          <a:xfrm>
            <a:off x="7580594" y="3375212"/>
            <a:ext cx="4232466" cy="786384"/>
          </a:xfrm>
        </p:spPr>
        <p:txBody>
          <a:bodyPr anchor="ctr">
            <a:noAutofit/>
          </a:bodyPr>
          <a:lstStyle>
            <a:lvl1pPr marL="0" indent="0">
              <a:buNone/>
              <a:defRPr sz="2000" spc="0"/>
            </a:lvl1pPr>
          </a:lstStyle>
          <a:p>
            <a:r>
              <a:rPr lang="en-US" dirty="0"/>
              <a:t>Click to add text</a:t>
            </a:r>
          </a:p>
        </p:txBody>
      </p:sp>
      <p:sp>
        <p:nvSpPr>
          <p:cNvPr id="40" name="Text Placeholder 10">
            <a:extLst>
              <a:ext uri="{FF2B5EF4-FFF2-40B4-BE49-F238E27FC236}">
                <a16:creationId xmlns:a16="http://schemas.microsoft.com/office/drawing/2014/main" id="{E8518DCC-95A3-C5A9-DC0F-651267311958}"/>
              </a:ext>
            </a:extLst>
          </p:cNvPr>
          <p:cNvSpPr>
            <a:spLocks noGrp="1"/>
          </p:cNvSpPr>
          <p:nvPr>
            <p:ph type="body" sz="quarter" idx="27" hasCustomPrompt="1"/>
          </p:nvPr>
        </p:nvSpPr>
        <p:spPr>
          <a:xfrm>
            <a:off x="7580594" y="5428038"/>
            <a:ext cx="4232466" cy="786384"/>
          </a:xfrm>
        </p:spPr>
        <p:txBody>
          <a:bodyPr anchor="ctr">
            <a:noAutofit/>
          </a:bodyPr>
          <a:lstStyle>
            <a:lvl1pPr marL="0" indent="0">
              <a:buNone/>
              <a:defRPr sz="2000" spc="0"/>
            </a:lvl1pPr>
          </a:lstStyle>
          <a:p>
            <a:r>
              <a:rPr lang="en-US" dirty="0"/>
              <a:t>Click to add text</a:t>
            </a:r>
          </a:p>
        </p:txBody>
      </p:sp>
      <p:sp>
        <p:nvSpPr>
          <p:cNvPr id="41" name="Text Placeholder 5">
            <a:extLst>
              <a:ext uri="{FF2B5EF4-FFF2-40B4-BE49-F238E27FC236}">
                <a16:creationId xmlns:a16="http://schemas.microsoft.com/office/drawing/2014/main" id="{8A43D721-A2F4-7827-E514-26B05F9B45C5}"/>
              </a:ext>
            </a:extLst>
          </p:cNvPr>
          <p:cNvSpPr>
            <a:spLocks noGrp="1"/>
          </p:cNvSpPr>
          <p:nvPr>
            <p:ph type="body" sz="quarter" idx="28" hasCustomPrompt="1"/>
          </p:nvPr>
        </p:nvSpPr>
        <p:spPr>
          <a:xfrm>
            <a:off x="6386483" y="5428038"/>
            <a:ext cx="838418" cy="782262"/>
          </a:xfrm>
          <a:prstGeom prst="rect">
            <a:avLst/>
          </a:prstGeom>
          <a:noFill/>
        </p:spPr>
        <p:txBody>
          <a:bodyPr anchor="ctr">
            <a:noAutofit/>
          </a:bodyPr>
          <a:lstStyle>
            <a:lvl1pPr marL="0" indent="0" algn="ctr">
              <a:buNone/>
              <a:defRPr sz="3600" b="1" i="0" spc="-150">
                <a:solidFill>
                  <a:schemeClr val="accent1"/>
                </a:solidFill>
                <a:latin typeface="Arial Black" panose="020B0604020202020204" pitchFamily="34" charset="0"/>
                <a:cs typeface="Arial Black" panose="020B0604020202020204" pitchFamily="34" charset="0"/>
              </a:defRPr>
            </a:lvl1pPr>
          </a:lstStyle>
          <a:p>
            <a:pPr lvl="0"/>
            <a:r>
              <a:rPr lang="en-US" dirty="0"/>
              <a:t>##</a:t>
            </a:r>
          </a:p>
        </p:txBody>
      </p:sp>
      <p:sp>
        <p:nvSpPr>
          <p:cNvPr id="42" name="Text Placeholder 10">
            <a:extLst>
              <a:ext uri="{FF2B5EF4-FFF2-40B4-BE49-F238E27FC236}">
                <a16:creationId xmlns:a16="http://schemas.microsoft.com/office/drawing/2014/main" id="{C5A3108E-259D-2A27-34D2-6A1EA6B1B8E1}"/>
              </a:ext>
            </a:extLst>
          </p:cNvPr>
          <p:cNvSpPr>
            <a:spLocks noGrp="1"/>
          </p:cNvSpPr>
          <p:nvPr>
            <p:ph type="body" sz="quarter" idx="29" hasCustomPrompt="1"/>
          </p:nvPr>
        </p:nvSpPr>
        <p:spPr>
          <a:xfrm>
            <a:off x="7580594" y="4401624"/>
            <a:ext cx="4232466" cy="786384"/>
          </a:xfrm>
        </p:spPr>
        <p:txBody>
          <a:bodyPr anchor="ctr">
            <a:noAutofit/>
          </a:bodyPr>
          <a:lstStyle>
            <a:lvl1pPr marL="0" indent="0">
              <a:buNone/>
              <a:defRPr sz="2000" spc="0"/>
            </a:lvl1pPr>
          </a:lstStyle>
          <a:p>
            <a:r>
              <a:rPr lang="en-US" dirty="0"/>
              <a:t>Click to add text</a:t>
            </a:r>
          </a:p>
        </p:txBody>
      </p:sp>
      <p:sp>
        <p:nvSpPr>
          <p:cNvPr id="5" name="Slide Number Placeholder 4">
            <a:extLst>
              <a:ext uri="{FF2B5EF4-FFF2-40B4-BE49-F238E27FC236}">
                <a16:creationId xmlns:a16="http://schemas.microsoft.com/office/drawing/2014/main" id="{498E8538-CC55-5C19-7A53-3BBBA7501FF2}"/>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27883089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Topic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AE0E-AD2A-DE43-D325-50AD9027E664}"/>
              </a:ext>
            </a:extLst>
          </p:cNvPr>
          <p:cNvSpPr>
            <a:spLocks noGrp="1"/>
          </p:cNvSpPr>
          <p:nvPr>
            <p:ph type="title" hasCustomPrompt="1"/>
          </p:nvPr>
        </p:nvSpPr>
        <p:spPr/>
        <p:txBody>
          <a:bodyPr/>
          <a:lstStyle>
            <a:lvl1pPr>
              <a:defRPr>
                <a:solidFill>
                  <a:schemeClr val="tx1"/>
                </a:solidFill>
              </a:defRPr>
            </a:lvl1pPr>
          </a:lstStyle>
          <a:p>
            <a:r>
              <a:rPr lang="en-US" dirty="0"/>
              <a:t>Click to add title</a:t>
            </a:r>
          </a:p>
        </p:txBody>
      </p:sp>
      <p:sp>
        <p:nvSpPr>
          <p:cNvPr id="16" name="Text Placeholder 5">
            <a:extLst>
              <a:ext uri="{FF2B5EF4-FFF2-40B4-BE49-F238E27FC236}">
                <a16:creationId xmlns:a16="http://schemas.microsoft.com/office/drawing/2014/main" id="{D978F29F-2A5F-D709-A046-DAFCF617678C}"/>
              </a:ext>
            </a:extLst>
          </p:cNvPr>
          <p:cNvSpPr>
            <a:spLocks noGrp="1"/>
          </p:cNvSpPr>
          <p:nvPr>
            <p:ph type="body" sz="quarter" idx="13" hasCustomPrompt="1"/>
          </p:nvPr>
        </p:nvSpPr>
        <p:spPr>
          <a:xfrm>
            <a:off x="381000" y="2908060"/>
            <a:ext cx="2523744" cy="3102157"/>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r>
              <a:rPr lang="en-US" dirty="0"/>
              <a:t>Add text here; number above is editable.  Use number format 01, 02, etc.</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AFCC4D41-5ABD-BFFF-1214-BC8B78670885}"/>
              </a:ext>
            </a:extLst>
          </p:cNvPr>
          <p:cNvSpPr>
            <a:spLocks noGrp="1"/>
          </p:cNvSpPr>
          <p:nvPr>
            <p:ph type="body" sz="quarter" idx="14" hasCustomPrompt="1"/>
          </p:nvPr>
        </p:nvSpPr>
        <p:spPr>
          <a:xfrm>
            <a:off x="3349752" y="2908060"/>
            <a:ext cx="2523744" cy="3102157"/>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5">
            <a:extLst>
              <a:ext uri="{FF2B5EF4-FFF2-40B4-BE49-F238E27FC236}">
                <a16:creationId xmlns:a16="http://schemas.microsoft.com/office/drawing/2014/main" id="{06359C36-DD63-0BAE-4FFE-8DC4243A42FD}"/>
              </a:ext>
            </a:extLst>
          </p:cNvPr>
          <p:cNvSpPr>
            <a:spLocks noGrp="1"/>
          </p:cNvSpPr>
          <p:nvPr>
            <p:ph type="body" sz="quarter" idx="15" hasCustomPrompt="1"/>
          </p:nvPr>
        </p:nvSpPr>
        <p:spPr>
          <a:xfrm>
            <a:off x="6318504" y="2908060"/>
            <a:ext cx="2523744" cy="3102157"/>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5">
            <a:extLst>
              <a:ext uri="{FF2B5EF4-FFF2-40B4-BE49-F238E27FC236}">
                <a16:creationId xmlns:a16="http://schemas.microsoft.com/office/drawing/2014/main" id="{93244C3F-EB26-094B-BF32-315C079BBA2B}"/>
              </a:ext>
            </a:extLst>
          </p:cNvPr>
          <p:cNvSpPr>
            <a:spLocks noGrp="1"/>
          </p:cNvSpPr>
          <p:nvPr>
            <p:ph type="body" sz="quarter" idx="16" hasCustomPrompt="1"/>
          </p:nvPr>
        </p:nvSpPr>
        <p:spPr>
          <a:xfrm>
            <a:off x="9287255" y="2908060"/>
            <a:ext cx="2523744" cy="3102157"/>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1">
            <a:extLst>
              <a:ext uri="{FF2B5EF4-FFF2-40B4-BE49-F238E27FC236}">
                <a16:creationId xmlns:a16="http://schemas.microsoft.com/office/drawing/2014/main" id="{D20E8D51-D2EE-930A-4C37-4AAF259C59DB}"/>
              </a:ext>
            </a:extLst>
          </p:cNvPr>
          <p:cNvSpPr>
            <a:spLocks noGrp="1"/>
          </p:cNvSpPr>
          <p:nvPr>
            <p:ph type="body" sz="quarter" idx="17" hasCustomPrompt="1"/>
          </p:nvPr>
        </p:nvSpPr>
        <p:spPr>
          <a:xfrm>
            <a:off x="381000" y="1543250"/>
            <a:ext cx="2523745" cy="1327843"/>
          </a:xfrm>
        </p:spPr>
        <p:txBody>
          <a:bodyPr wrap="square" lIns="0" anchor="b" anchorCtr="0">
            <a:noAutofit/>
          </a:bodyPr>
          <a:lstStyle>
            <a:lvl1pPr marL="0" indent="0">
              <a:buNone/>
              <a:defRPr sz="8600" b="1" i="0" spc="-1000" baseline="0">
                <a:solidFill>
                  <a:schemeClr val="accent1"/>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r>
              <a:rPr lang="en-US" dirty="0"/>
              <a:t>##</a:t>
            </a:r>
          </a:p>
        </p:txBody>
      </p:sp>
      <p:sp>
        <p:nvSpPr>
          <p:cNvPr id="7" name="Text Placeholder 11">
            <a:extLst>
              <a:ext uri="{FF2B5EF4-FFF2-40B4-BE49-F238E27FC236}">
                <a16:creationId xmlns:a16="http://schemas.microsoft.com/office/drawing/2014/main" id="{B7C53936-8680-708D-3DFB-A9D44CF46EFF}"/>
              </a:ext>
            </a:extLst>
          </p:cNvPr>
          <p:cNvSpPr>
            <a:spLocks noGrp="1"/>
          </p:cNvSpPr>
          <p:nvPr>
            <p:ph type="body" sz="quarter" idx="18" hasCustomPrompt="1"/>
          </p:nvPr>
        </p:nvSpPr>
        <p:spPr>
          <a:xfrm>
            <a:off x="3349752" y="1543250"/>
            <a:ext cx="2523745" cy="1327843"/>
          </a:xfrm>
        </p:spPr>
        <p:txBody>
          <a:bodyPr wrap="square" lIns="0" anchor="b" anchorCtr="0">
            <a:noAutofit/>
          </a:bodyPr>
          <a:lstStyle>
            <a:lvl1pPr marL="0" indent="0">
              <a:buNone/>
              <a:defRPr sz="8600" b="1" i="0" spc="-1000" baseline="0">
                <a:solidFill>
                  <a:schemeClr val="accent1"/>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sp>
        <p:nvSpPr>
          <p:cNvPr id="8" name="Text Placeholder 11">
            <a:extLst>
              <a:ext uri="{FF2B5EF4-FFF2-40B4-BE49-F238E27FC236}">
                <a16:creationId xmlns:a16="http://schemas.microsoft.com/office/drawing/2014/main" id="{2C7F86B1-9D3F-7041-5C0C-861686B41BB1}"/>
              </a:ext>
            </a:extLst>
          </p:cNvPr>
          <p:cNvSpPr>
            <a:spLocks noGrp="1"/>
          </p:cNvSpPr>
          <p:nvPr>
            <p:ph type="body" sz="quarter" idx="19" hasCustomPrompt="1"/>
          </p:nvPr>
        </p:nvSpPr>
        <p:spPr>
          <a:xfrm>
            <a:off x="6319289" y="1543250"/>
            <a:ext cx="2523745" cy="1327843"/>
          </a:xfrm>
        </p:spPr>
        <p:txBody>
          <a:bodyPr wrap="square" lIns="0" anchor="b" anchorCtr="0">
            <a:noAutofit/>
          </a:bodyPr>
          <a:lstStyle>
            <a:lvl1pPr marL="0" indent="0">
              <a:buNone/>
              <a:defRPr sz="8600" b="1" i="0" spc="-1000" baseline="0">
                <a:solidFill>
                  <a:schemeClr val="accent1"/>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sp>
        <p:nvSpPr>
          <p:cNvPr id="11" name="Text Placeholder 11">
            <a:extLst>
              <a:ext uri="{FF2B5EF4-FFF2-40B4-BE49-F238E27FC236}">
                <a16:creationId xmlns:a16="http://schemas.microsoft.com/office/drawing/2014/main" id="{105BFE26-F03E-A400-1A61-EBB99F202572}"/>
              </a:ext>
            </a:extLst>
          </p:cNvPr>
          <p:cNvSpPr>
            <a:spLocks noGrp="1"/>
          </p:cNvSpPr>
          <p:nvPr>
            <p:ph type="body" sz="quarter" idx="20" hasCustomPrompt="1"/>
          </p:nvPr>
        </p:nvSpPr>
        <p:spPr>
          <a:xfrm>
            <a:off x="9288826" y="1543250"/>
            <a:ext cx="2523745" cy="1327843"/>
          </a:xfrm>
        </p:spPr>
        <p:txBody>
          <a:bodyPr wrap="square" lIns="0" anchor="b" anchorCtr="0">
            <a:noAutofit/>
          </a:bodyPr>
          <a:lstStyle>
            <a:lvl1pPr marL="0" indent="0">
              <a:buNone/>
              <a:defRPr sz="8600" b="1" i="0" spc="-1000" baseline="0">
                <a:solidFill>
                  <a:schemeClr val="accent1"/>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sp>
        <p:nvSpPr>
          <p:cNvPr id="3" name="Slide Number Placeholder 4">
            <a:extLst>
              <a:ext uri="{FF2B5EF4-FFF2-40B4-BE49-F238E27FC236}">
                <a16:creationId xmlns:a16="http://schemas.microsoft.com/office/drawing/2014/main" id="{6000AFE1-7DA1-C75A-7727-71F01F790BFF}"/>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973020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Slide-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4961744"/>
            <a:ext cx="8829198" cy="924710"/>
          </a:xfrm>
        </p:spPr>
        <p:txBody>
          <a:bodyPr anchor="b">
            <a:noAutofit/>
          </a:bodyPr>
          <a:lstStyle>
            <a:lvl1pPr algn="l">
              <a:defRPr sz="300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5934077"/>
            <a:ext cx="8829198" cy="342900"/>
          </a:xfrm>
        </p:spPr>
        <p:txBody>
          <a:bodyPr>
            <a:noAutofit/>
          </a:bodyPr>
          <a:lstStyle>
            <a:lvl1pPr marL="0" indent="0" algn="l">
              <a:buNone/>
              <a:defRPr sz="20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5" name="Picture 4">
            <a:extLst>
              <a:ext uri="{FF2B5EF4-FFF2-40B4-BE49-F238E27FC236}">
                <a16:creationId xmlns:a16="http://schemas.microsoft.com/office/drawing/2014/main" id="{AA83CEBC-87FF-2799-CFE4-4E3ACEC5FB17}"/>
              </a:ext>
            </a:extLst>
          </p:cNvPr>
          <p:cNvPicPr>
            <a:picLocks noChangeAspect="1"/>
          </p:cNvPicPr>
          <p:nvPr/>
        </p:nvPicPr>
        <p:blipFill>
          <a:blip r:embed="rId2"/>
          <a:stretch>
            <a:fillRect/>
          </a:stretch>
        </p:blipFill>
        <p:spPr>
          <a:xfrm>
            <a:off x="10909330" y="362285"/>
            <a:ext cx="836071" cy="417600"/>
          </a:xfrm>
          <a:prstGeom prst="rect">
            <a:avLst/>
          </a:prstGeom>
        </p:spPr>
      </p:pic>
      <p:sp>
        <p:nvSpPr>
          <p:cNvPr id="13" name="Text Placeholder 11">
            <a:extLst>
              <a:ext uri="{FF2B5EF4-FFF2-40B4-BE49-F238E27FC236}">
                <a16:creationId xmlns:a16="http://schemas.microsoft.com/office/drawing/2014/main" id="{B7E74FEA-39CD-808A-C76E-456383CF3223}"/>
              </a:ext>
            </a:extLst>
          </p:cNvPr>
          <p:cNvSpPr>
            <a:spLocks noGrp="1"/>
          </p:cNvSpPr>
          <p:nvPr>
            <p:ph type="body" sz="quarter" idx="10" hasCustomPrompt="1"/>
          </p:nvPr>
        </p:nvSpPr>
        <p:spPr>
          <a:xfrm>
            <a:off x="546020" y="2973674"/>
            <a:ext cx="3169505" cy="1988070"/>
          </a:xfrm>
        </p:spPr>
        <p:txBody>
          <a:bodyPr wrap="none" lIns="0" anchor="ctr">
            <a:noAutofit/>
          </a:bodyPr>
          <a:lstStyle>
            <a:lvl1pPr marL="0" indent="0">
              <a:buNone/>
              <a:defRPr sz="17500" b="1" i="0" spc="-2000" baseline="0">
                <a:solidFill>
                  <a:srgbClr val="CE340B"/>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pic>
        <p:nvPicPr>
          <p:cNvPr id="9" name="Graphic 8">
            <a:extLst>
              <a:ext uri="{FF2B5EF4-FFF2-40B4-BE49-F238E27FC236}">
                <a16:creationId xmlns:a16="http://schemas.microsoft.com/office/drawing/2014/main" id="{48137613-0E58-58D3-CFE6-AC21E2BE323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rcRect/>
          <a:stretch/>
        </p:blipFill>
        <p:spPr>
          <a:xfrm>
            <a:off x="10224590" y="5461000"/>
            <a:ext cx="1801706" cy="1206500"/>
          </a:xfrm>
          <a:prstGeom prst="rect">
            <a:avLst/>
          </a:prstGeom>
        </p:spPr>
      </p:pic>
      <p:sp>
        <p:nvSpPr>
          <p:cNvPr id="8" name="Rectangle">
            <a:extLst>
              <a:ext uri="{FF2B5EF4-FFF2-40B4-BE49-F238E27FC236}">
                <a16:creationId xmlns:a16="http://schemas.microsoft.com/office/drawing/2014/main" id="{9FFAF51B-59B3-409A-0469-39EDEF3324FA}"/>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Tree>
    <p:extLst>
      <p:ext uri="{BB962C8B-B14F-4D97-AF65-F5344CB8AC3E}">
        <p14:creationId xmlns:p14="http://schemas.microsoft.com/office/powerpoint/2010/main" val="1912943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Slide-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4961744"/>
            <a:ext cx="8829198" cy="924710"/>
          </a:xfrm>
        </p:spPr>
        <p:txBody>
          <a:bodyPr anchor="b">
            <a:noAutofit/>
          </a:bodyPr>
          <a:lstStyle>
            <a:lvl1pPr algn="l">
              <a:defRPr sz="300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5934077"/>
            <a:ext cx="8829198" cy="342900"/>
          </a:xfrm>
        </p:spPr>
        <p:txBody>
          <a:bodyPr>
            <a:noAutofit/>
          </a:bodyPr>
          <a:lstStyle>
            <a:lvl1pPr marL="0" indent="0" algn="l">
              <a:buNone/>
              <a:defRPr sz="20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5" name="Picture 4">
            <a:extLst>
              <a:ext uri="{FF2B5EF4-FFF2-40B4-BE49-F238E27FC236}">
                <a16:creationId xmlns:a16="http://schemas.microsoft.com/office/drawing/2014/main" id="{AA83CEBC-87FF-2799-CFE4-4E3ACEC5FB17}"/>
              </a:ext>
            </a:extLst>
          </p:cNvPr>
          <p:cNvPicPr>
            <a:picLocks noChangeAspect="1"/>
          </p:cNvPicPr>
          <p:nvPr/>
        </p:nvPicPr>
        <p:blipFill>
          <a:blip r:embed="rId2"/>
          <a:stretch>
            <a:fillRect/>
          </a:stretch>
        </p:blipFill>
        <p:spPr>
          <a:xfrm>
            <a:off x="10909330" y="362285"/>
            <a:ext cx="836071" cy="417600"/>
          </a:xfrm>
          <a:prstGeom prst="rect">
            <a:avLst/>
          </a:prstGeom>
        </p:spPr>
      </p:pic>
      <p:sp>
        <p:nvSpPr>
          <p:cNvPr id="13" name="Text Placeholder 11">
            <a:extLst>
              <a:ext uri="{FF2B5EF4-FFF2-40B4-BE49-F238E27FC236}">
                <a16:creationId xmlns:a16="http://schemas.microsoft.com/office/drawing/2014/main" id="{B7E74FEA-39CD-808A-C76E-456383CF3223}"/>
              </a:ext>
            </a:extLst>
          </p:cNvPr>
          <p:cNvSpPr>
            <a:spLocks noGrp="1"/>
          </p:cNvSpPr>
          <p:nvPr>
            <p:ph type="body" sz="quarter" idx="10" hasCustomPrompt="1"/>
          </p:nvPr>
        </p:nvSpPr>
        <p:spPr>
          <a:xfrm>
            <a:off x="546020" y="2973674"/>
            <a:ext cx="3169505" cy="1988070"/>
          </a:xfrm>
        </p:spPr>
        <p:txBody>
          <a:bodyPr wrap="none" lIns="0" anchor="ctr">
            <a:noAutofit/>
          </a:bodyPr>
          <a:lstStyle>
            <a:lvl1pPr marL="0" indent="0">
              <a:buNone/>
              <a:defRPr sz="17500" b="1" i="0" spc="-2000" baseline="0">
                <a:solidFill>
                  <a:schemeClr val="accent2"/>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pic>
        <p:nvPicPr>
          <p:cNvPr id="9" name="Graphic 8">
            <a:extLst>
              <a:ext uri="{FF2B5EF4-FFF2-40B4-BE49-F238E27FC236}">
                <a16:creationId xmlns:a16="http://schemas.microsoft.com/office/drawing/2014/main" id="{48137613-0E58-58D3-CFE6-AC21E2BE323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rcRect/>
          <a:stretch/>
        </p:blipFill>
        <p:spPr>
          <a:xfrm>
            <a:off x="10224590" y="5461000"/>
            <a:ext cx="1801706" cy="1206500"/>
          </a:xfrm>
          <a:prstGeom prst="rect">
            <a:avLst/>
          </a:prstGeom>
        </p:spPr>
      </p:pic>
      <p:sp>
        <p:nvSpPr>
          <p:cNvPr id="8" name="Rectangle">
            <a:extLst>
              <a:ext uri="{FF2B5EF4-FFF2-40B4-BE49-F238E27FC236}">
                <a16:creationId xmlns:a16="http://schemas.microsoft.com/office/drawing/2014/main" id="{9FFAF51B-59B3-409A-0469-39EDEF3324FA}"/>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Tree>
    <p:extLst>
      <p:ext uri="{BB962C8B-B14F-4D97-AF65-F5344CB8AC3E}">
        <p14:creationId xmlns:p14="http://schemas.microsoft.com/office/powerpoint/2010/main" val="21093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ne Speaker-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06C4-9D9A-0CEC-CCAF-2A2D5F1B0899}"/>
              </a:ext>
            </a:extLst>
          </p:cNvPr>
          <p:cNvSpPr>
            <a:spLocks noGrp="1"/>
          </p:cNvSpPr>
          <p:nvPr>
            <p:ph type="title" hasCustomPrompt="1"/>
          </p:nvPr>
        </p:nvSpPr>
        <p:spPr>
          <a:xfrm>
            <a:off x="609600" y="2414134"/>
            <a:ext cx="5003800" cy="1014866"/>
          </a:xfrm>
        </p:spPr>
        <p:txBody>
          <a:bodyPr anchor="ctr">
            <a:noAutofit/>
          </a:bodyPr>
          <a:lstStyle>
            <a:lvl1pPr>
              <a:defRPr sz="8000" b="1" i="0" spc="-15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5" name="Picture Placeholder 14">
            <a:extLst>
              <a:ext uri="{FF2B5EF4-FFF2-40B4-BE49-F238E27FC236}">
                <a16:creationId xmlns:a16="http://schemas.microsoft.com/office/drawing/2014/main" id="{B989B780-4E34-2459-5DD7-243F25DBCF5D}"/>
              </a:ext>
            </a:extLst>
          </p:cNvPr>
          <p:cNvSpPr>
            <a:spLocks noGrp="1"/>
          </p:cNvSpPr>
          <p:nvPr>
            <p:ph type="pic" sz="quarter" idx="12"/>
          </p:nvPr>
        </p:nvSpPr>
        <p:spPr>
          <a:xfrm>
            <a:off x="6096000" y="836676"/>
            <a:ext cx="5184648" cy="5184648"/>
          </a:xfrm>
          <a:custGeom>
            <a:avLst/>
            <a:gdLst>
              <a:gd name="connsiteX0" fmla="*/ 451104 w 5184648"/>
              <a:gd name="connsiteY0" fmla="*/ 0 h 5184648"/>
              <a:gd name="connsiteX1" fmla="*/ 5184648 w 5184648"/>
              <a:gd name="connsiteY1" fmla="*/ 0 h 5184648"/>
              <a:gd name="connsiteX2" fmla="*/ 5184648 w 5184648"/>
              <a:gd name="connsiteY2" fmla="*/ 4282313 h 5184648"/>
              <a:gd name="connsiteX3" fmla="*/ 4733544 w 5184648"/>
              <a:gd name="connsiteY3" fmla="*/ 4282313 h 5184648"/>
              <a:gd name="connsiteX4" fmla="*/ 4733544 w 5184648"/>
              <a:gd name="connsiteY4" fmla="*/ 4733417 h 5184648"/>
              <a:gd name="connsiteX5" fmla="*/ 5184648 w 5184648"/>
              <a:gd name="connsiteY5" fmla="*/ 4733417 h 5184648"/>
              <a:gd name="connsiteX6" fmla="*/ 5184648 w 5184648"/>
              <a:gd name="connsiteY6" fmla="*/ 5184648 h 5184648"/>
              <a:gd name="connsiteX7" fmla="*/ 4733544 w 5184648"/>
              <a:gd name="connsiteY7" fmla="*/ 5184648 h 5184648"/>
              <a:gd name="connsiteX8" fmla="*/ 4733544 w 5184648"/>
              <a:gd name="connsiteY8" fmla="*/ 4733544 h 5184648"/>
              <a:gd name="connsiteX9" fmla="*/ 4282440 w 5184648"/>
              <a:gd name="connsiteY9" fmla="*/ 4733544 h 5184648"/>
              <a:gd name="connsiteX10" fmla="*/ 4282440 w 5184648"/>
              <a:gd name="connsiteY10" fmla="*/ 5184648 h 5184648"/>
              <a:gd name="connsiteX11" fmla="*/ 0 w 5184648"/>
              <a:gd name="connsiteY11" fmla="*/ 5184648 h 5184648"/>
              <a:gd name="connsiteX12" fmla="*/ 0 w 5184648"/>
              <a:gd name="connsiteY12" fmla="*/ 451104 h 5184648"/>
              <a:gd name="connsiteX13" fmla="*/ 451104 w 5184648"/>
              <a:gd name="connsiteY13" fmla="*/ 451104 h 51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4648" h="5184648">
                <a:moveTo>
                  <a:pt x="451104" y="0"/>
                </a:moveTo>
                <a:lnTo>
                  <a:pt x="5184648" y="0"/>
                </a:lnTo>
                <a:lnTo>
                  <a:pt x="5184648" y="4282313"/>
                </a:lnTo>
                <a:lnTo>
                  <a:pt x="4733544" y="4282313"/>
                </a:lnTo>
                <a:lnTo>
                  <a:pt x="4733544" y="4733417"/>
                </a:lnTo>
                <a:lnTo>
                  <a:pt x="5184648" y="4733417"/>
                </a:lnTo>
                <a:lnTo>
                  <a:pt x="5184648" y="5184648"/>
                </a:lnTo>
                <a:lnTo>
                  <a:pt x="4733544" y="5184648"/>
                </a:lnTo>
                <a:lnTo>
                  <a:pt x="4733544" y="4733544"/>
                </a:lnTo>
                <a:lnTo>
                  <a:pt x="4282440" y="4733544"/>
                </a:lnTo>
                <a:lnTo>
                  <a:pt x="4282440" y="5184648"/>
                </a:lnTo>
                <a:lnTo>
                  <a:pt x="0" y="5184648"/>
                </a:lnTo>
                <a:lnTo>
                  <a:pt x="0" y="451104"/>
                </a:lnTo>
                <a:lnTo>
                  <a:pt x="451104" y="451104"/>
                </a:lnTo>
                <a:close/>
              </a:path>
            </a:pathLst>
          </a:custGeom>
        </p:spPr>
        <p:txBody>
          <a:bodyPr wrap="square">
            <a:noAutofit/>
          </a:bodyPr>
          <a:lstStyle>
            <a:lvl1pPr>
              <a:defRPr>
                <a:solidFill>
                  <a:schemeClr val="bg1"/>
                </a:solidFill>
              </a:defRPr>
            </a:lvl1pPr>
          </a:lstStyle>
          <a:p>
            <a:r>
              <a:rPr lang="en-GB" dirty="0"/>
              <a:t>Click icon to add picture</a:t>
            </a:r>
            <a:endParaRPr lang="en-US" dirty="0"/>
          </a:p>
        </p:txBody>
      </p:sp>
      <p:pic>
        <p:nvPicPr>
          <p:cNvPr id="7" name="Picture 4">
            <a:extLst>
              <a:ext uri="{FF2B5EF4-FFF2-40B4-BE49-F238E27FC236}">
                <a16:creationId xmlns:a16="http://schemas.microsoft.com/office/drawing/2014/main" id="{73232589-A6FE-8794-B6AB-9A760AD45FB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9600" y="5614417"/>
            <a:ext cx="1403542" cy="701040"/>
          </a:xfrm>
          <a:prstGeom prst="rect">
            <a:avLst/>
          </a:prstGeom>
        </p:spPr>
      </p:pic>
      <p:pic>
        <p:nvPicPr>
          <p:cNvPr id="3" name="Picture 4">
            <a:extLst>
              <a:ext uri="{FF2B5EF4-FFF2-40B4-BE49-F238E27FC236}">
                <a16:creationId xmlns:a16="http://schemas.microsoft.com/office/drawing/2014/main" id="{9A0602DA-DF15-A5AE-686C-3A79015A38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331" y="5614417"/>
            <a:ext cx="1402080" cy="701040"/>
          </a:xfrm>
          <a:prstGeom prst="rect">
            <a:avLst/>
          </a:prstGeom>
        </p:spPr>
      </p:pic>
      <p:sp>
        <p:nvSpPr>
          <p:cNvPr id="6" name="Text Placeholder 5">
            <a:extLst>
              <a:ext uri="{FF2B5EF4-FFF2-40B4-BE49-F238E27FC236}">
                <a16:creationId xmlns:a16="http://schemas.microsoft.com/office/drawing/2014/main" id="{4EEDFA70-EAAE-836F-FE6C-677FFDA21DF7}"/>
              </a:ext>
            </a:extLst>
          </p:cNvPr>
          <p:cNvSpPr>
            <a:spLocks noGrp="1"/>
          </p:cNvSpPr>
          <p:nvPr>
            <p:ph type="body" sz="quarter" idx="13" hasCustomPrompt="1"/>
          </p:nvPr>
        </p:nvSpPr>
        <p:spPr>
          <a:xfrm>
            <a:off x="609600" y="3601185"/>
            <a:ext cx="5003800" cy="430331"/>
          </a:xfrm>
        </p:spPr>
        <p:txBody>
          <a:bodyPr anchor="ctr">
            <a:normAutofit/>
          </a:bodyPr>
          <a:lstStyle>
            <a:lvl1pPr marL="0" indent="0">
              <a:buNone/>
              <a:defRPr sz="3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8" name="Text Placeholder 5">
            <a:extLst>
              <a:ext uri="{FF2B5EF4-FFF2-40B4-BE49-F238E27FC236}">
                <a16:creationId xmlns:a16="http://schemas.microsoft.com/office/drawing/2014/main" id="{966CB046-3633-4438-7782-8401F06780C2}"/>
              </a:ext>
            </a:extLst>
          </p:cNvPr>
          <p:cNvSpPr>
            <a:spLocks noGrp="1"/>
          </p:cNvSpPr>
          <p:nvPr>
            <p:ph type="body" sz="quarter" idx="14" hasCustomPrompt="1"/>
          </p:nvPr>
        </p:nvSpPr>
        <p:spPr>
          <a:xfrm>
            <a:off x="609600" y="4063089"/>
            <a:ext cx="5003800" cy="293922"/>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4" name="Rectangle 26">
            <a:extLst>
              <a:ext uri="{FF2B5EF4-FFF2-40B4-BE49-F238E27FC236}">
                <a16:creationId xmlns:a16="http://schemas.microsoft.com/office/drawing/2014/main" id="{C017FE1F-9E0B-48D3-AF0B-61FD71481CF2}"/>
              </a:ext>
            </a:extLst>
          </p:cNvPr>
          <p:cNvSpPr/>
          <p:nvPr userDrawn="1"/>
        </p:nvSpPr>
        <p:spPr>
          <a:xfrm>
            <a:off x="501" y="6761481"/>
            <a:ext cx="12191499" cy="96520"/>
          </a:xfrm>
          <a:prstGeom prst="rect">
            <a:avLst/>
          </a:prstGeom>
          <a:solidFill>
            <a:srgbClr val="CE340B"/>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30457418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9A595-1DF8-831F-0E8F-CACAD549B13F}"/>
              </a:ext>
            </a:extLst>
          </p:cNvPr>
          <p:cNvSpPr>
            <a:spLocks noGrp="1"/>
          </p:cNvSpPr>
          <p:nvPr>
            <p:ph idx="1" hasCustomPrompt="1"/>
          </p:nvPr>
        </p:nvSpPr>
        <p:spPr>
          <a:xfrm>
            <a:off x="381000" y="1821626"/>
            <a:ext cx="10193983" cy="4619778"/>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5" name="Title 1">
            <a:extLst>
              <a:ext uri="{FF2B5EF4-FFF2-40B4-BE49-F238E27FC236}">
                <a16:creationId xmlns:a16="http://schemas.microsoft.com/office/drawing/2014/main" id="{A7570823-0086-B5AF-DE53-521BC64B81D7}"/>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7" name="Text Placeholder 8">
            <a:extLst>
              <a:ext uri="{FF2B5EF4-FFF2-40B4-BE49-F238E27FC236}">
                <a16:creationId xmlns:a16="http://schemas.microsoft.com/office/drawing/2014/main" id="{45ED6F52-F1E3-DD31-4B8F-D6B9F54DABB6}"/>
              </a:ext>
            </a:extLst>
          </p:cNvPr>
          <p:cNvSpPr>
            <a:spLocks noGrp="1"/>
          </p:cNvSpPr>
          <p:nvPr>
            <p:ph type="body" sz="quarter" idx="13" hasCustomPrompt="1"/>
          </p:nvPr>
        </p:nvSpPr>
        <p:spPr>
          <a:xfrm>
            <a:off x="381000" y="1360555"/>
            <a:ext cx="10193982" cy="361950"/>
          </a:xfrm>
        </p:spPr>
        <p:txBody>
          <a:bodyPr>
            <a:noAutofit/>
          </a:bodyPr>
          <a:lstStyle>
            <a:lvl1pPr marL="0" indent="0">
              <a:buNone/>
              <a:defRPr sz="2200" b="1" spc="0" baseline="0"/>
            </a:lvl1pPr>
          </a:lstStyle>
          <a:p>
            <a:pPr lvl="0"/>
            <a:r>
              <a:rPr lang="en-US" dirty="0"/>
              <a:t>Click to add text</a:t>
            </a:r>
          </a:p>
        </p:txBody>
      </p:sp>
    </p:spTree>
    <p:extLst>
      <p:ext uri="{BB962C8B-B14F-4D97-AF65-F5344CB8AC3E}">
        <p14:creationId xmlns:p14="http://schemas.microsoft.com/office/powerpoint/2010/main" val="1235055954"/>
      </p:ext>
    </p:extLst>
  </p:cSld>
  <p:clrMapOvr>
    <a:masterClrMapping/>
  </p:clrMapOvr>
  <p:extLst>
    <p:ext uri="{DCECCB84-F9BA-43D5-87BE-67443E8EF086}">
      <p15:sldGuideLst xmlns:p15="http://schemas.microsoft.com/office/powerpoint/2012/main">
        <p15:guide id="1" orient="horz" pos="11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AF4D-024E-9970-6233-003A1B10F315}"/>
              </a:ext>
            </a:extLst>
          </p:cNvPr>
          <p:cNvSpPr>
            <a:spLocks noGrp="1"/>
          </p:cNvSpPr>
          <p:nvPr>
            <p:ph type="title" hasCustomPrompt="1"/>
          </p:nvPr>
        </p:nvSpPr>
        <p:spPr/>
        <p:txBody>
          <a:bodyPr/>
          <a:lstStyle/>
          <a:p>
            <a:r>
              <a:rPr lang="en-US" dirty="0"/>
              <a:t>Click to add title</a:t>
            </a:r>
          </a:p>
        </p:txBody>
      </p:sp>
      <p:sp>
        <p:nvSpPr>
          <p:cNvPr id="3" name="Content Placeholder 2">
            <a:extLst>
              <a:ext uri="{FF2B5EF4-FFF2-40B4-BE49-F238E27FC236}">
                <a16:creationId xmlns:a16="http://schemas.microsoft.com/office/drawing/2014/main" id="{2436C617-602D-6D26-8627-2A45477594B1}"/>
              </a:ext>
            </a:extLst>
          </p:cNvPr>
          <p:cNvSpPr>
            <a:spLocks noGrp="1"/>
          </p:cNvSpPr>
          <p:nvPr>
            <p:ph sz="half" idx="1" hasCustomPrompt="1"/>
          </p:nvPr>
        </p:nvSpPr>
        <p:spPr>
          <a:xfrm>
            <a:off x="381000" y="1823027"/>
            <a:ext cx="5524501" cy="3827283"/>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3BAAD7A-1842-B070-1699-D06503BBF8EC}"/>
              </a:ext>
            </a:extLst>
          </p:cNvPr>
          <p:cNvSpPr>
            <a:spLocks noGrp="1"/>
          </p:cNvSpPr>
          <p:nvPr>
            <p:ph sz="half" idx="2" hasCustomPrompt="1"/>
          </p:nvPr>
        </p:nvSpPr>
        <p:spPr>
          <a:xfrm>
            <a:off x="6286501" y="1823027"/>
            <a:ext cx="5534389" cy="3827283"/>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EDAD2AD9-0A39-15D0-98BD-74DF6725D63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9" name="Text Placeholder 8">
            <a:extLst>
              <a:ext uri="{FF2B5EF4-FFF2-40B4-BE49-F238E27FC236}">
                <a16:creationId xmlns:a16="http://schemas.microsoft.com/office/drawing/2014/main" id="{A23CA2C3-0F06-86A4-D9AA-56C03974B50B}"/>
              </a:ext>
            </a:extLst>
          </p:cNvPr>
          <p:cNvSpPr>
            <a:spLocks noGrp="1"/>
          </p:cNvSpPr>
          <p:nvPr>
            <p:ph type="body" sz="quarter" idx="13" hasCustomPrompt="1"/>
          </p:nvPr>
        </p:nvSpPr>
        <p:spPr>
          <a:xfrm>
            <a:off x="381000" y="1360555"/>
            <a:ext cx="5524500" cy="361950"/>
          </a:xfrm>
        </p:spPr>
        <p:txBody>
          <a:bodyPr>
            <a:noAutofit/>
          </a:bodyPr>
          <a:lstStyle>
            <a:lvl1pPr marL="0" indent="0">
              <a:buNone/>
              <a:defRPr sz="2200" b="1" spc="0" baseline="0"/>
            </a:lvl1pPr>
          </a:lstStyle>
          <a:p>
            <a:pPr lvl="0"/>
            <a:r>
              <a:rPr lang="en-US" dirty="0"/>
              <a:t>Click to add text</a:t>
            </a:r>
          </a:p>
        </p:txBody>
      </p:sp>
      <p:sp>
        <p:nvSpPr>
          <p:cNvPr id="10" name="Text Placeholder 8">
            <a:extLst>
              <a:ext uri="{FF2B5EF4-FFF2-40B4-BE49-F238E27FC236}">
                <a16:creationId xmlns:a16="http://schemas.microsoft.com/office/drawing/2014/main" id="{F8DAF621-99E5-197D-63DA-8AEFF4DBE12A}"/>
              </a:ext>
            </a:extLst>
          </p:cNvPr>
          <p:cNvSpPr>
            <a:spLocks noGrp="1"/>
          </p:cNvSpPr>
          <p:nvPr>
            <p:ph type="body" sz="quarter" idx="14" hasCustomPrompt="1"/>
          </p:nvPr>
        </p:nvSpPr>
        <p:spPr>
          <a:xfrm>
            <a:off x="6286502" y="1360555"/>
            <a:ext cx="5534387" cy="361950"/>
          </a:xfrm>
        </p:spPr>
        <p:txBody>
          <a:bodyPr>
            <a:noAutofit/>
          </a:bodyPr>
          <a:lstStyle>
            <a:lvl1pPr marL="0" indent="0">
              <a:buNone/>
              <a:defRPr sz="2200" b="1" spc="0" baseline="0"/>
            </a:lvl1pPr>
          </a:lstStyle>
          <a:p>
            <a:pPr lvl="0"/>
            <a:r>
              <a:rPr lang="en-US" dirty="0"/>
              <a:t>Click to add text</a:t>
            </a:r>
          </a:p>
        </p:txBody>
      </p:sp>
    </p:spTree>
    <p:extLst>
      <p:ext uri="{BB962C8B-B14F-4D97-AF65-F5344CB8AC3E}">
        <p14:creationId xmlns:p14="http://schemas.microsoft.com/office/powerpoint/2010/main" val="1668902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Content-brand-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AF4D-024E-9970-6233-003A1B10F315}"/>
              </a:ext>
            </a:extLst>
          </p:cNvPr>
          <p:cNvSpPr>
            <a:spLocks noGrp="1"/>
          </p:cNvSpPr>
          <p:nvPr>
            <p:ph type="title" hasCustomPrompt="1"/>
          </p:nvPr>
        </p:nvSpPr>
        <p:spPr/>
        <p:txBody>
          <a:bodyPr/>
          <a:lstStyle/>
          <a:p>
            <a:r>
              <a:rPr lang="en-US" dirty="0"/>
              <a:t>Click to add title</a:t>
            </a:r>
          </a:p>
        </p:txBody>
      </p:sp>
      <p:sp>
        <p:nvSpPr>
          <p:cNvPr id="7" name="Slide Number Placeholder 6">
            <a:extLst>
              <a:ext uri="{FF2B5EF4-FFF2-40B4-BE49-F238E27FC236}">
                <a16:creationId xmlns:a16="http://schemas.microsoft.com/office/drawing/2014/main" id="{EDAD2AD9-0A39-15D0-98BD-74DF6725D63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9" name="Text Placeholder 8">
            <a:extLst>
              <a:ext uri="{FF2B5EF4-FFF2-40B4-BE49-F238E27FC236}">
                <a16:creationId xmlns:a16="http://schemas.microsoft.com/office/drawing/2014/main" id="{A23CA2C3-0F06-86A4-D9AA-56C03974B50B}"/>
              </a:ext>
            </a:extLst>
          </p:cNvPr>
          <p:cNvSpPr>
            <a:spLocks noGrp="1"/>
          </p:cNvSpPr>
          <p:nvPr>
            <p:ph type="body" sz="quarter" idx="13"/>
          </p:nvPr>
        </p:nvSpPr>
        <p:spPr>
          <a:xfrm>
            <a:off x="381000" y="1360555"/>
            <a:ext cx="5524500" cy="361950"/>
          </a:xfrm>
        </p:spPr>
        <p:txBody>
          <a:bodyPr>
            <a:noAutofit/>
          </a:bodyPr>
          <a:lstStyle>
            <a:lvl1pPr marL="0" indent="0">
              <a:buNone/>
              <a:defRPr sz="2200" b="1" spc="-150" baseline="0"/>
            </a:lvl1pPr>
          </a:lstStyle>
          <a:p>
            <a:pPr lvl="0"/>
            <a:endParaRPr lang="en-US" dirty="0"/>
          </a:p>
        </p:txBody>
      </p:sp>
      <p:sp>
        <p:nvSpPr>
          <p:cNvPr id="5" name="Text Placeholder 14">
            <a:extLst>
              <a:ext uri="{FF2B5EF4-FFF2-40B4-BE49-F238E27FC236}">
                <a16:creationId xmlns:a16="http://schemas.microsoft.com/office/drawing/2014/main" id="{F1671B44-AFA9-0F8C-6421-E62A9283D1E1}"/>
              </a:ext>
            </a:extLst>
          </p:cNvPr>
          <p:cNvSpPr>
            <a:spLocks noGrp="1"/>
          </p:cNvSpPr>
          <p:nvPr>
            <p:ph type="body" sz="quarter" idx="19" hasCustomPrompt="1"/>
          </p:nvPr>
        </p:nvSpPr>
        <p:spPr>
          <a:xfrm>
            <a:off x="381000" y="1360555"/>
            <a:ext cx="5524499"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6" name="Content Placeholder 2">
            <a:extLst>
              <a:ext uri="{FF2B5EF4-FFF2-40B4-BE49-F238E27FC236}">
                <a16:creationId xmlns:a16="http://schemas.microsoft.com/office/drawing/2014/main" id="{6A8AD04A-8E8C-DBC0-F6CB-00FB7E65BEE4}"/>
              </a:ext>
            </a:extLst>
          </p:cNvPr>
          <p:cNvSpPr>
            <a:spLocks noGrp="1"/>
          </p:cNvSpPr>
          <p:nvPr>
            <p:ph idx="1" hasCustomPrompt="1"/>
          </p:nvPr>
        </p:nvSpPr>
        <p:spPr>
          <a:xfrm>
            <a:off x="380999" y="1900555"/>
            <a:ext cx="5524499" cy="3749755"/>
          </a:xfrm>
          <a:solidFill>
            <a:srgbClr val="FA461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8">
            <a:extLst>
              <a:ext uri="{FF2B5EF4-FFF2-40B4-BE49-F238E27FC236}">
                <a16:creationId xmlns:a16="http://schemas.microsoft.com/office/drawing/2014/main" id="{B731BD2F-4C6A-97FE-2C56-610D6E03D81F}"/>
              </a:ext>
            </a:extLst>
          </p:cNvPr>
          <p:cNvSpPr>
            <a:spLocks noGrp="1"/>
          </p:cNvSpPr>
          <p:nvPr>
            <p:ph type="body" sz="quarter" idx="20"/>
          </p:nvPr>
        </p:nvSpPr>
        <p:spPr>
          <a:xfrm>
            <a:off x="6274577" y="1360555"/>
            <a:ext cx="5524500" cy="361950"/>
          </a:xfrm>
        </p:spPr>
        <p:txBody>
          <a:bodyPr>
            <a:noAutofit/>
          </a:bodyPr>
          <a:lstStyle>
            <a:lvl1pPr marL="0" indent="0">
              <a:buNone/>
              <a:defRPr sz="2200" b="1" spc="-150" baseline="0"/>
            </a:lvl1pPr>
          </a:lstStyle>
          <a:p>
            <a:pPr lvl="0"/>
            <a:endParaRPr lang="en-US" dirty="0"/>
          </a:p>
        </p:txBody>
      </p:sp>
      <p:sp>
        <p:nvSpPr>
          <p:cNvPr id="11" name="Text Placeholder 14">
            <a:extLst>
              <a:ext uri="{FF2B5EF4-FFF2-40B4-BE49-F238E27FC236}">
                <a16:creationId xmlns:a16="http://schemas.microsoft.com/office/drawing/2014/main" id="{9E71A952-A512-9A24-C110-C3C31E8A9912}"/>
              </a:ext>
            </a:extLst>
          </p:cNvPr>
          <p:cNvSpPr>
            <a:spLocks noGrp="1"/>
          </p:cNvSpPr>
          <p:nvPr>
            <p:ph type="body" sz="quarter" idx="21" hasCustomPrompt="1"/>
          </p:nvPr>
        </p:nvSpPr>
        <p:spPr>
          <a:xfrm>
            <a:off x="6274577" y="1360555"/>
            <a:ext cx="5524499"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2" name="Content Placeholder 2">
            <a:extLst>
              <a:ext uri="{FF2B5EF4-FFF2-40B4-BE49-F238E27FC236}">
                <a16:creationId xmlns:a16="http://schemas.microsoft.com/office/drawing/2014/main" id="{BAB07E7F-7793-C70D-9685-C48C439BA7A7}"/>
              </a:ext>
            </a:extLst>
          </p:cNvPr>
          <p:cNvSpPr>
            <a:spLocks noGrp="1"/>
          </p:cNvSpPr>
          <p:nvPr>
            <p:ph idx="22" hasCustomPrompt="1"/>
          </p:nvPr>
        </p:nvSpPr>
        <p:spPr>
          <a:xfrm>
            <a:off x="6274576" y="1900555"/>
            <a:ext cx="5524499" cy="3749755"/>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18559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Content-brand-colors">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0" y="1357736"/>
            <a:ext cx="3615397"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hasCustomPrompt="1"/>
          </p:nvPr>
        </p:nvSpPr>
        <p:spPr/>
        <p:txBody>
          <a:bodyPr/>
          <a:lstStyle/>
          <a:p>
            <a:r>
              <a:rPr lang="en-US" dirty="0"/>
              <a:t>Click to add title</a:t>
            </a:r>
          </a:p>
        </p:txBody>
      </p:sp>
      <p:sp>
        <p:nvSpPr>
          <p:cNvPr id="6" name="Content Placeholder 2">
            <a:extLst>
              <a:ext uri="{FF2B5EF4-FFF2-40B4-BE49-F238E27FC236}">
                <a16:creationId xmlns:a16="http://schemas.microsoft.com/office/drawing/2014/main" id="{A111ACB4-94FA-B33D-33AB-2FD1795BAE3B}"/>
              </a:ext>
            </a:extLst>
          </p:cNvPr>
          <p:cNvSpPr>
            <a:spLocks noGrp="1"/>
          </p:cNvSpPr>
          <p:nvPr>
            <p:ph idx="1" hasCustomPrompt="1"/>
          </p:nvPr>
        </p:nvSpPr>
        <p:spPr>
          <a:xfrm>
            <a:off x="381001" y="1897736"/>
            <a:ext cx="3615397" cy="2773649"/>
          </a:xfrm>
          <a:solidFill>
            <a:schemeClr val="accent1"/>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412DE955-1B49-6E3A-31EA-24CE8BC2D2C2}"/>
              </a:ext>
            </a:extLst>
          </p:cNvPr>
          <p:cNvSpPr>
            <a:spLocks noGrp="1"/>
          </p:cNvSpPr>
          <p:nvPr>
            <p:ph idx="24" hasCustomPrompt="1"/>
          </p:nvPr>
        </p:nvSpPr>
        <p:spPr>
          <a:xfrm>
            <a:off x="4270611" y="1897736"/>
            <a:ext cx="3615397" cy="2773649"/>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93759764-A477-E70A-691C-BEE877A6BAA9}"/>
              </a:ext>
            </a:extLst>
          </p:cNvPr>
          <p:cNvSpPr>
            <a:spLocks noGrp="1"/>
          </p:cNvSpPr>
          <p:nvPr>
            <p:ph idx="25" hasCustomPrompt="1"/>
          </p:nvPr>
        </p:nvSpPr>
        <p:spPr>
          <a:xfrm>
            <a:off x="8184723" y="1897736"/>
            <a:ext cx="3615397" cy="2773649"/>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ext Placeholder 14">
            <a:extLst>
              <a:ext uri="{FF2B5EF4-FFF2-40B4-BE49-F238E27FC236}">
                <a16:creationId xmlns:a16="http://schemas.microsoft.com/office/drawing/2014/main" id="{FAB1811F-FDA0-2FB4-BDDF-4738DF47F837}"/>
              </a:ext>
            </a:extLst>
          </p:cNvPr>
          <p:cNvSpPr>
            <a:spLocks noGrp="1"/>
          </p:cNvSpPr>
          <p:nvPr>
            <p:ph type="body" sz="quarter" idx="26" hasCustomPrompt="1"/>
          </p:nvPr>
        </p:nvSpPr>
        <p:spPr>
          <a:xfrm>
            <a:off x="4270612" y="1357736"/>
            <a:ext cx="3615397"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 name="Text Placeholder 14">
            <a:extLst>
              <a:ext uri="{FF2B5EF4-FFF2-40B4-BE49-F238E27FC236}">
                <a16:creationId xmlns:a16="http://schemas.microsoft.com/office/drawing/2014/main" id="{F1E9FE03-AE3C-2ECB-9E9E-FC69441AD704}"/>
              </a:ext>
            </a:extLst>
          </p:cNvPr>
          <p:cNvSpPr>
            <a:spLocks noGrp="1"/>
          </p:cNvSpPr>
          <p:nvPr>
            <p:ph type="body" sz="quarter" idx="27" hasCustomPrompt="1"/>
          </p:nvPr>
        </p:nvSpPr>
        <p:spPr>
          <a:xfrm>
            <a:off x="8184724" y="1357736"/>
            <a:ext cx="3615397"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9" name="Slide Number Placeholder 8">
            <a:extLst>
              <a:ext uri="{FF2B5EF4-FFF2-40B4-BE49-F238E27FC236}">
                <a16:creationId xmlns:a16="http://schemas.microsoft.com/office/drawing/2014/main" id="{DC684674-DBD5-5302-6433-B05C11527B7C}"/>
              </a:ext>
            </a:extLst>
          </p:cNvPr>
          <p:cNvSpPr>
            <a:spLocks noGrp="1"/>
          </p:cNvSpPr>
          <p:nvPr>
            <p:ph type="sldNum" sz="quarter" idx="29"/>
          </p:nvPr>
        </p:nvSpPr>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179329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Content-brand-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D9F3-C7D9-43F2-953A-454ACDC677EC}"/>
              </a:ext>
            </a:extLst>
          </p:cNvPr>
          <p:cNvSpPr>
            <a:spLocks noGrp="1"/>
          </p:cNvSpPr>
          <p:nvPr>
            <p:ph type="title" hasCustomPrompt="1"/>
          </p:nvPr>
        </p:nvSpPr>
        <p:spPr/>
        <p:txBody>
          <a:bodyPr/>
          <a:lstStyle/>
          <a:p>
            <a:r>
              <a:rPr lang="en-US" dirty="0"/>
              <a:t>Click to add title</a:t>
            </a:r>
          </a:p>
        </p:txBody>
      </p:sp>
      <p:sp>
        <p:nvSpPr>
          <p:cNvPr id="3" name="Text Placeholder 14">
            <a:extLst>
              <a:ext uri="{FF2B5EF4-FFF2-40B4-BE49-F238E27FC236}">
                <a16:creationId xmlns:a16="http://schemas.microsoft.com/office/drawing/2014/main" id="{B97E6500-A8AC-8805-6A5F-5E7D20D5122D}"/>
              </a:ext>
            </a:extLst>
          </p:cNvPr>
          <p:cNvSpPr>
            <a:spLocks noGrp="1"/>
          </p:cNvSpPr>
          <p:nvPr>
            <p:ph type="body" sz="quarter" idx="29" hasCustomPrompt="1"/>
          </p:nvPr>
        </p:nvSpPr>
        <p:spPr>
          <a:xfrm>
            <a:off x="381000" y="1358914"/>
            <a:ext cx="2737695"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 name="Content Placeholder 2">
            <a:extLst>
              <a:ext uri="{FF2B5EF4-FFF2-40B4-BE49-F238E27FC236}">
                <a16:creationId xmlns:a16="http://schemas.microsoft.com/office/drawing/2014/main" id="{F85E6E58-04D8-D517-24A3-F26A8C00DF84}"/>
              </a:ext>
            </a:extLst>
          </p:cNvPr>
          <p:cNvSpPr>
            <a:spLocks noGrp="1"/>
          </p:cNvSpPr>
          <p:nvPr>
            <p:ph idx="30" hasCustomPrompt="1"/>
          </p:nvPr>
        </p:nvSpPr>
        <p:spPr>
          <a:xfrm>
            <a:off x="380999" y="1898914"/>
            <a:ext cx="2737695" cy="4174245"/>
          </a:xfrm>
          <a:solidFill>
            <a:schemeClr val="accent1"/>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14">
            <a:extLst>
              <a:ext uri="{FF2B5EF4-FFF2-40B4-BE49-F238E27FC236}">
                <a16:creationId xmlns:a16="http://schemas.microsoft.com/office/drawing/2014/main" id="{5A62D0F2-E702-0BB5-7B75-26987B05A240}"/>
              </a:ext>
            </a:extLst>
          </p:cNvPr>
          <p:cNvSpPr>
            <a:spLocks noGrp="1"/>
          </p:cNvSpPr>
          <p:nvPr>
            <p:ph type="body" sz="quarter" idx="31" hasCustomPrompt="1"/>
          </p:nvPr>
        </p:nvSpPr>
        <p:spPr>
          <a:xfrm>
            <a:off x="3274326" y="1358914"/>
            <a:ext cx="2737695"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2" name="Content Placeholder 2">
            <a:extLst>
              <a:ext uri="{FF2B5EF4-FFF2-40B4-BE49-F238E27FC236}">
                <a16:creationId xmlns:a16="http://schemas.microsoft.com/office/drawing/2014/main" id="{9BF6FC88-2DF4-7B47-A4C3-7614830BEDA9}"/>
              </a:ext>
            </a:extLst>
          </p:cNvPr>
          <p:cNvSpPr>
            <a:spLocks noGrp="1"/>
          </p:cNvSpPr>
          <p:nvPr>
            <p:ph idx="32" hasCustomPrompt="1"/>
          </p:nvPr>
        </p:nvSpPr>
        <p:spPr>
          <a:xfrm>
            <a:off x="3274325" y="1898914"/>
            <a:ext cx="2737695" cy="4174245"/>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14">
            <a:extLst>
              <a:ext uri="{FF2B5EF4-FFF2-40B4-BE49-F238E27FC236}">
                <a16:creationId xmlns:a16="http://schemas.microsoft.com/office/drawing/2014/main" id="{1A8EBACF-F0CA-2700-E37B-DBF9634C9055}"/>
              </a:ext>
            </a:extLst>
          </p:cNvPr>
          <p:cNvSpPr>
            <a:spLocks noGrp="1"/>
          </p:cNvSpPr>
          <p:nvPr>
            <p:ph type="body" sz="quarter" idx="33" hasCustomPrompt="1"/>
          </p:nvPr>
        </p:nvSpPr>
        <p:spPr>
          <a:xfrm>
            <a:off x="6167652" y="1358914"/>
            <a:ext cx="2737695"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4" name="Content Placeholder 2">
            <a:extLst>
              <a:ext uri="{FF2B5EF4-FFF2-40B4-BE49-F238E27FC236}">
                <a16:creationId xmlns:a16="http://schemas.microsoft.com/office/drawing/2014/main" id="{1D609D86-B615-D29F-D8D7-EA251C67CE98}"/>
              </a:ext>
            </a:extLst>
          </p:cNvPr>
          <p:cNvSpPr>
            <a:spLocks noGrp="1"/>
          </p:cNvSpPr>
          <p:nvPr>
            <p:ph idx="34" hasCustomPrompt="1"/>
          </p:nvPr>
        </p:nvSpPr>
        <p:spPr>
          <a:xfrm>
            <a:off x="6167651" y="1898914"/>
            <a:ext cx="2737695" cy="4174245"/>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14">
            <a:extLst>
              <a:ext uri="{FF2B5EF4-FFF2-40B4-BE49-F238E27FC236}">
                <a16:creationId xmlns:a16="http://schemas.microsoft.com/office/drawing/2014/main" id="{60957F81-7F15-196D-56B0-2E7110D6F3FF}"/>
              </a:ext>
            </a:extLst>
          </p:cNvPr>
          <p:cNvSpPr>
            <a:spLocks noGrp="1"/>
          </p:cNvSpPr>
          <p:nvPr>
            <p:ph type="body" sz="quarter" idx="35" hasCustomPrompt="1"/>
          </p:nvPr>
        </p:nvSpPr>
        <p:spPr>
          <a:xfrm>
            <a:off x="9060978" y="1358914"/>
            <a:ext cx="2737695" cy="540000"/>
          </a:xfrm>
          <a:solidFill>
            <a:srgbClr val="BF7D08"/>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6" name="Content Placeholder 2">
            <a:extLst>
              <a:ext uri="{FF2B5EF4-FFF2-40B4-BE49-F238E27FC236}">
                <a16:creationId xmlns:a16="http://schemas.microsoft.com/office/drawing/2014/main" id="{197BEE44-16B9-29E3-3845-12103D4E7371}"/>
              </a:ext>
            </a:extLst>
          </p:cNvPr>
          <p:cNvSpPr>
            <a:spLocks noGrp="1"/>
          </p:cNvSpPr>
          <p:nvPr>
            <p:ph idx="36" hasCustomPrompt="1"/>
          </p:nvPr>
        </p:nvSpPr>
        <p:spPr>
          <a:xfrm>
            <a:off x="9060977" y="1898914"/>
            <a:ext cx="2737695" cy="4174245"/>
          </a:xfrm>
          <a:solidFill>
            <a:srgbClr val="DA9100"/>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C5408723-80E2-1AAE-E66D-28C3B89D4A5A}"/>
              </a:ext>
            </a:extLst>
          </p:cNvPr>
          <p:cNvSpPr>
            <a:spLocks noGrp="1"/>
          </p:cNvSpPr>
          <p:nvPr>
            <p:ph type="sldNum" sz="quarter" idx="38"/>
          </p:nvPr>
        </p:nvSpPr>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306813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Content-brand-color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FC327-60D5-4420-B53E-212D6DE4887A}"/>
              </a:ext>
            </a:extLst>
          </p:cNvPr>
          <p:cNvSpPr>
            <a:spLocks noGrp="1"/>
          </p:cNvSpPr>
          <p:nvPr>
            <p:ph type="title" hasCustomPrompt="1"/>
          </p:nvPr>
        </p:nvSpPr>
        <p:spPr/>
        <p:txBody>
          <a:bodyPr/>
          <a:lstStyle/>
          <a:p>
            <a:r>
              <a:rPr lang="en-US" dirty="0"/>
              <a:t>Click to add title</a:t>
            </a:r>
          </a:p>
        </p:txBody>
      </p:sp>
      <p:sp>
        <p:nvSpPr>
          <p:cNvPr id="5" name="Slide Number Placeholder 4">
            <a:extLst>
              <a:ext uri="{FF2B5EF4-FFF2-40B4-BE49-F238E27FC236}">
                <a16:creationId xmlns:a16="http://schemas.microsoft.com/office/drawing/2014/main" id="{8B3709E8-CE64-6D9F-DBD4-679E92CB1CB8}"/>
              </a:ext>
            </a:extLst>
          </p:cNvPr>
          <p:cNvSpPr>
            <a:spLocks noGrp="1"/>
          </p:cNvSpPr>
          <p:nvPr>
            <p:ph type="sldNum" sz="quarter" idx="33"/>
          </p:nvPr>
        </p:nvSpPr>
        <p:spPr/>
        <p:txBody>
          <a:bodyPr/>
          <a:lstStyle/>
          <a:p>
            <a:fld id="{324C0A44-AD9E-49C7-A6F8-E7DA309B6D4F}" type="slidenum">
              <a:rPr lang="en-US" smtClean="0"/>
              <a:pPr/>
              <a:t>‹#›</a:t>
            </a:fld>
            <a:endParaRPr lang="en-US" dirty="0"/>
          </a:p>
        </p:txBody>
      </p:sp>
      <p:sp>
        <p:nvSpPr>
          <p:cNvPr id="6" name="Text Placeholder 14">
            <a:extLst>
              <a:ext uri="{FF2B5EF4-FFF2-40B4-BE49-F238E27FC236}">
                <a16:creationId xmlns:a16="http://schemas.microsoft.com/office/drawing/2014/main" id="{13AA52CE-5A28-D2DF-4FD2-FC7BE274F080}"/>
              </a:ext>
            </a:extLst>
          </p:cNvPr>
          <p:cNvSpPr>
            <a:spLocks noGrp="1"/>
          </p:cNvSpPr>
          <p:nvPr>
            <p:ph type="body" sz="quarter" idx="34" hasCustomPrompt="1"/>
          </p:nvPr>
        </p:nvSpPr>
        <p:spPr>
          <a:xfrm>
            <a:off x="381001" y="1358914"/>
            <a:ext cx="2143735"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7" name="Content Placeholder 2">
            <a:extLst>
              <a:ext uri="{FF2B5EF4-FFF2-40B4-BE49-F238E27FC236}">
                <a16:creationId xmlns:a16="http://schemas.microsoft.com/office/drawing/2014/main" id="{1A2B05B6-6767-9C47-BD2A-F0F0D5EE76CB}"/>
              </a:ext>
            </a:extLst>
          </p:cNvPr>
          <p:cNvSpPr>
            <a:spLocks noGrp="1"/>
          </p:cNvSpPr>
          <p:nvPr>
            <p:ph idx="35" hasCustomPrompt="1"/>
          </p:nvPr>
        </p:nvSpPr>
        <p:spPr>
          <a:xfrm>
            <a:off x="381000" y="1898914"/>
            <a:ext cx="2143735" cy="4174245"/>
          </a:xfrm>
          <a:solidFill>
            <a:srgbClr val="FA461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14">
            <a:extLst>
              <a:ext uri="{FF2B5EF4-FFF2-40B4-BE49-F238E27FC236}">
                <a16:creationId xmlns:a16="http://schemas.microsoft.com/office/drawing/2014/main" id="{17EF30D7-B439-880F-1182-77B8BFE227F7}"/>
              </a:ext>
            </a:extLst>
          </p:cNvPr>
          <p:cNvSpPr>
            <a:spLocks noGrp="1"/>
          </p:cNvSpPr>
          <p:nvPr>
            <p:ph type="body" sz="quarter" idx="36" hasCustomPrompt="1"/>
          </p:nvPr>
        </p:nvSpPr>
        <p:spPr>
          <a:xfrm>
            <a:off x="2695971" y="1358914"/>
            <a:ext cx="2143735"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1" name="Content Placeholder 2">
            <a:extLst>
              <a:ext uri="{FF2B5EF4-FFF2-40B4-BE49-F238E27FC236}">
                <a16:creationId xmlns:a16="http://schemas.microsoft.com/office/drawing/2014/main" id="{27B9173E-6EBE-E4B8-4BAD-C6FA65B757F8}"/>
              </a:ext>
            </a:extLst>
          </p:cNvPr>
          <p:cNvSpPr>
            <a:spLocks noGrp="1"/>
          </p:cNvSpPr>
          <p:nvPr>
            <p:ph idx="37" hasCustomPrompt="1"/>
          </p:nvPr>
        </p:nvSpPr>
        <p:spPr>
          <a:xfrm>
            <a:off x="2695970" y="1898914"/>
            <a:ext cx="2143735" cy="4174245"/>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4">
            <a:extLst>
              <a:ext uri="{FF2B5EF4-FFF2-40B4-BE49-F238E27FC236}">
                <a16:creationId xmlns:a16="http://schemas.microsoft.com/office/drawing/2014/main" id="{71589F37-8CC9-F7D0-5A90-260D2F622E10}"/>
              </a:ext>
            </a:extLst>
          </p:cNvPr>
          <p:cNvSpPr>
            <a:spLocks noGrp="1"/>
          </p:cNvSpPr>
          <p:nvPr>
            <p:ph type="body" sz="quarter" idx="38" hasCustomPrompt="1"/>
          </p:nvPr>
        </p:nvSpPr>
        <p:spPr>
          <a:xfrm>
            <a:off x="5010941" y="1358914"/>
            <a:ext cx="2143735"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8" name="Content Placeholder 2">
            <a:extLst>
              <a:ext uri="{FF2B5EF4-FFF2-40B4-BE49-F238E27FC236}">
                <a16:creationId xmlns:a16="http://schemas.microsoft.com/office/drawing/2014/main" id="{3FE6A92D-016F-1EE4-EA81-F61D7CB05FA1}"/>
              </a:ext>
            </a:extLst>
          </p:cNvPr>
          <p:cNvSpPr>
            <a:spLocks noGrp="1"/>
          </p:cNvSpPr>
          <p:nvPr>
            <p:ph idx="39" hasCustomPrompt="1"/>
          </p:nvPr>
        </p:nvSpPr>
        <p:spPr>
          <a:xfrm>
            <a:off x="5010940" y="1898914"/>
            <a:ext cx="2143735" cy="4174245"/>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14">
            <a:extLst>
              <a:ext uri="{FF2B5EF4-FFF2-40B4-BE49-F238E27FC236}">
                <a16:creationId xmlns:a16="http://schemas.microsoft.com/office/drawing/2014/main" id="{9858CEFA-8EE2-84D2-A069-8A8EAC57AED5}"/>
              </a:ext>
            </a:extLst>
          </p:cNvPr>
          <p:cNvSpPr>
            <a:spLocks noGrp="1"/>
          </p:cNvSpPr>
          <p:nvPr>
            <p:ph type="body" sz="quarter" idx="40" hasCustomPrompt="1"/>
          </p:nvPr>
        </p:nvSpPr>
        <p:spPr>
          <a:xfrm>
            <a:off x="7325911" y="1358914"/>
            <a:ext cx="2143735" cy="540000"/>
          </a:xfrm>
          <a:solidFill>
            <a:srgbClr val="BF7D08"/>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5" name="Content Placeholder 2">
            <a:extLst>
              <a:ext uri="{FF2B5EF4-FFF2-40B4-BE49-F238E27FC236}">
                <a16:creationId xmlns:a16="http://schemas.microsoft.com/office/drawing/2014/main" id="{0F1E5F68-2BC9-B9D6-8B03-28E2CD8758A6}"/>
              </a:ext>
            </a:extLst>
          </p:cNvPr>
          <p:cNvSpPr>
            <a:spLocks noGrp="1"/>
          </p:cNvSpPr>
          <p:nvPr>
            <p:ph idx="41" hasCustomPrompt="1"/>
          </p:nvPr>
        </p:nvSpPr>
        <p:spPr>
          <a:xfrm>
            <a:off x="7325910" y="1898914"/>
            <a:ext cx="2143735" cy="4174245"/>
          </a:xfrm>
          <a:solidFill>
            <a:srgbClr val="DA9100"/>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14">
            <a:extLst>
              <a:ext uri="{FF2B5EF4-FFF2-40B4-BE49-F238E27FC236}">
                <a16:creationId xmlns:a16="http://schemas.microsoft.com/office/drawing/2014/main" id="{52EFE61D-2D80-0522-AA73-5D26FD908707}"/>
              </a:ext>
            </a:extLst>
          </p:cNvPr>
          <p:cNvSpPr>
            <a:spLocks noGrp="1"/>
          </p:cNvSpPr>
          <p:nvPr>
            <p:ph type="body" sz="quarter" idx="42" hasCustomPrompt="1"/>
          </p:nvPr>
        </p:nvSpPr>
        <p:spPr>
          <a:xfrm>
            <a:off x="9657307" y="1358914"/>
            <a:ext cx="2143735" cy="540000"/>
          </a:xfrm>
          <a:solidFill>
            <a:srgbClr val="AF1450"/>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7" name="Content Placeholder 2">
            <a:extLst>
              <a:ext uri="{FF2B5EF4-FFF2-40B4-BE49-F238E27FC236}">
                <a16:creationId xmlns:a16="http://schemas.microsoft.com/office/drawing/2014/main" id="{D84036C2-BA3B-FFF1-F560-33872CF82A4C}"/>
              </a:ext>
            </a:extLst>
          </p:cNvPr>
          <p:cNvSpPr>
            <a:spLocks noGrp="1"/>
          </p:cNvSpPr>
          <p:nvPr>
            <p:ph idx="43" hasCustomPrompt="1"/>
          </p:nvPr>
        </p:nvSpPr>
        <p:spPr>
          <a:xfrm>
            <a:off x="9657306" y="1898914"/>
            <a:ext cx="2143735" cy="4174245"/>
          </a:xfrm>
          <a:solidFill>
            <a:srgbClr val="CC195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32989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x Column Content-brand-color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697B4-F430-4CA7-935A-2F894B6230E3}"/>
              </a:ext>
            </a:extLst>
          </p:cNvPr>
          <p:cNvSpPr>
            <a:spLocks noGrp="1"/>
          </p:cNvSpPr>
          <p:nvPr>
            <p:ph type="title" hasCustomPrompt="1"/>
          </p:nvPr>
        </p:nvSpPr>
        <p:spPr/>
        <p:txBody>
          <a:bodyPr/>
          <a:lstStyle/>
          <a:p>
            <a:r>
              <a:rPr lang="en-US" dirty="0"/>
              <a:t>Click to add title</a:t>
            </a:r>
          </a:p>
        </p:txBody>
      </p:sp>
      <p:sp>
        <p:nvSpPr>
          <p:cNvPr id="6" name="Slide Number Placeholder 5">
            <a:extLst>
              <a:ext uri="{FF2B5EF4-FFF2-40B4-BE49-F238E27FC236}">
                <a16:creationId xmlns:a16="http://schemas.microsoft.com/office/drawing/2014/main" id="{9D63DAD0-A5EB-B549-9982-131ED4CEF1E8}"/>
              </a:ext>
            </a:extLst>
          </p:cNvPr>
          <p:cNvSpPr>
            <a:spLocks noGrp="1"/>
          </p:cNvSpPr>
          <p:nvPr>
            <p:ph type="sldNum" sz="quarter" idx="36"/>
          </p:nvPr>
        </p:nvSpPr>
        <p:spPr/>
        <p:txBody>
          <a:bodyPr/>
          <a:lstStyle/>
          <a:p>
            <a:fld id="{324C0A44-AD9E-49C7-A6F8-E7DA309B6D4F}" type="slidenum">
              <a:rPr lang="en-US" smtClean="0"/>
              <a:pPr/>
              <a:t>‹#›</a:t>
            </a:fld>
            <a:endParaRPr lang="en-US" dirty="0"/>
          </a:p>
        </p:txBody>
      </p:sp>
      <p:sp>
        <p:nvSpPr>
          <p:cNvPr id="8" name="Text Placeholder 14">
            <a:extLst>
              <a:ext uri="{FF2B5EF4-FFF2-40B4-BE49-F238E27FC236}">
                <a16:creationId xmlns:a16="http://schemas.microsoft.com/office/drawing/2014/main" id="{98490F55-0F1C-5C9F-831F-B5DED22445C4}"/>
              </a:ext>
            </a:extLst>
          </p:cNvPr>
          <p:cNvSpPr>
            <a:spLocks noGrp="1"/>
          </p:cNvSpPr>
          <p:nvPr>
            <p:ph type="body" sz="quarter" idx="37" hasCustomPrompt="1"/>
          </p:nvPr>
        </p:nvSpPr>
        <p:spPr>
          <a:xfrm>
            <a:off x="381000" y="1358914"/>
            <a:ext cx="3615397"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1" name="Content Placeholder 2">
            <a:extLst>
              <a:ext uri="{FF2B5EF4-FFF2-40B4-BE49-F238E27FC236}">
                <a16:creationId xmlns:a16="http://schemas.microsoft.com/office/drawing/2014/main" id="{4C046FED-F3B7-2758-6CE4-B5BD5FABFFCE}"/>
              </a:ext>
            </a:extLst>
          </p:cNvPr>
          <p:cNvSpPr>
            <a:spLocks noGrp="1"/>
          </p:cNvSpPr>
          <p:nvPr>
            <p:ph idx="38" hasCustomPrompt="1"/>
          </p:nvPr>
        </p:nvSpPr>
        <p:spPr>
          <a:xfrm>
            <a:off x="381001" y="1898914"/>
            <a:ext cx="3615397" cy="1634083"/>
          </a:xfrm>
          <a:solidFill>
            <a:schemeClr val="accent1"/>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4">
            <a:extLst>
              <a:ext uri="{FF2B5EF4-FFF2-40B4-BE49-F238E27FC236}">
                <a16:creationId xmlns:a16="http://schemas.microsoft.com/office/drawing/2014/main" id="{345C42C8-FBDE-98C8-9010-B2630A105F57}"/>
              </a:ext>
            </a:extLst>
          </p:cNvPr>
          <p:cNvSpPr>
            <a:spLocks noGrp="1"/>
          </p:cNvSpPr>
          <p:nvPr>
            <p:ph type="body" sz="quarter" idx="41" hasCustomPrompt="1"/>
          </p:nvPr>
        </p:nvSpPr>
        <p:spPr>
          <a:xfrm>
            <a:off x="8185087" y="1358914"/>
            <a:ext cx="3615397"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9" name="Content Placeholder 2">
            <a:extLst>
              <a:ext uri="{FF2B5EF4-FFF2-40B4-BE49-F238E27FC236}">
                <a16:creationId xmlns:a16="http://schemas.microsoft.com/office/drawing/2014/main" id="{346857AA-BCDF-D85A-B49E-F8C35D33276D}"/>
              </a:ext>
            </a:extLst>
          </p:cNvPr>
          <p:cNvSpPr>
            <a:spLocks noGrp="1"/>
          </p:cNvSpPr>
          <p:nvPr>
            <p:ph idx="42" hasCustomPrompt="1"/>
          </p:nvPr>
        </p:nvSpPr>
        <p:spPr>
          <a:xfrm>
            <a:off x="8185088" y="1898914"/>
            <a:ext cx="3615397" cy="1634083"/>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0" name="Text Placeholder 14">
            <a:extLst>
              <a:ext uri="{FF2B5EF4-FFF2-40B4-BE49-F238E27FC236}">
                <a16:creationId xmlns:a16="http://schemas.microsoft.com/office/drawing/2014/main" id="{0EEBBEE2-5043-5BC1-924B-EF9CD27390D6}"/>
              </a:ext>
            </a:extLst>
          </p:cNvPr>
          <p:cNvSpPr>
            <a:spLocks noGrp="1"/>
          </p:cNvSpPr>
          <p:nvPr>
            <p:ph type="body" sz="quarter" idx="49" hasCustomPrompt="1"/>
          </p:nvPr>
        </p:nvSpPr>
        <p:spPr>
          <a:xfrm>
            <a:off x="8182173" y="3893282"/>
            <a:ext cx="3615397" cy="540000"/>
          </a:xfrm>
          <a:solidFill>
            <a:srgbClr val="721472"/>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1" name="Content Placeholder 2">
            <a:extLst>
              <a:ext uri="{FF2B5EF4-FFF2-40B4-BE49-F238E27FC236}">
                <a16:creationId xmlns:a16="http://schemas.microsoft.com/office/drawing/2014/main" id="{02881264-99E1-D5AE-7968-9FF375BBA0BC}"/>
              </a:ext>
            </a:extLst>
          </p:cNvPr>
          <p:cNvSpPr>
            <a:spLocks noGrp="1"/>
          </p:cNvSpPr>
          <p:nvPr>
            <p:ph idx="50" hasCustomPrompt="1"/>
          </p:nvPr>
        </p:nvSpPr>
        <p:spPr>
          <a:xfrm>
            <a:off x="8182174" y="4433282"/>
            <a:ext cx="3615397" cy="1634083"/>
          </a:xfrm>
          <a:solidFill>
            <a:srgbClr val="8B288A"/>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2" name="Text Placeholder 14">
            <a:extLst>
              <a:ext uri="{FF2B5EF4-FFF2-40B4-BE49-F238E27FC236}">
                <a16:creationId xmlns:a16="http://schemas.microsoft.com/office/drawing/2014/main" id="{099614FE-3620-8180-096D-0F967F0A075A}"/>
              </a:ext>
            </a:extLst>
          </p:cNvPr>
          <p:cNvSpPr>
            <a:spLocks noGrp="1"/>
          </p:cNvSpPr>
          <p:nvPr>
            <p:ph type="body" sz="quarter" idx="39" hasCustomPrompt="1"/>
          </p:nvPr>
        </p:nvSpPr>
        <p:spPr>
          <a:xfrm>
            <a:off x="4283043" y="1358914"/>
            <a:ext cx="3615397"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3" name="Content Placeholder 2">
            <a:extLst>
              <a:ext uri="{FF2B5EF4-FFF2-40B4-BE49-F238E27FC236}">
                <a16:creationId xmlns:a16="http://schemas.microsoft.com/office/drawing/2014/main" id="{6E278231-82E4-2F9D-BBAE-CB96D95A225D}"/>
              </a:ext>
            </a:extLst>
          </p:cNvPr>
          <p:cNvSpPr>
            <a:spLocks noGrp="1"/>
          </p:cNvSpPr>
          <p:nvPr>
            <p:ph idx="40" hasCustomPrompt="1"/>
          </p:nvPr>
        </p:nvSpPr>
        <p:spPr>
          <a:xfrm>
            <a:off x="4283044" y="1898914"/>
            <a:ext cx="3615397" cy="1634083"/>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4" name="Text Placeholder 14">
            <a:extLst>
              <a:ext uri="{FF2B5EF4-FFF2-40B4-BE49-F238E27FC236}">
                <a16:creationId xmlns:a16="http://schemas.microsoft.com/office/drawing/2014/main" id="{F25DAFAA-5369-069B-F678-9FFD660A07D7}"/>
              </a:ext>
            </a:extLst>
          </p:cNvPr>
          <p:cNvSpPr>
            <a:spLocks noGrp="1"/>
          </p:cNvSpPr>
          <p:nvPr>
            <p:ph type="body" sz="quarter" idx="47" hasCustomPrompt="1"/>
          </p:nvPr>
        </p:nvSpPr>
        <p:spPr>
          <a:xfrm>
            <a:off x="4280129" y="3893282"/>
            <a:ext cx="3615397" cy="540000"/>
          </a:xfrm>
          <a:solidFill>
            <a:srgbClr val="AF1450"/>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5" name="Content Placeholder 2">
            <a:extLst>
              <a:ext uri="{FF2B5EF4-FFF2-40B4-BE49-F238E27FC236}">
                <a16:creationId xmlns:a16="http://schemas.microsoft.com/office/drawing/2014/main" id="{47F5D8B7-D1DE-C9B1-EFA5-47F0B8C45300}"/>
              </a:ext>
            </a:extLst>
          </p:cNvPr>
          <p:cNvSpPr>
            <a:spLocks noGrp="1"/>
          </p:cNvSpPr>
          <p:nvPr>
            <p:ph idx="48" hasCustomPrompt="1"/>
          </p:nvPr>
        </p:nvSpPr>
        <p:spPr>
          <a:xfrm>
            <a:off x="4280130" y="4433282"/>
            <a:ext cx="3615397" cy="1634083"/>
          </a:xfrm>
          <a:solidFill>
            <a:srgbClr val="CC195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ext Placeholder 14">
            <a:extLst>
              <a:ext uri="{FF2B5EF4-FFF2-40B4-BE49-F238E27FC236}">
                <a16:creationId xmlns:a16="http://schemas.microsoft.com/office/drawing/2014/main" id="{181E96CD-AA95-BC87-B690-AA05F6D29CDF}"/>
              </a:ext>
            </a:extLst>
          </p:cNvPr>
          <p:cNvSpPr>
            <a:spLocks noGrp="1"/>
          </p:cNvSpPr>
          <p:nvPr>
            <p:ph type="body" sz="quarter" idx="51" hasCustomPrompt="1"/>
          </p:nvPr>
        </p:nvSpPr>
        <p:spPr>
          <a:xfrm>
            <a:off x="381000" y="3899076"/>
            <a:ext cx="3615397" cy="540000"/>
          </a:xfrm>
          <a:solidFill>
            <a:srgbClr val="BF7D08"/>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 name="Content Placeholder 2">
            <a:extLst>
              <a:ext uri="{FF2B5EF4-FFF2-40B4-BE49-F238E27FC236}">
                <a16:creationId xmlns:a16="http://schemas.microsoft.com/office/drawing/2014/main" id="{82ECEE5D-664C-8FFD-363B-4137F133481F}"/>
              </a:ext>
            </a:extLst>
          </p:cNvPr>
          <p:cNvSpPr>
            <a:spLocks noGrp="1"/>
          </p:cNvSpPr>
          <p:nvPr>
            <p:ph idx="52" hasCustomPrompt="1"/>
          </p:nvPr>
        </p:nvSpPr>
        <p:spPr>
          <a:xfrm>
            <a:off x="381001" y="4439076"/>
            <a:ext cx="3615397" cy="1634083"/>
          </a:xfrm>
          <a:solidFill>
            <a:srgbClr val="DA9100"/>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25484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x Column Content-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AE0E-AD2A-DE43-D325-50AD9027E664}"/>
              </a:ext>
            </a:extLst>
          </p:cNvPr>
          <p:cNvSpPr>
            <a:spLocks noGrp="1"/>
          </p:cNvSpPr>
          <p:nvPr>
            <p:ph type="title" hasCustomPrompt="1"/>
          </p:nvPr>
        </p:nvSpPr>
        <p:spPr/>
        <p:txBody>
          <a:bodyPr/>
          <a:lstStyle>
            <a:lvl1pPr>
              <a:defRPr>
                <a:solidFill>
                  <a:schemeClr val="tx1"/>
                </a:solidFill>
              </a:defRPr>
            </a:lvl1pPr>
          </a:lstStyle>
          <a:p>
            <a:r>
              <a:rPr lang="en-US" dirty="0"/>
              <a:t>Click to add title</a:t>
            </a:r>
          </a:p>
        </p:txBody>
      </p:sp>
      <p:sp>
        <p:nvSpPr>
          <p:cNvPr id="4" name="Slide Number Placeholder 3">
            <a:extLst>
              <a:ext uri="{FF2B5EF4-FFF2-40B4-BE49-F238E27FC236}">
                <a16:creationId xmlns:a16="http://schemas.microsoft.com/office/drawing/2014/main" id="{40B99ABD-2223-0F71-ECA9-49325598EB0C}"/>
              </a:ext>
            </a:extLst>
          </p:cNvPr>
          <p:cNvSpPr>
            <a:spLocks noGrp="1"/>
          </p:cNvSpPr>
          <p:nvPr>
            <p:ph type="sldNum" sz="quarter" idx="11"/>
          </p:nvPr>
        </p:nvSpPr>
        <p:spPr/>
        <p:txBody>
          <a:bodyPr/>
          <a:lstStyle>
            <a:lvl1pPr>
              <a:defRPr>
                <a:solidFill>
                  <a:schemeClr val="tx1"/>
                </a:solidFill>
              </a:defRPr>
            </a:lvl1pPr>
          </a:lstStyle>
          <a:p>
            <a:fld id="{324C0A44-AD9E-49C7-A6F8-E7DA309B6D4F}" type="slidenum">
              <a:rPr lang="en-US" smtClean="0"/>
              <a:pPr/>
              <a:t>‹#›</a:t>
            </a:fld>
            <a:endParaRPr lang="en-US" dirty="0"/>
          </a:p>
        </p:txBody>
      </p:sp>
      <p:sp>
        <p:nvSpPr>
          <p:cNvPr id="6" name="Text Placeholder 5">
            <a:extLst>
              <a:ext uri="{FF2B5EF4-FFF2-40B4-BE49-F238E27FC236}">
                <a16:creationId xmlns:a16="http://schemas.microsoft.com/office/drawing/2014/main" id="{C00BD26A-8E0B-FA7A-BEFD-407A0158F83A}"/>
              </a:ext>
            </a:extLst>
          </p:cNvPr>
          <p:cNvSpPr>
            <a:spLocks noGrp="1"/>
          </p:cNvSpPr>
          <p:nvPr>
            <p:ph type="body" sz="quarter" idx="13" hasCustomPrompt="1"/>
          </p:nvPr>
        </p:nvSpPr>
        <p:spPr>
          <a:xfrm>
            <a:off x="381000" y="3880822"/>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5491ABA9-D78D-2299-C4D9-FB31D31D181D}"/>
              </a:ext>
            </a:extLst>
          </p:cNvPr>
          <p:cNvSpPr>
            <a:spLocks noGrp="1"/>
          </p:cNvSpPr>
          <p:nvPr>
            <p:ph type="body" sz="quarter" idx="14" hasCustomPrompt="1"/>
          </p:nvPr>
        </p:nvSpPr>
        <p:spPr>
          <a:xfrm>
            <a:off x="3349752" y="3880822"/>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5">
            <a:extLst>
              <a:ext uri="{FF2B5EF4-FFF2-40B4-BE49-F238E27FC236}">
                <a16:creationId xmlns:a16="http://schemas.microsoft.com/office/drawing/2014/main" id="{5325D55E-2430-C461-4F1E-FD0FA29E7C2D}"/>
              </a:ext>
            </a:extLst>
          </p:cNvPr>
          <p:cNvSpPr>
            <a:spLocks noGrp="1"/>
          </p:cNvSpPr>
          <p:nvPr>
            <p:ph type="body" sz="quarter" idx="15" hasCustomPrompt="1"/>
          </p:nvPr>
        </p:nvSpPr>
        <p:spPr>
          <a:xfrm>
            <a:off x="6318504" y="3880822"/>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E0C34A5E-50CA-F12D-F348-64EB3CBE4464}"/>
              </a:ext>
            </a:extLst>
          </p:cNvPr>
          <p:cNvSpPr>
            <a:spLocks noGrp="1"/>
          </p:cNvSpPr>
          <p:nvPr>
            <p:ph type="body" sz="quarter" idx="16" hasCustomPrompt="1"/>
          </p:nvPr>
        </p:nvSpPr>
        <p:spPr>
          <a:xfrm>
            <a:off x="9287255" y="3880822"/>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5">
            <a:extLst>
              <a:ext uri="{FF2B5EF4-FFF2-40B4-BE49-F238E27FC236}">
                <a16:creationId xmlns:a16="http://schemas.microsoft.com/office/drawing/2014/main" id="{E5CF3B29-3D9A-11EA-874D-473D8B9E0641}"/>
              </a:ext>
            </a:extLst>
          </p:cNvPr>
          <p:cNvSpPr>
            <a:spLocks noGrp="1"/>
          </p:cNvSpPr>
          <p:nvPr>
            <p:ph type="body" sz="quarter" idx="17" hasCustomPrompt="1"/>
          </p:nvPr>
        </p:nvSpPr>
        <p:spPr>
          <a:xfrm>
            <a:off x="381000" y="1388480"/>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62E7BE2D-2CD9-78AA-C351-0E0248952788}"/>
              </a:ext>
            </a:extLst>
          </p:cNvPr>
          <p:cNvSpPr>
            <a:spLocks noGrp="1"/>
          </p:cNvSpPr>
          <p:nvPr>
            <p:ph type="body" sz="quarter" idx="18" hasCustomPrompt="1"/>
          </p:nvPr>
        </p:nvSpPr>
        <p:spPr>
          <a:xfrm>
            <a:off x="3349752" y="1388480"/>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5">
            <a:extLst>
              <a:ext uri="{FF2B5EF4-FFF2-40B4-BE49-F238E27FC236}">
                <a16:creationId xmlns:a16="http://schemas.microsoft.com/office/drawing/2014/main" id="{A0B6FF35-E677-7F1B-26BE-BB85639D9381}"/>
              </a:ext>
            </a:extLst>
          </p:cNvPr>
          <p:cNvSpPr>
            <a:spLocks noGrp="1"/>
          </p:cNvSpPr>
          <p:nvPr>
            <p:ph type="body" sz="quarter" idx="19" hasCustomPrompt="1"/>
          </p:nvPr>
        </p:nvSpPr>
        <p:spPr>
          <a:xfrm>
            <a:off x="6318504" y="1388480"/>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5">
            <a:extLst>
              <a:ext uri="{FF2B5EF4-FFF2-40B4-BE49-F238E27FC236}">
                <a16:creationId xmlns:a16="http://schemas.microsoft.com/office/drawing/2014/main" id="{62743E14-A152-5FD7-2EB9-342B3FD02538}"/>
              </a:ext>
            </a:extLst>
          </p:cNvPr>
          <p:cNvSpPr>
            <a:spLocks noGrp="1"/>
          </p:cNvSpPr>
          <p:nvPr>
            <p:ph type="body" sz="quarter" idx="20" hasCustomPrompt="1"/>
          </p:nvPr>
        </p:nvSpPr>
        <p:spPr>
          <a:xfrm>
            <a:off x="9287255" y="1388480"/>
            <a:ext cx="2523744" cy="2157984"/>
          </a:xfrm>
        </p:spPr>
        <p:txBody>
          <a:bodyPr>
            <a:noAutofit/>
          </a:bodyPr>
          <a:lstStyle>
            <a:lvl1pPr marL="0" indent="0">
              <a:buNone/>
              <a:defRPr>
                <a:solidFill>
                  <a:schemeClr val="tx1"/>
                </a:solidFill>
              </a:defRPr>
            </a:lvl1pPr>
            <a:lvl2pPr marL="182880">
              <a:defRPr>
                <a:solidFill>
                  <a:schemeClr val="tx1"/>
                </a:solidFill>
              </a:defRPr>
            </a:lvl2pPr>
            <a:lvl3pPr marL="365760">
              <a:spcAft>
                <a:spcPts val="600"/>
              </a:spcAft>
              <a:defRPr>
                <a:solidFill>
                  <a:schemeClr val="tx1"/>
                </a:solidFill>
              </a:defRPr>
            </a:lvl3pPr>
            <a:lvl4pPr marL="548640">
              <a:defRPr>
                <a:solidFill>
                  <a:schemeClr val="tx1"/>
                </a:solidFill>
              </a:defRPr>
            </a:lvl4pPr>
            <a:lvl5pPr marL="731520">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87428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ix Column Content-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AE0E-AD2A-DE43-D325-50AD9027E664}"/>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4" name="Slide Number Placeholder 3">
            <a:extLst>
              <a:ext uri="{FF2B5EF4-FFF2-40B4-BE49-F238E27FC236}">
                <a16:creationId xmlns:a16="http://schemas.microsoft.com/office/drawing/2014/main" id="{40B99ABD-2223-0F71-ECA9-49325598EB0C}"/>
              </a:ext>
            </a:extLst>
          </p:cNvPr>
          <p:cNvSpPr>
            <a:spLocks noGrp="1"/>
          </p:cNvSpPr>
          <p:nvPr>
            <p:ph type="sldNum" sz="quarter" idx="11"/>
          </p:nvPr>
        </p:nvSpPr>
        <p:spPr/>
        <p:txBody>
          <a:bodyPr/>
          <a:lstStyle>
            <a:lvl1pPr>
              <a:defRPr>
                <a:solidFill>
                  <a:schemeClr val="bg1"/>
                </a:solidFill>
              </a:defRPr>
            </a:lvl1pPr>
          </a:lstStyle>
          <a:p>
            <a:fld id="{324C0A44-AD9E-49C7-A6F8-E7DA309B6D4F}" type="slidenum">
              <a:rPr lang="en-US" smtClean="0"/>
              <a:pPr/>
              <a:t>‹#›</a:t>
            </a:fld>
            <a:endParaRPr lang="en-US" dirty="0"/>
          </a:p>
        </p:txBody>
      </p:sp>
      <p:pic>
        <p:nvPicPr>
          <p:cNvPr id="10" name="Picture 9">
            <a:extLst>
              <a:ext uri="{FF2B5EF4-FFF2-40B4-BE49-F238E27FC236}">
                <a16:creationId xmlns:a16="http://schemas.microsoft.com/office/drawing/2014/main" id="{C5EB0A34-B543-164E-F245-FDBA33598959}"/>
              </a:ext>
            </a:extLst>
          </p:cNvPr>
          <p:cNvPicPr>
            <a:picLocks noChangeAspect="1"/>
          </p:cNvPicPr>
          <p:nvPr/>
        </p:nvPicPr>
        <p:blipFill>
          <a:blip r:embed="rId2"/>
          <a:stretch>
            <a:fillRect/>
          </a:stretch>
        </p:blipFill>
        <p:spPr>
          <a:xfrm>
            <a:off x="10909330" y="362285"/>
            <a:ext cx="836071" cy="417600"/>
          </a:xfrm>
          <a:prstGeom prst="rect">
            <a:avLst/>
          </a:prstGeom>
        </p:spPr>
      </p:pic>
      <p:sp>
        <p:nvSpPr>
          <p:cNvPr id="6" name="Text Placeholder 5">
            <a:extLst>
              <a:ext uri="{FF2B5EF4-FFF2-40B4-BE49-F238E27FC236}">
                <a16:creationId xmlns:a16="http://schemas.microsoft.com/office/drawing/2014/main" id="{C00BD26A-8E0B-FA7A-BEFD-407A0158F83A}"/>
              </a:ext>
            </a:extLst>
          </p:cNvPr>
          <p:cNvSpPr>
            <a:spLocks noGrp="1"/>
          </p:cNvSpPr>
          <p:nvPr>
            <p:ph type="body" sz="quarter" idx="13" hasCustomPrompt="1"/>
          </p:nvPr>
        </p:nvSpPr>
        <p:spPr>
          <a:xfrm>
            <a:off x="381000"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5491ABA9-D78D-2299-C4D9-FB31D31D181D}"/>
              </a:ext>
            </a:extLst>
          </p:cNvPr>
          <p:cNvSpPr>
            <a:spLocks noGrp="1"/>
          </p:cNvSpPr>
          <p:nvPr>
            <p:ph type="body" sz="quarter" idx="14" hasCustomPrompt="1"/>
          </p:nvPr>
        </p:nvSpPr>
        <p:spPr>
          <a:xfrm>
            <a:off x="3349752"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5">
            <a:extLst>
              <a:ext uri="{FF2B5EF4-FFF2-40B4-BE49-F238E27FC236}">
                <a16:creationId xmlns:a16="http://schemas.microsoft.com/office/drawing/2014/main" id="{5325D55E-2430-C461-4F1E-FD0FA29E7C2D}"/>
              </a:ext>
            </a:extLst>
          </p:cNvPr>
          <p:cNvSpPr>
            <a:spLocks noGrp="1"/>
          </p:cNvSpPr>
          <p:nvPr>
            <p:ph type="body" sz="quarter" idx="15" hasCustomPrompt="1"/>
          </p:nvPr>
        </p:nvSpPr>
        <p:spPr>
          <a:xfrm>
            <a:off x="6318504"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E0C34A5E-50CA-F12D-F348-64EB3CBE4464}"/>
              </a:ext>
            </a:extLst>
          </p:cNvPr>
          <p:cNvSpPr>
            <a:spLocks noGrp="1"/>
          </p:cNvSpPr>
          <p:nvPr>
            <p:ph type="body" sz="quarter" idx="16" hasCustomPrompt="1"/>
          </p:nvPr>
        </p:nvSpPr>
        <p:spPr>
          <a:xfrm>
            <a:off x="9287255"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5">
            <a:extLst>
              <a:ext uri="{FF2B5EF4-FFF2-40B4-BE49-F238E27FC236}">
                <a16:creationId xmlns:a16="http://schemas.microsoft.com/office/drawing/2014/main" id="{E5CF3B29-3D9A-11EA-874D-473D8B9E0641}"/>
              </a:ext>
            </a:extLst>
          </p:cNvPr>
          <p:cNvSpPr>
            <a:spLocks noGrp="1"/>
          </p:cNvSpPr>
          <p:nvPr>
            <p:ph type="body" sz="quarter" idx="17" hasCustomPrompt="1"/>
          </p:nvPr>
        </p:nvSpPr>
        <p:spPr>
          <a:xfrm>
            <a:off x="381000"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62E7BE2D-2CD9-78AA-C351-0E0248952788}"/>
              </a:ext>
            </a:extLst>
          </p:cNvPr>
          <p:cNvSpPr>
            <a:spLocks noGrp="1"/>
          </p:cNvSpPr>
          <p:nvPr>
            <p:ph type="body" sz="quarter" idx="18" hasCustomPrompt="1"/>
          </p:nvPr>
        </p:nvSpPr>
        <p:spPr>
          <a:xfrm>
            <a:off x="3349752"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5">
            <a:extLst>
              <a:ext uri="{FF2B5EF4-FFF2-40B4-BE49-F238E27FC236}">
                <a16:creationId xmlns:a16="http://schemas.microsoft.com/office/drawing/2014/main" id="{A0B6FF35-E677-7F1B-26BE-BB85639D9381}"/>
              </a:ext>
            </a:extLst>
          </p:cNvPr>
          <p:cNvSpPr>
            <a:spLocks noGrp="1"/>
          </p:cNvSpPr>
          <p:nvPr>
            <p:ph type="body" sz="quarter" idx="19" hasCustomPrompt="1"/>
          </p:nvPr>
        </p:nvSpPr>
        <p:spPr>
          <a:xfrm>
            <a:off x="6318504"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5">
            <a:extLst>
              <a:ext uri="{FF2B5EF4-FFF2-40B4-BE49-F238E27FC236}">
                <a16:creationId xmlns:a16="http://schemas.microsoft.com/office/drawing/2014/main" id="{62743E14-A152-5FD7-2EB9-342B3FD02538}"/>
              </a:ext>
            </a:extLst>
          </p:cNvPr>
          <p:cNvSpPr>
            <a:spLocks noGrp="1"/>
          </p:cNvSpPr>
          <p:nvPr>
            <p:ph type="body" sz="quarter" idx="20" hasCustomPrompt="1"/>
          </p:nvPr>
        </p:nvSpPr>
        <p:spPr>
          <a:xfrm>
            <a:off x="9287255"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26">
            <a:extLst>
              <a:ext uri="{FF2B5EF4-FFF2-40B4-BE49-F238E27FC236}">
                <a16:creationId xmlns:a16="http://schemas.microsoft.com/office/drawing/2014/main" id="{EDEE1BD4-63E4-D7F1-11F2-37B97FC57E5B}"/>
              </a:ext>
            </a:extLst>
          </p:cNvPr>
          <p:cNvSpPr/>
          <p:nvPr userDrawn="1"/>
        </p:nvSpPr>
        <p:spPr>
          <a:xfrm>
            <a:off x="501" y="6761481"/>
            <a:ext cx="12191499" cy="96520"/>
          </a:xfrm>
          <a:prstGeom prst="rect">
            <a:avLst/>
          </a:prstGeom>
          <a:solidFill>
            <a:srgbClr val="CE340B"/>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754269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x Column Content-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AE0E-AD2A-DE43-D325-50AD9027E664}"/>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4" name="Slide Number Placeholder 3">
            <a:extLst>
              <a:ext uri="{FF2B5EF4-FFF2-40B4-BE49-F238E27FC236}">
                <a16:creationId xmlns:a16="http://schemas.microsoft.com/office/drawing/2014/main" id="{40B99ABD-2223-0F71-ECA9-49325598EB0C}"/>
              </a:ext>
            </a:extLst>
          </p:cNvPr>
          <p:cNvSpPr>
            <a:spLocks noGrp="1"/>
          </p:cNvSpPr>
          <p:nvPr>
            <p:ph type="sldNum" sz="quarter" idx="11"/>
          </p:nvPr>
        </p:nvSpPr>
        <p:spPr/>
        <p:txBody>
          <a:bodyPr/>
          <a:lstStyle>
            <a:lvl1pPr>
              <a:defRPr>
                <a:solidFill>
                  <a:schemeClr val="bg1"/>
                </a:solidFill>
              </a:defRPr>
            </a:lvl1pPr>
          </a:lstStyle>
          <a:p>
            <a:fld id="{324C0A44-AD9E-49C7-A6F8-E7DA309B6D4F}" type="slidenum">
              <a:rPr lang="en-US" smtClean="0"/>
              <a:pPr/>
              <a:t>‹#›</a:t>
            </a:fld>
            <a:endParaRPr lang="en-US" dirty="0"/>
          </a:p>
        </p:txBody>
      </p:sp>
      <p:sp>
        <p:nvSpPr>
          <p:cNvPr id="9" name="Rectangle 26">
            <a:extLst>
              <a:ext uri="{FF2B5EF4-FFF2-40B4-BE49-F238E27FC236}">
                <a16:creationId xmlns:a16="http://schemas.microsoft.com/office/drawing/2014/main" id="{ED994CA4-8C12-1BC4-530B-81E286114262}"/>
              </a:ext>
            </a:extLst>
          </p:cNvPr>
          <p:cNvSpPr/>
          <p:nvPr userDrawn="1"/>
        </p:nvSpPr>
        <p:spPr>
          <a:xfrm>
            <a:off x="501" y="6761481"/>
            <a:ext cx="12191499" cy="96520"/>
          </a:xfrm>
          <a:prstGeom prst="rect">
            <a:avLst/>
          </a:prstGeom>
          <a:solidFill>
            <a:srgbClr val="15839A"/>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pic>
        <p:nvPicPr>
          <p:cNvPr id="10" name="Picture 9">
            <a:extLst>
              <a:ext uri="{FF2B5EF4-FFF2-40B4-BE49-F238E27FC236}">
                <a16:creationId xmlns:a16="http://schemas.microsoft.com/office/drawing/2014/main" id="{C5EB0A34-B543-164E-F245-FDBA33598959}"/>
              </a:ext>
            </a:extLst>
          </p:cNvPr>
          <p:cNvPicPr>
            <a:picLocks noChangeAspect="1"/>
          </p:cNvPicPr>
          <p:nvPr/>
        </p:nvPicPr>
        <p:blipFill>
          <a:blip r:embed="rId2"/>
          <a:stretch>
            <a:fillRect/>
          </a:stretch>
        </p:blipFill>
        <p:spPr>
          <a:xfrm>
            <a:off x="10909330" y="362285"/>
            <a:ext cx="836071" cy="417600"/>
          </a:xfrm>
          <a:prstGeom prst="rect">
            <a:avLst/>
          </a:prstGeom>
        </p:spPr>
      </p:pic>
      <p:sp>
        <p:nvSpPr>
          <p:cNvPr id="6" name="Text Placeholder 5">
            <a:extLst>
              <a:ext uri="{FF2B5EF4-FFF2-40B4-BE49-F238E27FC236}">
                <a16:creationId xmlns:a16="http://schemas.microsoft.com/office/drawing/2014/main" id="{C00BD26A-8E0B-FA7A-BEFD-407A0158F83A}"/>
              </a:ext>
            </a:extLst>
          </p:cNvPr>
          <p:cNvSpPr>
            <a:spLocks noGrp="1"/>
          </p:cNvSpPr>
          <p:nvPr>
            <p:ph type="body" sz="quarter" idx="13" hasCustomPrompt="1"/>
          </p:nvPr>
        </p:nvSpPr>
        <p:spPr>
          <a:xfrm>
            <a:off x="381000"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5491ABA9-D78D-2299-C4D9-FB31D31D181D}"/>
              </a:ext>
            </a:extLst>
          </p:cNvPr>
          <p:cNvSpPr>
            <a:spLocks noGrp="1"/>
          </p:cNvSpPr>
          <p:nvPr>
            <p:ph type="body" sz="quarter" idx="14" hasCustomPrompt="1"/>
          </p:nvPr>
        </p:nvSpPr>
        <p:spPr>
          <a:xfrm>
            <a:off x="3349752"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5">
            <a:extLst>
              <a:ext uri="{FF2B5EF4-FFF2-40B4-BE49-F238E27FC236}">
                <a16:creationId xmlns:a16="http://schemas.microsoft.com/office/drawing/2014/main" id="{5325D55E-2430-C461-4F1E-FD0FA29E7C2D}"/>
              </a:ext>
            </a:extLst>
          </p:cNvPr>
          <p:cNvSpPr>
            <a:spLocks noGrp="1"/>
          </p:cNvSpPr>
          <p:nvPr>
            <p:ph type="body" sz="quarter" idx="15" hasCustomPrompt="1"/>
          </p:nvPr>
        </p:nvSpPr>
        <p:spPr>
          <a:xfrm>
            <a:off x="6318504"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E0C34A5E-50CA-F12D-F348-64EB3CBE4464}"/>
              </a:ext>
            </a:extLst>
          </p:cNvPr>
          <p:cNvSpPr>
            <a:spLocks noGrp="1"/>
          </p:cNvSpPr>
          <p:nvPr>
            <p:ph type="body" sz="quarter" idx="16" hasCustomPrompt="1"/>
          </p:nvPr>
        </p:nvSpPr>
        <p:spPr>
          <a:xfrm>
            <a:off x="9287255"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5">
            <a:extLst>
              <a:ext uri="{FF2B5EF4-FFF2-40B4-BE49-F238E27FC236}">
                <a16:creationId xmlns:a16="http://schemas.microsoft.com/office/drawing/2014/main" id="{E5CF3B29-3D9A-11EA-874D-473D8B9E0641}"/>
              </a:ext>
            </a:extLst>
          </p:cNvPr>
          <p:cNvSpPr>
            <a:spLocks noGrp="1"/>
          </p:cNvSpPr>
          <p:nvPr>
            <p:ph type="body" sz="quarter" idx="17" hasCustomPrompt="1"/>
          </p:nvPr>
        </p:nvSpPr>
        <p:spPr>
          <a:xfrm>
            <a:off x="381000"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62E7BE2D-2CD9-78AA-C351-0E0248952788}"/>
              </a:ext>
            </a:extLst>
          </p:cNvPr>
          <p:cNvSpPr>
            <a:spLocks noGrp="1"/>
          </p:cNvSpPr>
          <p:nvPr>
            <p:ph type="body" sz="quarter" idx="18" hasCustomPrompt="1"/>
          </p:nvPr>
        </p:nvSpPr>
        <p:spPr>
          <a:xfrm>
            <a:off x="3349752"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5">
            <a:extLst>
              <a:ext uri="{FF2B5EF4-FFF2-40B4-BE49-F238E27FC236}">
                <a16:creationId xmlns:a16="http://schemas.microsoft.com/office/drawing/2014/main" id="{A0B6FF35-E677-7F1B-26BE-BB85639D9381}"/>
              </a:ext>
            </a:extLst>
          </p:cNvPr>
          <p:cNvSpPr>
            <a:spLocks noGrp="1"/>
          </p:cNvSpPr>
          <p:nvPr>
            <p:ph type="body" sz="quarter" idx="19" hasCustomPrompt="1"/>
          </p:nvPr>
        </p:nvSpPr>
        <p:spPr>
          <a:xfrm>
            <a:off x="6318504"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5">
            <a:extLst>
              <a:ext uri="{FF2B5EF4-FFF2-40B4-BE49-F238E27FC236}">
                <a16:creationId xmlns:a16="http://schemas.microsoft.com/office/drawing/2014/main" id="{62743E14-A152-5FD7-2EB9-342B3FD02538}"/>
              </a:ext>
            </a:extLst>
          </p:cNvPr>
          <p:cNvSpPr>
            <a:spLocks noGrp="1"/>
          </p:cNvSpPr>
          <p:nvPr>
            <p:ph type="body" sz="quarter" idx="20" hasCustomPrompt="1"/>
          </p:nvPr>
        </p:nvSpPr>
        <p:spPr>
          <a:xfrm>
            <a:off x="9287255"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3077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Speakers-orange">
    <p:bg>
      <p:bgPr>
        <a:solidFill>
          <a:schemeClr val="accent1"/>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498DD797-078E-56E4-FAAA-D080D22746AC}"/>
              </a:ext>
            </a:extLst>
          </p:cNvPr>
          <p:cNvSpPr>
            <a:spLocks noGrp="1"/>
          </p:cNvSpPr>
          <p:nvPr>
            <p:ph type="pic" sz="quarter" idx="12"/>
          </p:nvPr>
        </p:nvSpPr>
        <p:spPr>
          <a:xfrm>
            <a:off x="7717537" y="0"/>
            <a:ext cx="4471416" cy="3429000"/>
          </a:xfrm>
          <a:custGeom>
            <a:avLst/>
            <a:gdLst>
              <a:gd name="connsiteX0" fmla="*/ 596681 w 4471416"/>
              <a:gd name="connsiteY0" fmla="*/ 298207 h 3429000"/>
              <a:gd name="connsiteX1" fmla="*/ 596681 w 4471416"/>
              <a:gd name="connsiteY1" fmla="*/ 598210 h 3429000"/>
              <a:gd name="connsiteX2" fmla="*/ 896684 w 4471416"/>
              <a:gd name="connsiteY2" fmla="*/ 598210 h 3429000"/>
              <a:gd name="connsiteX3" fmla="*/ 896684 w 4471416"/>
              <a:gd name="connsiteY3" fmla="*/ 298207 h 3429000"/>
              <a:gd name="connsiteX4" fmla="*/ 600007 w 4471416"/>
              <a:gd name="connsiteY4" fmla="*/ 0 h 3429000"/>
              <a:gd name="connsiteX5" fmla="*/ 4471416 w 4471416"/>
              <a:gd name="connsiteY5" fmla="*/ 0 h 3429000"/>
              <a:gd name="connsiteX6" fmla="*/ 4471416 w 4471416"/>
              <a:gd name="connsiteY6" fmla="*/ 3429000 h 3429000"/>
              <a:gd name="connsiteX7" fmla="*/ 4461762 w 4471416"/>
              <a:gd name="connsiteY7" fmla="*/ 3429000 h 3429000"/>
              <a:gd name="connsiteX8" fmla="*/ 4461762 w 4471416"/>
              <a:gd name="connsiteY8" fmla="*/ 3146539 h 3429000"/>
              <a:gd name="connsiteX9" fmla="*/ 3866920 w 4471416"/>
              <a:gd name="connsiteY9" fmla="*/ 3146539 h 3429000"/>
              <a:gd name="connsiteX10" fmla="*/ 3866920 w 4471416"/>
              <a:gd name="connsiteY10" fmla="*/ 2845980 h 3429000"/>
              <a:gd name="connsiteX11" fmla="*/ 4166923 w 4471416"/>
              <a:gd name="connsiteY11" fmla="*/ 2845980 h 3429000"/>
              <a:gd name="connsiteX12" fmla="*/ 4166923 w 4471416"/>
              <a:gd name="connsiteY12" fmla="*/ 2545977 h 3429000"/>
              <a:gd name="connsiteX13" fmla="*/ 3866920 w 4471416"/>
              <a:gd name="connsiteY13" fmla="*/ 2545977 h 3429000"/>
              <a:gd name="connsiteX14" fmla="*/ 3866920 w 4471416"/>
              <a:gd name="connsiteY14" fmla="*/ 2844646 h 3429000"/>
              <a:gd name="connsiteX15" fmla="*/ 3598648 w 4471416"/>
              <a:gd name="connsiteY15" fmla="*/ 2844646 h 3429000"/>
              <a:gd name="connsiteX16" fmla="*/ 3598648 w 4471416"/>
              <a:gd name="connsiteY16" fmla="*/ 2545977 h 3429000"/>
              <a:gd name="connsiteX17" fmla="*/ 0 w 4471416"/>
              <a:gd name="connsiteY17" fmla="*/ 2545977 h 3429000"/>
              <a:gd name="connsiteX18" fmla="*/ 0 w 4471416"/>
              <a:gd name="connsiteY18" fmla="*/ 296412 h 3429000"/>
              <a:gd name="connsiteX19" fmla="*/ 600007 w 4471416"/>
              <a:gd name="connsiteY19" fmla="*/ 296412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429000">
                <a:moveTo>
                  <a:pt x="596681" y="298207"/>
                </a:moveTo>
                <a:lnTo>
                  <a:pt x="596681" y="598210"/>
                </a:lnTo>
                <a:lnTo>
                  <a:pt x="896684" y="598210"/>
                </a:lnTo>
                <a:lnTo>
                  <a:pt x="896684" y="298207"/>
                </a:lnTo>
                <a:close/>
                <a:moveTo>
                  <a:pt x="600007" y="0"/>
                </a:moveTo>
                <a:lnTo>
                  <a:pt x="4471416" y="0"/>
                </a:lnTo>
                <a:lnTo>
                  <a:pt x="4471416" y="3429000"/>
                </a:lnTo>
                <a:lnTo>
                  <a:pt x="4461762" y="3429000"/>
                </a:lnTo>
                <a:lnTo>
                  <a:pt x="4461762" y="3146539"/>
                </a:lnTo>
                <a:lnTo>
                  <a:pt x="3866920" y="3146539"/>
                </a:lnTo>
                <a:lnTo>
                  <a:pt x="3866920" y="2845980"/>
                </a:lnTo>
                <a:lnTo>
                  <a:pt x="4166923" y="2845980"/>
                </a:lnTo>
                <a:lnTo>
                  <a:pt x="4166923" y="2545977"/>
                </a:lnTo>
                <a:lnTo>
                  <a:pt x="3866920" y="2545977"/>
                </a:lnTo>
                <a:lnTo>
                  <a:pt x="3866920" y="2844646"/>
                </a:lnTo>
                <a:lnTo>
                  <a:pt x="3598648" y="2844646"/>
                </a:lnTo>
                <a:lnTo>
                  <a:pt x="3598648" y="2545977"/>
                </a:lnTo>
                <a:lnTo>
                  <a:pt x="0" y="2545977"/>
                </a:lnTo>
                <a:lnTo>
                  <a:pt x="0" y="296412"/>
                </a:lnTo>
                <a:lnTo>
                  <a:pt x="600007" y="296412"/>
                </a:lnTo>
                <a:close/>
              </a:path>
            </a:pathLst>
          </a:custGeom>
        </p:spPr>
        <p:txBody>
          <a:bodyPr wrap="square">
            <a:noAutofit/>
          </a:bodyPr>
          <a:lstStyle>
            <a:lvl1pPr marL="0" indent="0">
              <a:buNone/>
              <a:defRPr>
                <a:solidFill>
                  <a:schemeClr val="bg1"/>
                </a:solidFill>
              </a:defRPr>
            </a:lvl1pPr>
          </a:lstStyle>
          <a:p>
            <a:r>
              <a:rPr lang="en-GB" dirty="0"/>
              <a:t>Click icon to add picture</a:t>
            </a:r>
            <a:endParaRPr lang="en-US" dirty="0"/>
          </a:p>
        </p:txBody>
      </p:sp>
      <p:sp>
        <p:nvSpPr>
          <p:cNvPr id="34" name="Picture Placeholder 33">
            <a:extLst>
              <a:ext uri="{FF2B5EF4-FFF2-40B4-BE49-F238E27FC236}">
                <a16:creationId xmlns:a16="http://schemas.microsoft.com/office/drawing/2014/main" id="{607DB825-7559-54E7-CAEC-C04E31E7F0AB}"/>
              </a:ext>
            </a:extLst>
          </p:cNvPr>
          <p:cNvSpPr>
            <a:spLocks noGrp="1"/>
          </p:cNvSpPr>
          <p:nvPr>
            <p:ph type="pic" sz="quarter" idx="13"/>
          </p:nvPr>
        </p:nvSpPr>
        <p:spPr>
          <a:xfrm>
            <a:off x="7717537" y="3429000"/>
            <a:ext cx="4471416" cy="3160398"/>
          </a:xfrm>
          <a:custGeom>
            <a:avLst/>
            <a:gdLst>
              <a:gd name="connsiteX0" fmla="*/ 596681 w 4471416"/>
              <a:gd name="connsiteY0" fmla="*/ 312066 h 3160398"/>
              <a:gd name="connsiteX1" fmla="*/ 596681 w 4471416"/>
              <a:gd name="connsiteY1" fmla="*/ 612069 h 3160398"/>
              <a:gd name="connsiteX2" fmla="*/ 896684 w 4471416"/>
              <a:gd name="connsiteY2" fmla="*/ 612069 h 3160398"/>
              <a:gd name="connsiteX3" fmla="*/ 896684 w 4471416"/>
              <a:gd name="connsiteY3" fmla="*/ 312066 h 3160398"/>
              <a:gd name="connsiteX4" fmla="*/ 597787 w 4471416"/>
              <a:gd name="connsiteY4" fmla="*/ 0 h 3160398"/>
              <a:gd name="connsiteX5" fmla="*/ 4471416 w 4471416"/>
              <a:gd name="connsiteY5" fmla="*/ 0 h 3160398"/>
              <a:gd name="connsiteX6" fmla="*/ 4471416 w 4471416"/>
              <a:gd name="connsiteY6" fmla="*/ 3160398 h 3160398"/>
              <a:gd name="connsiteX7" fmla="*/ 3890161 w 4471416"/>
              <a:gd name="connsiteY7" fmla="*/ 3160398 h 3160398"/>
              <a:gd name="connsiteX8" fmla="*/ 3890161 w 4471416"/>
              <a:gd name="connsiteY8" fmla="*/ 2859839 h 3160398"/>
              <a:gd name="connsiteX9" fmla="*/ 4190164 w 4471416"/>
              <a:gd name="connsiteY9" fmla="*/ 2859839 h 3160398"/>
              <a:gd name="connsiteX10" fmla="*/ 4190164 w 4471416"/>
              <a:gd name="connsiteY10" fmla="*/ 2559836 h 3160398"/>
              <a:gd name="connsiteX11" fmla="*/ 3890161 w 4471416"/>
              <a:gd name="connsiteY11" fmla="*/ 2559836 h 3160398"/>
              <a:gd name="connsiteX12" fmla="*/ 3890161 w 4471416"/>
              <a:gd name="connsiteY12" fmla="*/ 2858505 h 3160398"/>
              <a:gd name="connsiteX13" fmla="*/ 3598648 w 4471416"/>
              <a:gd name="connsiteY13" fmla="*/ 2858505 h 3160398"/>
              <a:gd name="connsiteX14" fmla="*/ 3598648 w 4471416"/>
              <a:gd name="connsiteY14" fmla="*/ 2558438 h 3160398"/>
              <a:gd name="connsiteX15" fmla="*/ 0 w 4471416"/>
              <a:gd name="connsiteY15" fmla="*/ 2558438 h 3160398"/>
              <a:gd name="connsiteX16" fmla="*/ 0 w 4471416"/>
              <a:gd name="connsiteY16" fmla="*/ 310271 h 3160398"/>
              <a:gd name="connsiteX17" fmla="*/ 600007 w 4471416"/>
              <a:gd name="connsiteY17" fmla="*/ 310271 h 3160398"/>
              <a:gd name="connsiteX18" fmla="*/ 600007 w 4471416"/>
              <a:gd name="connsiteY18" fmla="*/ 13859 h 3160398"/>
              <a:gd name="connsiteX19" fmla="*/ 597787 w 4471416"/>
              <a:gd name="connsiteY19" fmla="*/ 13859 h 31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160398">
                <a:moveTo>
                  <a:pt x="596681" y="312066"/>
                </a:moveTo>
                <a:lnTo>
                  <a:pt x="596681" y="612069"/>
                </a:lnTo>
                <a:lnTo>
                  <a:pt x="896684" y="612069"/>
                </a:lnTo>
                <a:lnTo>
                  <a:pt x="896684" y="312066"/>
                </a:lnTo>
                <a:close/>
                <a:moveTo>
                  <a:pt x="597787" y="0"/>
                </a:moveTo>
                <a:lnTo>
                  <a:pt x="4471416" y="0"/>
                </a:lnTo>
                <a:lnTo>
                  <a:pt x="4471416" y="3160398"/>
                </a:lnTo>
                <a:lnTo>
                  <a:pt x="3890161" y="3160398"/>
                </a:lnTo>
                <a:lnTo>
                  <a:pt x="3890161" y="2859839"/>
                </a:lnTo>
                <a:lnTo>
                  <a:pt x="4190164" y="2859839"/>
                </a:lnTo>
                <a:lnTo>
                  <a:pt x="4190164" y="2559836"/>
                </a:lnTo>
                <a:lnTo>
                  <a:pt x="3890161" y="2559836"/>
                </a:lnTo>
                <a:lnTo>
                  <a:pt x="3890161" y="2858505"/>
                </a:lnTo>
                <a:lnTo>
                  <a:pt x="3598648" y="2858505"/>
                </a:lnTo>
                <a:lnTo>
                  <a:pt x="3598648" y="2558438"/>
                </a:lnTo>
                <a:lnTo>
                  <a:pt x="0" y="2558438"/>
                </a:lnTo>
                <a:lnTo>
                  <a:pt x="0" y="310271"/>
                </a:lnTo>
                <a:lnTo>
                  <a:pt x="600007" y="310271"/>
                </a:lnTo>
                <a:lnTo>
                  <a:pt x="600007" y="13859"/>
                </a:lnTo>
                <a:lnTo>
                  <a:pt x="597787" y="13859"/>
                </a:lnTo>
                <a:close/>
              </a:path>
            </a:pathLst>
          </a:custGeom>
        </p:spPr>
        <p:txBody>
          <a:bodyPr wrap="square">
            <a:noAutofit/>
          </a:bodyPr>
          <a:lstStyle>
            <a:lvl1pPr marL="0" indent="0">
              <a:buNone/>
              <a:defRPr>
                <a:solidFill>
                  <a:schemeClr val="bg1"/>
                </a:solidFill>
              </a:defRPr>
            </a:lvl1pPr>
          </a:lstStyle>
          <a:p>
            <a:r>
              <a:rPr lang="en-GB" dirty="0"/>
              <a:t>Click icon to add picture</a:t>
            </a:r>
            <a:endParaRPr lang="en-US" dirty="0"/>
          </a:p>
        </p:txBody>
      </p:sp>
      <p:sp>
        <p:nvSpPr>
          <p:cNvPr id="4" name="Text Placeholder 5">
            <a:extLst>
              <a:ext uri="{FF2B5EF4-FFF2-40B4-BE49-F238E27FC236}">
                <a16:creationId xmlns:a16="http://schemas.microsoft.com/office/drawing/2014/main" id="{6A747CD2-977A-C2B6-435C-39268A8098FD}"/>
              </a:ext>
            </a:extLst>
          </p:cNvPr>
          <p:cNvSpPr>
            <a:spLocks noGrp="1"/>
          </p:cNvSpPr>
          <p:nvPr>
            <p:ph type="body" sz="quarter" idx="14" hasCustomPrompt="1"/>
          </p:nvPr>
        </p:nvSpPr>
        <p:spPr>
          <a:xfrm>
            <a:off x="7717537" y="2659717"/>
            <a:ext cx="3483863" cy="355645"/>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611B188B-0B3A-3512-4453-59389A5C9512}"/>
              </a:ext>
            </a:extLst>
          </p:cNvPr>
          <p:cNvSpPr>
            <a:spLocks noGrp="1"/>
          </p:cNvSpPr>
          <p:nvPr>
            <p:ph type="body" sz="quarter" idx="15" hasCustomPrompt="1"/>
          </p:nvPr>
        </p:nvSpPr>
        <p:spPr>
          <a:xfrm>
            <a:off x="7717537" y="3033584"/>
            <a:ext cx="3483863" cy="242911"/>
          </a:xfrm>
        </p:spPr>
        <p:txBody>
          <a:bodyPr anchor="ctr">
            <a:normAutofit/>
          </a:bodyPr>
          <a:lstStyle>
            <a:lvl1pPr marL="0" indent="0">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9" name="Text Placeholder 5">
            <a:extLst>
              <a:ext uri="{FF2B5EF4-FFF2-40B4-BE49-F238E27FC236}">
                <a16:creationId xmlns:a16="http://schemas.microsoft.com/office/drawing/2014/main" id="{D771B411-20B0-D167-A8BA-702B7F1C0304}"/>
              </a:ext>
            </a:extLst>
          </p:cNvPr>
          <p:cNvSpPr>
            <a:spLocks noGrp="1"/>
          </p:cNvSpPr>
          <p:nvPr>
            <p:ph type="body" sz="quarter" idx="16" hasCustomPrompt="1"/>
          </p:nvPr>
        </p:nvSpPr>
        <p:spPr>
          <a:xfrm>
            <a:off x="7717537" y="6088717"/>
            <a:ext cx="3483863" cy="355645"/>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0" name="Text Placeholder 5">
            <a:extLst>
              <a:ext uri="{FF2B5EF4-FFF2-40B4-BE49-F238E27FC236}">
                <a16:creationId xmlns:a16="http://schemas.microsoft.com/office/drawing/2014/main" id="{BE4E45B5-2B3B-EFFB-75C0-9B5491F50FF4}"/>
              </a:ext>
            </a:extLst>
          </p:cNvPr>
          <p:cNvSpPr>
            <a:spLocks noGrp="1"/>
          </p:cNvSpPr>
          <p:nvPr>
            <p:ph type="body" sz="quarter" idx="17" hasCustomPrompt="1"/>
          </p:nvPr>
        </p:nvSpPr>
        <p:spPr>
          <a:xfrm>
            <a:off x="7717537" y="6462584"/>
            <a:ext cx="3483863" cy="242911"/>
          </a:xfrm>
        </p:spPr>
        <p:txBody>
          <a:bodyPr anchor="ctr">
            <a:normAutofit/>
          </a:bodyPr>
          <a:lstStyle>
            <a:lvl1pPr marL="0" indent="0">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6" name="Title 1">
            <a:extLst>
              <a:ext uri="{FF2B5EF4-FFF2-40B4-BE49-F238E27FC236}">
                <a16:creationId xmlns:a16="http://schemas.microsoft.com/office/drawing/2014/main" id="{A9DD9072-F37A-FF8E-7B96-042813868F92}"/>
              </a:ext>
            </a:extLst>
          </p:cNvPr>
          <p:cNvSpPr>
            <a:spLocks noGrp="1"/>
          </p:cNvSpPr>
          <p:nvPr>
            <p:ph type="title" hasCustomPrompt="1"/>
          </p:nvPr>
        </p:nvSpPr>
        <p:spPr>
          <a:xfrm>
            <a:off x="609600" y="2647606"/>
            <a:ext cx="5003800" cy="1014866"/>
          </a:xfrm>
        </p:spPr>
        <p:txBody>
          <a:bodyPr anchor="ctr">
            <a:noAutofit/>
          </a:bodyPr>
          <a:lstStyle>
            <a:lvl1pPr>
              <a:defRPr sz="8000" b="1" i="0" spc="-15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pic>
        <p:nvPicPr>
          <p:cNvPr id="3" name="Picture 4">
            <a:extLst>
              <a:ext uri="{FF2B5EF4-FFF2-40B4-BE49-F238E27FC236}">
                <a16:creationId xmlns:a16="http://schemas.microsoft.com/office/drawing/2014/main" id="{8BAE3F72-572F-CF42-3ECF-01A840A1640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331" y="5614417"/>
            <a:ext cx="1402080" cy="701040"/>
          </a:xfrm>
          <a:prstGeom prst="rect">
            <a:avLst/>
          </a:prstGeom>
        </p:spPr>
      </p:pic>
      <p:sp>
        <p:nvSpPr>
          <p:cNvPr id="11" name="Rectangle 26">
            <a:extLst>
              <a:ext uri="{FF2B5EF4-FFF2-40B4-BE49-F238E27FC236}">
                <a16:creationId xmlns:a16="http://schemas.microsoft.com/office/drawing/2014/main" id="{B835F0AF-53E8-D9F4-49FA-5DE0AF590760}"/>
              </a:ext>
            </a:extLst>
          </p:cNvPr>
          <p:cNvSpPr/>
          <p:nvPr userDrawn="1"/>
        </p:nvSpPr>
        <p:spPr>
          <a:xfrm>
            <a:off x="501" y="6761481"/>
            <a:ext cx="12191499" cy="96520"/>
          </a:xfrm>
          <a:prstGeom prst="rect">
            <a:avLst/>
          </a:prstGeom>
          <a:solidFill>
            <a:srgbClr val="CE340B"/>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1615832586"/>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mparison Layout-brand-colors">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1BA2761-9E07-1632-D145-25E85BBFE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91" y="0"/>
            <a:ext cx="7577667" cy="6858000"/>
          </a:xfrm>
          <a:prstGeom prst="rect">
            <a:avLst/>
          </a:prstGeom>
        </p:spPr>
      </p:pic>
      <p:sp>
        <p:nvSpPr>
          <p:cNvPr id="2" name="Title 1">
            <a:extLst>
              <a:ext uri="{FF2B5EF4-FFF2-40B4-BE49-F238E27FC236}">
                <a16:creationId xmlns:a16="http://schemas.microsoft.com/office/drawing/2014/main" id="{3B34AF4D-024E-9970-6233-003A1B10F315}"/>
              </a:ext>
            </a:extLst>
          </p:cNvPr>
          <p:cNvSpPr>
            <a:spLocks noGrp="1"/>
          </p:cNvSpPr>
          <p:nvPr>
            <p:ph type="title" hasCustomPrompt="1"/>
          </p:nvPr>
        </p:nvSpPr>
        <p:spPr>
          <a:xfrm>
            <a:off x="381000" y="1589405"/>
            <a:ext cx="5524499" cy="810532"/>
          </a:xfrm>
        </p:spPr>
        <p:txBody>
          <a:bodyPr>
            <a:noAutofit/>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3" name="Content Placeholder 2">
            <a:extLst>
              <a:ext uri="{FF2B5EF4-FFF2-40B4-BE49-F238E27FC236}">
                <a16:creationId xmlns:a16="http://schemas.microsoft.com/office/drawing/2014/main" id="{2436C617-602D-6D26-8627-2A45477594B1}"/>
              </a:ext>
            </a:extLst>
          </p:cNvPr>
          <p:cNvSpPr>
            <a:spLocks noGrp="1"/>
          </p:cNvSpPr>
          <p:nvPr>
            <p:ph sz="half" idx="1" hasCustomPrompt="1"/>
          </p:nvPr>
        </p:nvSpPr>
        <p:spPr>
          <a:xfrm>
            <a:off x="381000" y="2542676"/>
            <a:ext cx="5524501" cy="3289955"/>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pic>
        <p:nvPicPr>
          <p:cNvPr id="8" name="Picture 7">
            <a:extLst>
              <a:ext uri="{FF2B5EF4-FFF2-40B4-BE49-F238E27FC236}">
                <a16:creationId xmlns:a16="http://schemas.microsoft.com/office/drawing/2014/main" id="{30383001-D8DA-9578-6CE2-07CC14B9665D}"/>
              </a:ext>
            </a:extLst>
          </p:cNvPr>
          <p:cNvPicPr>
            <a:picLocks noChangeAspect="1"/>
          </p:cNvPicPr>
          <p:nvPr/>
        </p:nvPicPr>
        <p:blipFill>
          <a:blip r:embed="rId4"/>
          <a:stretch>
            <a:fillRect/>
          </a:stretch>
        </p:blipFill>
        <p:spPr>
          <a:xfrm>
            <a:off x="10909330" y="362285"/>
            <a:ext cx="836071" cy="417600"/>
          </a:xfrm>
          <a:prstGeom prst="rect">
            <a:avLst/>
          </a:prstGeom>
        </p:spPr>
      </p:pic>
      <p:sp>
        <p:nvSpPr>
          <p:cNvPr id="14" name="Content Placeholder 2">
            <a:extLst>
              <a:ext uri="{FF2B5EF4-FFF2-40B4-BE49-F238E27FC236}">
                <a16:creationId xmlns:a16="http://schemas.microsoft.com/office/drawing/2014/main" id="{66BA78F6-7BA4-CB64-E5FE-C01E80E60934}"/>
              </a:ext>
            </a:extLst>
          </p:cNvPr>
          <p:cNvSpPr>
            <a:spLocks noGrp="1"/>
          </p:cNvSpPr>
          <p:nvPr>
            <p:ph sz="half" idx="15" hasCustomPrompt="1"/>
          </p:nvPr>
        </p:nvSpPr>
        <p:spPr>
          <a:xfrm>
            <a:off x="6261099" y="2542676"/>
            <a:ext cx="5524501" cy="3289955"/>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18" name="Text Placeholder 8">
            <a:extLst>
              <a:ext uri="{FF2B5EF4-FFF2-40B4-BE49-F238E27FC236}">
                <a16:creationId xmlns:a16="http://schemas.microsoft.com/office/drawing/2014/main" id="{88A9785E-197E-625F-29C7-13E4A08E1100}"/>
              </a:ext>
            </a:extLst>
          </p:cNvPr>
          <p:cNvSpPr>
            <a:spLocks noGrp="1"/>
          </p:cNvSpPr>
          <p:nvPr>
            <p:ph type="body" sz="quarter" idx="14" hasCustomPrompt="1"/>
          </p:nvPr>
        </p:nvSpPr>
        <p:spPr>
          <a:xfrm>
            <a:off x="6261099" y="1589405"/>
            <a:ext cx="5524499" cy="825379"/>
          </a:xfrm>
        </p:spPr>
        <p:txBody>
          <a:bodyPr>
            <a:noAutofit/>
          </a:bodyPr>
          <a:lstStyle>
            <a:lvl1pPr marL="0" indent="0">
              <a:lnSpc>
                <a:spcPct val="90000"/>
              </a:lnSpc>
              <a:spcAft>
                <a:spcPts val="0"/>
              </a:spcAft>
              <a:buNone/>
              <a:defRPr sz="3000" b="1" i="0" spc="-150">
                <a:solidFill>
                  <a:schemeClr val="bg1"/>
                </a:solidFill>
                <a:latin typeface="Arial" panose="020B0604020202020204" pitchFamily="34" charset="0"/>
                <a:cs typeface="Arial" panose="020B0604020202020204" pitchFamily="34" charset="0"/>
              </a:defRPr>
            </a:lvl1pPr>
          </a:lstStyle>
          <a:p>
            <a:pPr lvl="0"/>
            <a:r>
              <a:rPr lang="en-US" dirty="0"/>
              <a:t>Click to add text</a:t>
            </a:r>
          </a:p>
        </p:txBody>
      </p:sp>
      <p:sp>
        <p:nvSpPr>
          <p:cNvPr id="4" name="Slide Number Placeholder 5">
            <a:extLst>
              <a:ext uri="{FF2B5EF4-FFF2-40B4-BE49-F238E27FC236}">
                <a16:creationId xmlns:a16="http://schemas.microsoft.com/office/drawing/2014/main" id="{AA0E3317-28EC-71CF-63FA-AE31ADB94084}"/>
              </a:ext>
            </a:extLst>
          </p:cNvPr>
          <p:cNvSpPr>
            <a:spLocks noGrp="1"/>
          </p:cNvSpPr>
          <p:nvPr>
            <p:ph type="sldNum" sz="quarter" idx="36"/>
          </p:nvPr>
        </p:nvSpPr>
        <p:spPr>
          <a:xfrm>
            <a:off x="11353800" y="6373164"/>
            <a:ext cx="457200" cy="314382"/>
          </a:xfrm>
        </p:spPr>
        <p:txBody>
          <a:bodyPr/>
          <a:lstStyle>
            <a:lvl1pPr>
              <a:defRPr>
                <a:solidFill>
                  <a:schemeClr val="bg1"/>
                </a:solidFill>
              </a:defRPr>
            </a:lvl1p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4192793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Slide-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F706-89AB-ADE4-786B-34F29EAF0EB2}"/>
              </a:ext>
            </a:extLst>
          </p:cNvPr>
          <p:cNvSpPr>
            <a:spLocks noGrp="1"/>
          </p:cNvSpPr>
          <p:nvPr>
            <p:ph type="title" hasCustomPrompt="1"/>
          </p:nvPr>
        </p:nvSpPr>
        <p:spPr>
          <a:xfrm>
            <a:off x="1889760" y="2143126"/>
            <a:ext cx="8412480" cy="1975104"/>
          </a:xfrm>
        </p:spPr>
        <p:txBody>
          <a:bodyPr>
            <a:noAutofit/>
          </a:bodyPr>
          <a:lstStyle>
            <a:lvl1pPr>
              <a:defRPr sz="3800">
                <a:solidFill>
                  <a:schemeClr val="bg1"/>
                </a:solidFill>
              </a:defRPr>
            </a:lvl1pPr>
          </a:lstStyle>
          <a:p>
            <a:r>
              <a:rPr lang="en-US" dirty="0"/>
              <a:t>Click to add text</a:t>
            </a:r>
          </a:p>
        </p:txBody>
      </p:sp>
      <p:sp>
        <p:nvSpPr>
          <p:cNvPr id="828" name="Rectangle"/>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6" name="Picture 5">
            <a:extLst>
              <a:ext uri="{FF2B5EF4-FFF2-40B4-BE49-F238E27FC236}">
                <a16:creationId xmlns:a16="http://schemas.microsoft.com/office/drawing/2014/main" id="{0EA1E05B-D473-80D8-71D2-AAFA58314C99}"/>
              </a:ext>
            </a:extLst>
          </p:cNvPr>
          <p:cNvPicPr>
            <a:picLocks noChangeAspect="1"/>
          </p:cNvPicPr>
          <p:nvPr/>
        </p:nvPicPr>
        <p:blipFill>
          <a:blip r:embed="rId2"/>
          <a:stretch>
            <a:fillRect/>
          </a:stretch>
        </p:blipFill>
        <p:spPr>
          <a:xfrm>
            <a:off x="10909330" y="362285"/>
            <a:ext cx="836071" cy="417600"/>
          </a:xfrm>
          <a:prstGeom prst="rect">
            <a:avLst/>
          </a:prstGeom>
        </p:spPr>
      </p:pic>
      <p:sp>
        <p:nvSpPr>
          <p:cNvPr id="3" name="Text Placeholder 14">
            <a:extLst>
              <a:ext uri="{FF2B5EF4-FFF2-40B4-BE49-F238E27FC236}">
                <a16:creationId xmlns:a16="http://schemas.microsoft.com/office/drawing/2014/main" id="{2946A5FE-FB47-DD81-BD8E-00F5799738FA}"/>
              </a:ext>
            </a:extLst>
          </p:cNvPr>
          <p:cNvSpPr>
            <a:spLocks noGrp="1"/>
          </p:cNvSpPr>
          <p:nvPr>
            <p:ph type="body" sz="quarter" idx="19" hasCustomPrompt="1"/>
          </p:nvPr>
        </p:nvSpPr>
        <p:spPr>
          <a:xfrm>
            <a:off x="1889759" y="4460521"/>
            <a:ext cx="8412480" cy="249299"/>
          </a:xfrm>
        </p:spPr>
        <p:txBody>
          <a:bodyPr wrap="square" tIns="0" anchor="t" anchorCtr="0">
            <a:spAutoFit/>
          </a:bodyPr>
          <a:lstStyle>
            <a:lvl1pPr marL="0" indent="0">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pic>
        <p:nvPicPr>
          <p:cNvPr id="5" name="Picture 2">
            <a:extLst>
              <a:ext uri="{FF2B5EF4-FFF2-40B4-BE49-F238E27FC236}">
                <a16:creationId xmlns:a16="http://schemas.microsoft.com/office/drawing/2014/main" id="{74530397-3322-DD2B-9895-AE0F3F0990B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V="1">
            <a:off x="1251948" y="868491"/>
            <a:ext cx="1275621" cy="768115"/>
          </a:xfrm>
          <a:prstGeom prst="rect">
            <a:avLst/>
          </a:prstGeom>
        </p:spPr>
      </p:pic>
      <p:pic>
        <p:nvPicPr>
          <p:cNvPr id="7" name="Picture 2">
            <a:extLst>
              <a:ext uri="{FF2B5EF4-FFF2-40B4-BE49-F238E27FC236}">
                <a16:creationId xmlns:a16="http://schemas.microsoft.com/office/drawing/2014/main" id="{11AC9D0B-AFA2-0C53-2990-AABE4BDFBF7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H="1">
            <a:off x="9666743" y="5008807"/>
            <a:ext cx="1275621" cy="768115"/>
          </a:xfrm>
          <a:prstGeom prst="rect">
            <a:avLst/>
          </a:prstGeom>
        </p:spPr>
      </p:pic>
    </p:spTree>
    <p:extLst>
      <p:ext uri="{BB962C8B-B14F-4D97-AF65-F5344CB8AC3E}">
        <p14:creationId xmlns:p14="http://schemas.microsoft.com/office/powerpoint/2010/main" val="3365413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Slide-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F706-89AB-ADE4-786B-34F29EAF0EB2}"/>
              </a:ext>
            </a:extLst>
          </p:cNvPr>
          <p:cNvSpPr>
            <a:spLocks noGrp="1"/>
          </p:cNvSpPr>
          <p:nvPr>
            <p:ph type="title" hasCustomPrompt="1"/>
          </p:nvPr>
        </p:nvSpPr>
        <p:spPr>
          <a:xfrm>
            <a:off x="1889760" y="2143126"/>
            <a:ext cx="8412480" cy="1975104"/>
          </a:xfrm>
        </p:spPr>
        <p:txBody>
          <a:bodyPr>
            <a:noAutofit/>
          </a:bodyPr>
          <a:lstStyle>
            <a:lvl1pPr>
              <a:defRPr sz="3800">
                <a:solidFill>
                  <a:schemeClr val="bg1"/>
                </a:solidFill>
              </a:defRPr>
            </a:lvl1pPr>
          </a:lstStyle>
          <a:p>
            <a:r>
              <a:rPr lang="en-US" dirty="0"/>
              <a:t>Click to add text</a:t>
            </a:r>
          </a:p>
        </p:txBody>
      </p:sp>
      <p:sp>
        <p:nvSpPr>
          <p:cNvPr id="828" name="Rectangle"/>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6" name="Picture 5">
            <a:extLst>
              <a:ext uri="{FF2B5EF4-FFF2-40B4-BE49-F238E27FC236}">
                <a16:creationId xmlns:a16="http://schemas.microsoft.com/office/drawing/2014/main" id="{0EA1E05B-D473-80D8-71D2-AAFA58314C99}"/>
              </a:ext>
            </a:extLst>
          </p:cNvPr>
          <p:cNvPicPr>
            <a:picLocks noChangeAspect="1"/>
          </p:cNvPicPr>
          <p:nvPr/>
        </p:nvPicPr>
        <p:blipFill>
          <a:blip r:embed="rId2"/>
          <a:stretch>
            <a:fillRect/>
          </a:stretch>
        </p:blipFill>
        <p:spPr>
          <a:xfrm>
            <a:off x="10909330" y="362285"/>
            <a:ext cx="836071" cy="417600"/>
          </a:xfrm>
          <a:prstGeom prst="rect">
            <a:avLst/>
          </a:prstGeom>
        </p:spPr>
      </p:pic>
      <p:pic>
        <p:nvPicPr>
          <p:cNvPr id="5" name="Picture 2">
            <a:extLst>
              <a:ext uri="{FF2B5EF4-FFF2-40B4-BE49-F238E27FC236}">
                <a16:creationId xmlns:a16="http://schemas.microsoft.com/office/drawing/2014/main" id="{45A639AF-8CBF-AE67-09FE-2977533B690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V="1">
            <a:off x="1251948" y="868491"/>
            <a:ext cx="1275621" cy="768115"/>
          </a:xfrm>
          <a:prstGeom prst="rect">
            <a:avLst/>
          </a:prstGeom>
        </p:spPr>
      </p:pic>
      <p:pic>
        <p:nvPicPr>
          <p:cNvPr id="7" name="Picture 2">
            <a:extLst>
              <a:ext uri="{FF2B5EF4-FFF2-40B4-BE49-F238E27FC236}">
                <a16:creationId xmlns:a16="http://schemas.microsoft.com/office/drawing/2014/main" id="{E55E0C4A-5EB6-5704-B085-23EC21A86A9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H="1">
            <a:off x="9666743" y="5008807"/>
            <a:ext cx="1275621" cy="768115"/>
          </a:xfrm>
          <a:prstGeom prst="rect">
            <a:avLst/>
          </a:prstGeom>
        </p:spPr>
      </p:pic>
      <p:sp>
        <p:nvSpPr>
          <p:cNvPr id="4" name="Text Placeholder 14">
            <a:extLst>
              <a:ext uri="{FF2B5EF4-FFF2-40B4-BE49-F238E27FC236}">
                <a16:creationId xmlns:a16="http://schemas.microsoft.com/office/drawing/2014/main" id="{34A6259F-2EFD-87C1-45E3-5CDE930A0830}"/>
              </a:ext>
            </a:extLst>
          </p:cNvPr>
          <p:cNvSpPr>
            <a:spLocks noGrp="1"/>
          </p:cNvSpPr>
          <p:nvPr>
            <p:ph type="body" sz="quarter" idx="19" hasCustomPrompt="1"/>
          </p:nvPr>
        </p:nvSpPr>
        <p:spPr>
          <a:xfrm>
            <a:off x="1889759" y="4460521"/>
            <a:ext cx="8412480" cy="249299"/>
          </a:xfrm>
        </p:spPr>
        <p:txBody>
          <a:bodyPr wrap="square" tIns="0" anchor="t" anchorCtr="0">
            <a:spAutoFit/>
          </a:bodyPr>
          <a:lstStyle>
            <a:lvl1pPr marL="0" indent="0">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Tree>
    <p:extLst>
      <p:ext uri="{BB962C8B-B14F-4D97-AF65-F5344CB8AC3E}">
        <p14:creationId xmlns:p14="http://schemas.microsoft.com/office/powerpoint/2010/main" val="748578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Slide-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F706-89AB-ADE4-786B-34F29EAF0EB2}"/>
              </a:ext>
            </a:extLst>
          </p:cNvPr>
          <p:cNvSpPr>
            <a:spLocks noGrp="1"/>
          </p:cNvSpPr>
          <p:nvPr>
            <p:ph type="title" hasCustomPrompt="1"/>
          </p:nvPr>
        </p:nvSpPr>
        <p:spPr>
          <a:xfrm>
            <a:off x="1889760" y="2143126"/>
            <a:ext cx="8412480" cy="1975104"/>
          </a:xfrm>
        </p:spPr>
        <p:txBody>
          <a:bodyPr>
            <a:noAutofit/>
          </a:bodyPr>
          <a:lstStyle>
            <a:lvl1pPr>
              <a:defRPr sz="3800">
                <a:solidFill>
                  <a:schemeClr val="tx1"/>
                </a:solidFill>
              </a:defRPr>
            </a:lvl1pPr>
          </a:lstStyle>
          <a:p>
            <a:r>
              <a:rPr lang="en-US" dirty="0"/>
              <a:t>Click to add text</a:t>
            </a:r>
          </a:p>
        </p:txBody>
      </p:sp>
      <p:sp>
        <p:nvSpPr>
          <p:cNvPr id="11" name="Title 1">
            <a:extLst>
              <a:ext uri="{FF2B5EF4-FFF2-40B4-BE49-F238E27FC236}">
                <a16:creationId xmlns:a16="http://schemas.microsoft.com/office/drawing/2014/main" id="{7ED74AB0-E519-5284-3A3E-6D16053C5A7F}"/>
              </a:ext>
            </a:extLst>
          </p:cNvPr>
          <p:cNvSpPr txBox="1">
            <a:spLocks/>
          </p:cNvSpPr>
          <p:nvPr userDrawn="1"/>
        </p:nvSpPr>
        <p:spPr>
          <a:xfrm>
            <a:off x="381000" y="365126"/>
            <a:ext cx="10181253" cy="81053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1" kern="1200" spc="-150">
                <a:solidFill>
                  <a:schemeClr val="tx1"/>
                </a:solidFill>
                <a:latin typeface="+mj-lt"/>
                <a:ea typeface="+mj-ea"/>
                <a:cs typeface="+mj-cs"/>
              </a:defRPr>
            </a:lvl1pPr>
          </a:lstStyle>
          <a:p>
            <a:endParaRPr lang="en-US" dirty="0"/>
          </a:p>
        </p:txBody>
      </p:sp>
      <p:sp>
        <p:nvSpPr>
          <p:cNvPr id="5" name="Rectangle">
            <a:extLst>
              <a:ext uri="{FF2B5EF4-FFF2-40B4-BE49-F238E27FC236}">
                <a16:creationId xmlns:a16="http://schemas.microsoft.com/office/drawing/2014/main" id="{D672FB7C-35AC-B51C-0C03-F8DDB046C3C7}"/>
              </a:ext>
            </a:extLst>
          </p:cNvPr>
          <p:cNvSpPr/>
          <p:nvPr userDrawn="1"/>
        </p:nvSpPr>
        <p:spPr>
          <a:xfrm>
            <a:off x="165702" y="190500"/>
            <a:ext cx="11860596" cy="6477001"/>
          </a:xfrm>
          <a:prstGeom prst="rect">
            <a:avLst/>
          </a:prstGeom>
          <a:ln>
            <a:solidFill>
              <a:schemeClr val="accent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3" name="Picture 2">
            <a:extLst>
              <a:ext uri="{FF2B5EF4-FFF2-40B4-BE49-F238E27FC236}">
                <a16:creationId xmlns:a16="http://schemas.microsoft.com/office/drawing/2014/main" id="{72F45EB9-4512-1CAC-52F7-A664408739E4}"/>
              </a:ext>
            </a:extLst>
          </p:cNvPr>
          <p:cNvPicPr>
            <a:picLocks noChangeAspect="1"/>
          </p:cNvPicPr>
          <p:nvPr userDrawn="1"/>
        </p:nvPicPr>
        <p:blipFill>
          <a:blip r:embed="rId2"/>
          <a:stretch>
            <a:fillRect/>
          </a:stretch>
        </p:blipFill>
        <p:spPr>
          <a:xfrm>
            <a:off x="10909330" y="362287"/>
            <a:ext cx="834467" cy="416799"/>
          </a:xfrm>
          <a:prstGeom prst="rect">
            <a:avLst/>
          </a:prstGeom>
        </p:spPr>
      </p:pic>
      <p:pic>
        <p:nvPicPr>
          <p:cNvPr id="12" name="Picture 2">
            <a:extLst>
              <a:ext uri="{FF2B5EF4-FFF2-40B4-BE49-F238E27FC236}">
                <a16:creationId xmlns:a16="http://schemas.microsoft.com/office/drawing/2014/main" id="{ED355486-89B3-0B53-B9AE-5BF2A6122B9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V="1">
            <a:off x="1251948" y="868491"/>
            <a:ext cx="1275621" cy="768115"/>
          </a:xfrm>
          <a:prstGeom prst="rect">
            <a:avLst/>
          </a:prstGeom>
        </p:spPr>
      </p:pic>
      <p:pic>
        <p:nvPicPr>
          <p:cNvPr id="14" name="Picture 2">
            <a:extLst>
              <a:ext uri="{FF2B5EF4-FFF2-40B4-BE49-F238E27FC236}">
                <a16:creationId xmlns:a16="http://schemas.microsoft.com/office/drawing/2014/main" id="{D98C52DD-6D81-8EB0-D3B4-B3E981141A8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H="1">
            <a:off x="9666743" y="5008807"/>
            <a:ext cx="1275621" cy="768115"/>
          </a:xfrm>
          <a:prstGeom prst="rect">
            <a:avLst/>
          </a:prstGeom>
        </p:spPr>
      </p:pic>
      <p:sp>
        <p:nvSpPr>
          <p:cNvPr id="4" name="Text Placeholder 14">
            <a:extLst>
              <a:ext uri="{FF2B5EF4-FFF2-40B4-BE49-F238E27FC236}">
                <a16:creationId xmlns:a16="http://schemas.microsoft.com/office/drawing/2014/main" id="{83CB07BB-C247-5481-7D56-3CC64FD19FC7}"/>
              </a:ext>
            </a:extLst>
          </p:cNvPr>
          <p:cNvSpPr>
            <a:spLocks noGrp="1"/>
          </p:cNvSpPr>
          <p:nvPr>
            <p:ph type="body" sz="quarter" idx="19" hasCustomPrompt="1"/>
          </p:nvPr>
        </p:nvSpPr>
        <p:spPr>
          <a:xfrm>
            <a:off x="1889759" y="4460521"/>
            <a:ext cx="8412480" cy="249299"/>
          </a:xfrm>
        </p:spPr>
        <p:txBody>
          <a:bodyPr wrap="square" tIns="0" anchor="t" anchorCtr="0">
            <a:spAutoFit/>
          </a:bodyPr>
          <a:lstStyle>
            <a:lvl1pPr marL="0" indent="0">
              <a:lnSpc>
                <a:spcPct val="90000"/>
              </a:lnSpc>
              <a:spcBef>
                <a:spcPts val="500"/>
              </a:spcBef>
              <a:buNone/>
              <a:defRPr sz="1800" b="1" spc="0" baseline="0">
                <a:solidFill>
                  <a:schemeClr val="tx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Tree>
    <p:extLst>
      <p:ext uri="{BB962C8B-B14F-4D97-AF65-F5344CB8AC3E}">
        <p14:creationId xmlns:p14="http://schemas.microsoft.com/office/powerpoint/2010/main" val="1273026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hoto (call 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919BE72-EEC3-84D0-78ED-8CECC2C7ADA2}"/>
              </a:ext>
            </a:extLst>
          </p:cNvPr>
          <p:cNvSpPr>
            <a:spLocks noGrp="1"/>
          </p:cNvSpPr>
          <p:nvPr>
            <p:ph type="pic" sz="quarter" idx="15"/>
          </p:nvPr>
        </p:nvSpPr>
        <p:spPr>
          <a:xfrm>
            <a:off x="7945777" y="1371600"/>
            <a:ext cx="4246223" cy="5486400"/>
          </a:xfrm>
          <a:custGeom>
            <a:avLst/>
            <a:gdLst>
              <a:gd name="connsiteX0" fmla="*/ 0 w 4246223"/>
              <a:gd name="connsiteY0" fmla="*/ 0 h 5486400"/>
              <a:gd name="connsiteX1" fmla="*/ 4246223 w 4246223"/>
              <a:gd name="connsiteY1" fmla="*/ 0 h 5486400"/>
              <a:gd name="connsiteX2" fmla="*/ 4246223 w 4246223"/>
              <a:gd name="connsiteY2" fmla="*/ 5486400 h 5486400"/>
              <a:gd name="connsiteX3" fmla="*/ 1643231 w 4246223"/>
              <a:gd name="connsiteY3" fmla="*/ 5486400 h 5486400"/>
              <a:gd name="connsiteX4" fmla="*/ 1643231 w 4246223"/>
              <a:gd name="connsiteY4" fmla="*/ 3520440 h 5486400"/>
              <a:gd name="connsiteX5" fmla="*/ 0 w 4246223"/>
              <a:gd name="connsiteY5" fmla="*/ 352044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6223" h="5486400">
                <a:moveTo>
                  <a:pt x="0" y="0"/>
                </a:moveTo>
                <a:lnTo>
                  <a:pt x="4246223" y="0"/>
                </a:lnTo>
                <a:lnTo>
                  <a:pt x="4246223" y="5486400"/>
                </a:lnTo>
                <a:lnTo>
                  <a:pt x="1643231" y="5486400"/>
                </a:lnTo>
                <a:lnTo>
                  <a:pt x="1643231" y="3520440"/>
                </a:lnTo>
                <a:lnTo>
                  <a:pt x="0" y="3520440"/>
                </a:lnTo>
                <a:close/>
              </a:path>
            </a:pathLst>
          </a:custGeom>
        </p:spPr>
        <p:txBody>
          <a:bodyPr wrap="square">
            <a:noAutofit/>
          </a:bodyPr>
          <a:lstStyle/>
          <a:p>
            <a:r>
              <a:rPr lang="en-GB" dirty="0"/>
              <a:t>Click icon to add picture</a:t>
            </a:r>
            <a:endParaRPr lang="en-US" dirty="0"/>
          </a:p>
        </p:txBody>
      </p:sp>
      <p:sp>
        <p:nvSpPr>
          <p:cNvPr id="2" name="Title 1">
            <a:extLst>
              <a:ext uri="{FF2B5EF4-FFF2-40B4-BE49-F238E27FC236}">
                <a16:creationId xmlns:a16="http://schemas.microsoft.com/office/drawing/2014/main" id="{D316D2B1-EBEF-DF50-F471-A0723DDF4E0C}"/>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2E4E1CD6-C6CF-7436-610F-7706F91D752E}"/>
              </a:ext>
            </a:extLst>
          </p:cNvPr>
          <p:cNvSpPr>
            <a:spLocks noGrp="1"/>
          </p:cNvSpPr>
          <p:nvPr>
            <p:ph type="sldNum" sz="quarter" idx="11"/>
          </p:nvPr>
        </p:nvSpPr>
        <p:spPr/>
        <p:txBody>
          <a:bodyPr/>
          <a:lstStyle/>
          <a:p>
            <a:fld id="{324C0A44-AD9E-49C7-A6F8-E7DA309B6D4F}" type="slidenum">
              <a:rPr lang="en-US" smtClean="0"/>
              <a:pPr/>
              <a:t>‹#›</a:t>
            </a:fld>
            <a:endParaRPr lang="en-US" dirty="0"/>
          </a:p>
        </p:txBody>
      </p:sp>
      <p:sp>
        <p:nvSpPr>
          <p:cNvPr id="5" name="Text Placeholder 7">
            <a:extLst>
              <a:ext uri="{FF2B5EF4-FFF2-40B4-BE49-F238E27FC236}">
                <a16:creationId xmlns:a16="http://schemas.microsoft.com/office/drawing/2014/main" id="{20099B59-DB61-5820-31DF-38EF9D783D17}"/>
              </a:ext>
            </a:extLst>
          </p:cNvPr>
          <p:cNvSpPr>
            <a:spLocks noGrp="1"/>
          </p:cNvSpPr>
          <p:nvPr>
            <p:ph type="body" sz="quarter" idx="13" hasCustomPrompt="1"/>
          </p:nvPr>
        </p:nvSpPr>
        <p:spPr>
          <a:xfrm>
            <a:off x="381000" y="1371600"/>
            <a:ext cx="6769100" cy="314325"/>
          </a:xfrm>
        </p:spPr>
        <p:txBody>
          <a:bodyPr>
            <a:noAutofit/>
          </a:bodyPr>
          <a:lstStyle>
            <a:lvl1pPr marL="0" indent="0">
              <a:buNone/>
              <a:defRPr sz="2000" b="1" spc="0" baseline="0"/>
            </a:lvl1pPr>
          </a:lstStyle>
          <a:p>
            <a:pPr lvl="0"/>
            <a:r>
              <a:rPr lang="en-US" dirty="0"/>
              <a:t>Click to add text</a:t>
            </a:r>
          </a:p>
        </p:txBody>
      </p:sp>
      <p:sp>
        <p:nvSpPr>
          <p:cNvPr id="7" name="Text Placeholder 6">
            <a:extLst>
              <a:ext uri="{FF2B5EF4-FFF2-40B4-BE49-F238E27FC236}">
                <a16:creationId xmlns:a16="http://schemas.microsoft.com/office/drawing/2014/main" id="{79F84DB0-C881-0395-468C-47B9CBA54691}"/>
              </a:ext>
            </a:extLst>
          </p:cNvPr>
          <p:cNvSpPr>
            <a:spLocks noGrp="1"/>
          </p:cNvSpPr>
          <p:nvPr>
            <p:ph type="body" sz="quarter" idx="14" hasCustomPrompt="1"/>
          </p:nvPr>
        </p:nvSpPr>
        <p:spPr>
          <a:xfrm>
            <a:off x="381000" y="1785969"/>
            <a:ext cx="6769100" cy="2918732"/>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12">
            <a:extLst>
              <a:ext uri="{FF2B5EF4-FFF2-40B4-BE49-F238E27FC236}">
                <a16:creationId xmlns:a16="http://schemas.microsoft.com/office/drawing/2014/main" id="{3B7AA824-6702-D140-6158-DBC4DAD43E69}"/>
              </a:ext>
            </a:extLst>
          </p:cNvPr>
          <p:cNvSpPr>
            <a:spLocks noGrp="1"/>
          </p:cNvSpPr>
          <p:nvPr>
            <p:ph type="body" sz="quarter" idx="16" hasCustomPrompt="1"/>
          </p:nvPr>
        </p:nvSpPr>
        <p:spPr>
          <a:xfrm>
            <a:off x="2602992" y="4892040"/>
            <a:ext cx="6983770" cy="1965960"/>
          </a:xfrm>
          <a:solidFill>
            <a:srgbClr val="FA4616"/>
          </a:solidFill>
        </p:spPr>
        <p:txBody>
          <a:bodyPr lIns="320040" tIns="320040" rIns="320040" bIns="320040">
            <a:noAutofit/>
          </a:bodyPr>
          <a:lstStyle>
            <a:lvl1pPr marL="0" indent="0">
              <a:buNone/>
              <a:defRPr sz="2400" b="1" spc="-150">
                <a:solidFill>
                  <a:schemeClr val="bg1"/>
                </a:solidFill>
              </a:defRPr>
            </a:lvl1pPr>
          </a:lstStyle>
          <a:p>
            <a:pPr lvl="0"/>
            <a:r>
              <a:rPr lang="en-GB" dirty="0"/>
              <a:t>Click to add text</a:t>
            </a:r>
          </a:p>
        </p:txBody>
      </p:sp>
      <p:pic>
        <p:nvPicPr>
          <p:cNvPr id="8" name="Picture 9">
            <a:extLst>
              <a:ext uri="{FF2B5EF4-FFF2-40B4-BE49-F238E27FC236}">
                <a16:creationId xmlns:a16="http://schemas.microsoft.com/office/drawing/2014/main" id="{83E30C8A-5D2F-C27F-AFC1-B6F0760641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45777" y="3939540"/>
            <a:ext cx="965200" cy="965200"/>
          </a:xfrm>
          <a:prstGeom prst="rect">
            <a:avLst/>
          </a:prstGeom>
        </p:spPr>
      </p:pic>
    </p:spTree>
    <p:extLst>
      <p:ext uri="{BB962C8B-B14F-4D97-AF65-F5344CB8AC3E}">
        <p14:creationId xmlns:p14="http://schemas.microsoft.com/office/powerpoint/2010/main" val="4155856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atement with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607A-F06E-1055-E9B5-9F1ECC6FA55B}"/>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01AC5AFA-D99A-BFC4-340C-CADB83E524E7}"/>
              </a:ext>
            </a:extLst>
          </p:cNvPr>
          <p:cNvSpPr>
            <a:spLocks noGrp="1"/>
          </p:cNvSpPr>
          <p:nvPr>
            <p:ph type="sldNum" sz="quarter" idx="11"/>
          </p:nvPr>
        </p:nvSpPr>
        <p:spPr/>
        <p:txBody>
          <a:bodyPr/>
          <a:lstStyle/>
          <a:p>
            <a:fld id="{324C0A44-AD9E-49C7-A6F8-E7DA309B6D4F}" type="slidenum">
              <a:rPr lang="en-US" smtClean="0"/>
              <a:pPr/>
              <a:t>‹#›</a:t>
            </a:fld>
            <a:endParaRPr lang="en-US" dirty="0"/>
          </a:p>
        </p:txBody>
      </p:sp>
      <p:sp>
        <p:nvSpPr>
          <p:cNvPr id="6" name="Text Placeholder 5">
            <a:extLst>
              <a:ext uri="{FF2B5EF4-FFF2-40B4-BE49-F238E27FC236}">
                <a16:creationId xmlns:a16="http://schemas.microsoft.com/office/drawing/2014/main" id="{1D6654A0-5FC8-E6AA-2A11-1F0AC087EDC8}"/>
              </a:ext>
            </a:extLst>
          </p:cNvPr>
          <p:cNvSpPr>
            <a:spLocks noGrp="1"/>
          </p:cNvSpPr>
          <p:nvPr>
            <p:ph type="body" sz="quarter" idx="12" hasCustomPrompt="1"/>
          </p:nvPr>
        </p:nvSpPr>
        <p:spPr>
          <a:xfrm>
            <a:off x="381000" y="2610761"/>
            <a:ext cx="3474720" cy="2159000"/>
          </a:xfrm>
          <a:solidFill>
            <a:srgbClr val="FA4616"/>
          </a:solidFill>
        </p:spPr>
        <p:txBody>
          <a:bodyPr lIns="182880" tIns="182880" rIns="182880" bIns="182880" anchor="ctr">
            <a:noAutofit/>
          </a:bodyPr>
          <a:lstStyle>
            <a:lvl1pPr marL="0" indent="0" algn="ctr">
              <a:buNone/>
              <a:defRPr sz="2800" b="1" spc="-15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GB" dirty="0"/>
              <a:t>Click to add text</a:t>
            </a:r>
          </a:p>
        </p:txBody>
      </p:sp>
      <p:sp>
        <p:nvSpPr>
          <p:cNvPr id="7" name="Text Placeholder 5">
            <a:extLst>
              <a:ext uri="{FF2B5EF4-FFF2-40B4-BE49-F238E27FC236}">
                <a16:creationId xmlns:a16="http://schemas.microsoft.com/office/drawing/2014/main" id="{58008FFC-23EA-2AEF-B0BE-A8340AD9DCDC}"/>
              </a:ext>
            </a:extLst>
          </p:cNvPr>
          <p:cNvSpPr>
            <a:spLocks noGrp="1"/>
          </p:cNvSpPr>
          <p:nvPr>
            <p:ph type="body" sz="quarter" idx="13" hasCustomPrompt="1"/>
          </p:nvPr>
        </p:nvSpPr>
        <p:spPr>
          <a:xfrm>
            <a:off x="4358640" y="2610761"/>
            <a:ext cx="3474720" cy="2159000"/>
          </a:xfrm>
          <a:solidFill>
            <a:srgbClr val="0BA2B3"/>
          </a:solidFill>
        </p:spPr>
        <p:txBody>
          <a:bodyPr lIns="182880" tIns="182880" rIns="182880" bIns="182880" anchor="ctr">
            <a:noAutofit/>
          </a:bodyPr>
          <a:lstStyle>
            <a:lvl1pPr marL="0" indent="0" algn="ctr">
              <a:buNone/>
              <a:defRPr sz="2800" b="1" spc="-15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GB" dirty="0"/>
              <a:t>Click to add text</a:t>
            </a:r>
          </a:p>
        </p:txBody>
      </p:sp>
      <p:sp>
        <p:nvSpPr>
          <p:cNvPr id="8" name="Text Placeholder 5">
            <a:extLst>
              <a:ext uri="{FF2B5EF4-FFF2-40B4-BE49-F238E27FC236}">
                <a16:creationId xmlns:a16="http://schemas.microsoft.com/office/drawing/2014/main" id="{6AB20B39-5DC4-C563-492B-12430CA19506}"/>
              </a:ext>
            </a:extLst>
          </p:cNvPr>
          <p:cNvSpPr>
            <a:spLocks noGrp="1"/>
          </p:cNvSpPr>
          <p:nvPr>
            <p:ph type="body" sz="quarter" idx="14" hasCustomPrompt="1"/>
          </p:nvPr>
        </p:nvSpPr>
        <p:spPr>
          <a:xfrm>
            <a:off x="8336279" y="2610761"/>
            <a:ext cx="3474720" cy="2159000"/>
          </a:xfrm>
          <a:solidFill>
            <a:srgbClr val="1E6482"/>
          </a:solidFill>
        </p:spPr>
        <p:txBody>
          <a:bodyPr lIns="182880" tIns="182880" rIns="182880" bIns="182880" anchor="ctr">
            <a:noAutofit/>
          </a:bodyPr>
          <a:lstStyle>
            <a:lvl1pPr marL="0" indent="0" algn="ctr">
              <a:buNone/>
              <a:defRPr sz="2800" b="1" spc="-15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GB" dirty="0"/>
              <a:t>Click to add text</a:t>
            </a:r>
          </a:p>
        </p:txBody>
      </p:sp>
    </p:spTree>
    <p:extLst>
      <p:ext uri="{BB962C8B-B14F-4D97-AF65-F5344CB8AC3E}">
        <p14:creationId xmlns:p14="http://schemas.microsoft.com/office/powerpoint/2010/main" val="2365409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one photo-right">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2F256DF-1CAB-3394-D169-8EE8081C1B99}"/>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7" name="Picture Placeholder 62">
            <a:extLst>
              <a:ext uri="{FF2B5EF4-FFF2-40B4-BE49-F238E27FC236}">
                <a16:creationId xmlns:a16="http://schemas.microsoft.com/office/drawing/2014/main" id="{5BED1ACF-EDDA-2866-27BC-53B5BDD9F9F7}"/>
              </a:ext>
            </a:extLst>
          </p:cNvPr>
          <p:cNvSpPr>
            <a:spLocks noGrp="1" noChangeAspect="1"/>
          </p:cNvSpPr>
          <p:nvPr>
            <p:ph type="pic" sz="quarter" idx="34"/>
          </p:nvPr>
        </p:nvSpPr>
        <p:spPr>
          <a:xfrm>
            <a:off x="8310687" y="2000249"/>
            <a:ext cx="3498507" cy="348773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8" name="Text Placeholder 21">
            <a:extLst>
              <a:ext uri="{FF2B5EF4-FFF2-40B4-BE49-F238E27FC236}">
                <a16:creationId xmlns:a16="http://schemas.microsoft.com/office/drawing/2014/main" id="{4BDB85EA-D971-A11F-1E43-CA00473DC640}"/>
              </a:ext>
            </a:extLst>
          </p:cNvPr>
          <p:cNvSpPr>
            <a:spLocks noGrp="1"/>
          </p:cNvSpPr>
          <p:nvPr>
            <p:ph type="body" sz="quarter" idx="11" hasCustomPrompt="1"/>
          </p:nvPr>
        </p:nvSpPr>
        <p:spPr>
          <a:xfrm>
            <a:off x="382806" y="2000250"/>
            <a:ext cx="7670800" cy="2162799"/>
          </a:xfrm>
        </p:spPr>
        <p:txBody>
          <a:bodyPr anchor="b">
            <a:noAutofit/>
          </a:bodyPr>
          <a:lstStyle>
            <a:lvl1pPr marL="0" indent="0">
              <a:buNone/>
              <a:defRPr sz="3200"/>
            </a:lvl1pPr>
            <a:lvl2pPr marL="0" indent="0">
              <a:buNone/>
              <a:defRPr/>
            </a:lvl2pPr>
          </a:lstStyle>
          <a:p>
            <a:pPr lvl="0"/>
            <a:r>
              <a:rPr lang="en-GB" dirty="0"/>
              <a:t>Click to add text</a:t>
            </a:r>
          </a:p>
        </p:txBody>
      </p:sp>
      <p:sp>
        <p:nvSpPr>
          <p:cNvPr id="9" name="Text Placeholder 3">
            <a:extLst>
              <a:ext uri="{FF2B5EF4-FFF2-40B4-BE49-F238E27FC236}">
                <a16:creationId xmlns:a16="http://schemas.microsoft.com/office/drawing/2014/main" id="{6780F1B6-9C30-8660-E2D5-298818CD04CC}"/>
              </a:ext>
            </a:extLst>
          </p:cNvPr>
          <p:cNvSpPr>
            <a:spLocks noGrp="1"/>
          </p:cNvSpPr>
          <p:nvPr>
            <p:ph type="body" sz="quarter" idx="14" hasCustomPrompt="1"/>
          </p:nvPr>
        </p:nvSpPr>
        <p:spPr>
          <a:xfrm>
            <a:off x="382842" y="4432783"/>
            <a:ext cx="7668958"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GB" dirty="0"/>
              <a:t>Click to add text</a:t>
            </a:r>
          </a:p>
          <a:p>
            <a:pPr lvl="1"/>
            <a:r>
              <a:rPr lang="en-GB" dirty="0"/>
              <a:t>Second level</a:t>
            </a:r>
          </a:p>
          <a:p>
            <a:pPr lvl="2"/>
            <a:r>
              <a:rPr lang="en-GB" dirty="0"/>
              <a:t>Third level</a:t>
            </a:r>
          </a:p>
        </p:txBody>
      </p:sp>
      <p:sp>
        <p:nvSpPr>
          <p:cNvPr id="11" name="Title 1">
            <a:extLst>
              <a:ext uri="{FF2B5EF4-FFF2-40B4-BE49-F238E27FC236}">
                <a16:creationId xmlns:a16="http://schemas.microsoft.com/office/drawing/2014/main" id="{6D5F3B0B-9D87-88C5-1027-7965A89F5B3D}"/>
              </a:ext>
            </a:extLst>
          </p:cNvPr>
          <p:cNvSpPr>
            <a:spLocks noGrp="1"/>
          </p:cNvSpPr>
          <p:nvPr>
            <p:ph type="title" hasCustomPrompt="1"/>
          </p:nvPr>
        </p:nvSpPr>
        <p:spPr>
          <a:xfrm>
            <a:off x="381000" y="365126"/>
            <a:ext cx="10181253" cy="810532"/>
          </a:xfrm>
        </p:spPr>
        <p:txBody>
          <a:bodyPr/>
          <a:lstStyle/>
          <a:p>
            <a:r>
              <a:rPr lang="en-US" dirty="0"/>
              <a:t>Click to add title</a:t>
            </a:r>
          </a:p>
        </p:txBody>
      </p:sp>
    </p:spTree>
    <p:extLst>
      <p:ext uri="{BB962C8B-B14F-4D97-AF65-F5344CB8AC3E}">
        <p14:creationId xmlns:p14="http://schemas.microsoft.com/office/powerpoint/2010/main" val="1171982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Image left">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88FDB257-6E85-C512-B079-E2BBDED9CFAF}"/>
              </a:ext>
            </a:extLst>
          </p:cNvPr>
          <p:cNvSpPr>
            <a:spLocks noGrp="1"/>
          </p:cNvSpPr>
          <p:nvPr>
            <p:ph type="body" sz="quarter" idx="14" hasCustomPrompt="1"/>
          </p:nvPr>
        </p:nvSpPr>
        <p:spPr>
          <a:xfrm>
            <a:off x="5077046" y="1384314"/>
            <a:ext cx="6734587" cy="276999"/>
          </a:xfrm>
        </p:spPr>
        <p:txBody>
          <a:bodyPr wrap="square"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1" name="Picture Placeholder 13">
            <a:extLst>
              <a:ext uri="{FF2B5EF4-FFF2-40B4-BE49-F238E27FC236}">
                <a16:creationId xmlns:a16="http://schemas.microsoft.com/office/drawing/2014/main" id="{0709A939-5C3B-F61B-5CC1-61C7175613E0}"/>
              </a:ext>
            </a:extLst>
          </p:cNvPr>
          <p:cNvSpPr>
            <a:spLocks noGrp="1"/>
          </p:cNvSpPr>
          <p:nvPr>
            <p:ph type="pic" sz="quarter" idx="15" hasCustomPrompt="1"/>
          </p:nvPr>
        </p:nvSpPr>
        <p:spPr>
          <a:xfrm>
            <a:off x="1" y="0"/>
            <a:ext cx="4747407" cy="6761480"/>
          </a:xfrm>
          <a:noFill/>
        </p:spPr>
        <p:txBody>
          <a:bodyPr anchor="ctr"/>
          <a:lstStyle>
            <a:lvl1pPr algn="ctr">
              <a:defRPr baseline="0"/>
            </a:lvl1pPr>
          </a:lstStyle>
          <a:p>
            <a:r>
              <a:rPr lang="en-US"/>
              <a:t>Click icon or drag to insert image</a:t>
            </a:r>
          </a:p>
        </p:txBody>
      </p:sp>
      <p:sp>
        <p:nvSpPr>
          <p:cNvPr id="3" name="Content Placeholder 2">
            <a:extLst>
              <a:ext uri="{FF2B5EF4-FFF2-40B4-BE49-F238E27FC236}">
                <a16:creationId xmlns:a16="http://schemas.microsoft.com/office/drawing/2014/main" id="{6A30D00B-E72D-393A-23B7-9EE3CBF2F08F}"/>
              </a:ext>
            </a:extLst>
          </p:cNvPr>
          <p:cNvSpPr>
            <a:spLocks noGrp="1"/>
          </p:cNvSpPr>
          <p:nvPr>
            <p:ph idx="1" hasCustomPrompt="1"/>
          </p:nvPr>
        </p:nvSpPr>
        <p:spPr>
          <a:xfrm>
            <a:off x="5076964" y="1753386"/>
            <a:ext cx="6734587" cy="4072379"/>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4">
            <a:extLst>
              <a:ext uri="{FF2B5EF4-FFF2-40B4-BE49-F238E27FC236}">
                <a16:creationId xmlns:a16="http://schemas.microsoft.com/office/drawing/2014/main" id="{53B20EF2-1367-C57E-4526-3C4624C9F129}"/>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5" name="Title 1">
            <a:extLst>
              <a:ext uri="{FF2B5EF4-FFF2-40B4-BE49-F238E27FC236}">
                <a16:creationId xmlns:a16="http://schemas.microsoft.com/office/drawing/2014/main" id="{B38074DB-E037-F348-76F2-4E817DAF4E50}"/>
              </a:ext>
            </a:extLst>
          </p:cNvPr>
          <p:cNvSpPr>
            <a:spLocks noGrp="1"/>
          </p:cNvSpPr>
          <p:nvPr>
            <p:ph type="title" hasCustomPrompt="1"/>
          </p:nvPr>
        </p:nvSpPr>
        <p:spPr>
          <a:xfrm>
            <a:off x="5076964" y="365126"/>
            <a:ext cx="5485289" cy="810532"/>
          </a:xfrm>
        </p:spPr>
        <p:txBody>
          <a:bodyPr/>
          <a:lstStyle/>
          <a:p>
            <a:r>
              <a:rPr lang="en-PH" dirty="0"/>
              <a:t>Click to add title</a:t>
            </a:r>
          </a:p>
        </p:txBody>
      </p:sp>
    </p:spTree>
    <p:extLst>
      <p:ext uri="{BB962C8B-B14F-4D97-AF65-F5344CB8AC3E}">
        <p14:creationId xmlns:p14="http://schemas.microsoft.com/office/powerpoint/2010/main" val="136279800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Video-orang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8CC0EE-3684-1C4F-014D-17BE89707B63}"/>
              </a:ext>
            </a:extLst>
          </p:cNvPr>
          <p:cNvSpPr>
            <a:spLocks noGrp="1" noRot="1" noMove="1" noResize="1" noEditPoints="1" noAdjustHandles="1" noChangeArrowheads="1" noChangeShapeType="1"/>
          </p:cNvSpPr>
          <p:nvPr userDrawn="1"/>
        </p:nvSpPr>
        <p:spPr>
          <a:xfrm>
            <a:off x="0" y="0"/>
            <a:ext cx="6096000" cy="6858000"/>
          </a:xfrm>
          <a:prstGeom prst="rect">
            <a:avLst/>
          </a:prstGeom>
          <a:solidFill>
            <a:srgbClr val="FA461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2" name="Title 1">
            <a:extLst>
              <a:ext uri="{FF2B5EF4-FFF2-40B4-BE49-F238E27FC236}">
                <a16:creationId xmlns:a16="http://schemas.microsoft.com/office/drawing/2014/main" id="{79277D35-3A49-7880-0079-BBA83D44733E}"/>
              </a:ext>
            </a:extLst>
          </p:cNvPr>
          <p:cNvSpPr>
            <a:spLocks noGrp="1"/>
          </p:cNvSpPr>
          <p:nvPr>
            <p:ph type="title" hasCustomPrompt="1"/>
          </p:nvPr>
        </p:nvSpPr>
        <p:spPr>
          <a:xfrm>
            <a:off x="381000" y="1583771"/>
            <a:ext cx="4076699" cy="445722"/>
          </a:xfrm>
        </p:spPr>
        <p:txBody>
          <a:bodyPr>
            <a:noAutofit/>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13" name="Content Placeholder 2">
            <a:extLst>
              <a:ext uri="{FF2B5EF4-FFF2-40B4-BE49-F238E27FC236}">
                <a16:creationId xmlns:a16="http://schemas.microsoft.com/office/drawing/2014/main" id="{1BDCD1AB-C397-81C3-E3C5-C6380721DA27}"/>
              </a:ext>
            </a:extLst>
          </p:cNvPr>
          <p:cNvSpPr>
            <a:spLocks noGrp="1"/>
          </p:cNvSpPr>
          <p:nvPr>
            <p:ph sz="half" idx="1" hasCustomPrompt="1"/>
          </p:nvPr>
        </p:nvSpPr>
        <p:spPr>
          <a:xfrm>
            <a:off x="381001" y="2029493"/>
            <a:ext cx="4076700" cy="3301297"/>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pic>
        <p:nvPicPr>
          <p:cNvPr id="24" name="Picture 23" descr="A picture containing text, indoor, monitor, computer&#10;&#10;Description automatically generated">
            <a:extLst>
              <a:ext uri="{FF2B5EF4-FFF2-40B4-BE49-F238E27FC236}">
                <a16:creationId xmlns:a16="http://schemas.microsoft.com/office/drawing/2014/main" id="{3D60725F-C1C4-18EC-3A6A-7F5BBAE42AC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3332317" y="43252"/>
            <a:ext cx="10454823" cy="6400800"/>
          </a:xfrm>
          <a:prstGeom prst="rect">
            <a:avLst/>
          </a:prstGeom>
        </p:spPr>
      </p:pic>
      <p:sp>
        <p:nvSpPr>
          <p:cNvPr id="25" name="Media Placeholder 6">
            <a:extLst>
              <a:ext uri="{FF2B5EF4-FFF2-40B4-BE49-F238E27FC236}">
                <a16:creationId xmlns:a16="http://schemas.microsoft.com/office/drawing/2014/main" id="{B5E89410-82EE-8517-CB0F-31F3A8CFF2BF}"/>
              </a:ext>
            </a:extLst>
          </p:cNvPr>
          <p:cNvSpPr>
            <a:spLocks noGrp="1"/>
          </p:cNvSpPr>
          <p:nvPr>
            <p:ph type="media" sz="quarter" idx="31" hasCustomPrompt="1"/>
          </p:nvPr>
        </p:nvSpPr>
        <p:spPr>
          <a:xfrm>
            <a:off x="4857225" y="1155429"/>
            <a:ext cx="7406774" cy="4175361"/>
          </a:xfrm>
          <a:solidFill>
            <a:schemeClr val="bg1"/>
          </a:solidFill>
          <a:ln>
            <a:noFill/>
          </a:ln>
        </p:spPr>
        <p:txBody>
          <a:bodyPr/>
          <a:lstStyle/>
          <a:p>
            <a:r>
              <a:rPr lang="en-US" dirty="0"/>
              <a:t>Click to add video</a:t>
            </a:r>
          </a:p>
        </p:txBody>
      </p:sp>
      <p:sp>
        <p:nvSpPr>
          <p:cNvPr id="6" name="Picture Placeholder 3">
            <a:extLst>
              <a:ext uri="{FF2B5EF4-FFF2-40B4-BE49-F238E27FC236}">
                <a16:creationId xmlns:a16="http://schemas.microsoft.com/office/drawing/2014/main" id="{8CA1A1F8-F5AB-9534-B9D5-D59825B1AC06}"/>
              </a:ext>
            </a:extLst>
          </p:cNvPr>
          <p:cNvSpPr>
            <a:spLocks noGrp="1"/>
          </p:cNvSpPr>
          <p:nvPr>
            <p:ph type="pic" sz="quarter" idx="32"/>
          </p:nvPr>
        </p:nvSpPr>
        <p:spPr>
          <a:xfrm>
            <a:off x="381000" y="433388"/>
            <a:ext cx="4076700" cy="722312"/>
          </a:xfrm>
          <a:ln>
            <a:noFill/>
          </a:ln>
        </p:spPr>
        <p:txBody>
          <a:bodyPr/>
          <a:lstStyle>
            <a:lvl1pPr>
              <a:defRPr>
                <a:solidFill>
                  <a:schemeClr val="bg1"/>
                </a:solidFill>
              </a:defRPr>
            </a:lvl1pPr>
          </a:lstStyle>
          <a:p>
            <a:endParaRPr lang="en-US"/>
          </a:p>
        </p:txBody>
      </p:sp>
      <p:sp>
        <p:nvSpPr>
          <p:cNvPr id="2" name="Slide Number Placeholder 4">
            <a:extLst>
              <a:ext uri="{FF2B5EF4-FFF2-40B4-BE49-F238E27FC236}">
                <a16:creationId xmlns:a16="http://schemas.microsoft.com/office/drawing/2014/main" id="{90703906-7213-DB4E-8EA0-9EA1288E30D4}"/>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2403453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Video-teal">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8CC0EE-3684-1C4F-014D-17BE89707B63}"/>
              </a:ext>
            </a:extLst>
          </p:cNvPr>
          <p:cNvSpPr>
            <a:spLocks noGrp="1" noRot="1" noMove="1" noResize="1" noEditPoints="1" noAdjustHandles="1" noChangeArrowheads="1" noChangeShapeType="1"/>
          </p:cNvSpPr>
          <p:nvPr userDrawn="1"/>
        </p:nvSpPr>
        <p:spPr>
          <a:xfrm>
            <a:off x="0" y="0"/>
            <a:ext cx="6096000" cy="6858000"/>
          </a:xfrm>
          <a:prstGeom prst="rect">
            <a:avLst/>
          </a:prstGeom>
          <a:solidFill>
            <a:srgbClr val="0BA2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pic>
        <p:nvPicPr>
          <p:cNvPr id="8" name="Picture 7" descr="A picture containing text, indoor, monitor, computer&#10;&#10;Description automatically generated">
            <a:extLst>
              <a:ext uri="{FF2B5EF4-FFF2-40B4-BE49-F238E27FC236}">
                <a16:creationId xmlns:a16="http://schemas.microsoft.com/office/drawing/2014/main" id="{E5AC4611-CF2A-4544-EECC-A2859AAC4D2D}"/>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3332317" y="43252"/>
            <a:ext cx="10454823" cy="6400800"/>
          </a:xfrm>
          <a:prstGeom prst="rect">
            <a:avLst/>
          </a:prstGeom>
        </p:spPr>
      </p:pic>
      <p:sp>
        <p:nvSpPr>
          <p:cNvPr id="10" name="Media Placeholder 6">
            <a:extLst>
              <a:ext uri="{FF2B5EF4-FFF2-40B4-BE49-F238E27FC236}">
                <a16:creationId xmlns:a16="http://schemas.microsoft.com/office/drawing/2014/main" id="{6019A792-5A23-1319-A310-5ED831A62B6A}"/>
              </a:ext>
            </a:extLst>
          </p:cNvPr>
          <p:cNvSpPr>
            <a:spLocks noGrp="1"/>
          </p:cNvSpPr>
          <p:nvPr>
            <p:ph type="media" sz="quarter" idx="31" hasCustomPrompt="1"/>
          </p:nvPr>
        </p:nvSpPr>
        <p:spPr>
          <a:xfrm>
            <a:off x="4857225" y="1155429"/>
            <a:ext cx="7406774" cy="4175361"/>
          </a:xfrm>
          <a:solidFill>
            <a:schemeClr val="bg1"/>
          </a:solidFill>
          <a:ln>
            <a:noFill/>
          </a:ln>
        </p:spPr>
        <p:txBody>
          <a:bodyPr/>
          <a:lstStyle/>
          <a:p>
            <a:r>
              <a:rPr lang="en-US" dirty="0"/>
              <a:t>Click to add video</a:t>
            </a:r>
          </a:p>
        </p:txBody>
      </p:sp>
      <p:sp>
        <p:nvSpPr>
          <p:cNvPr id="9" name="Rectangle 26">
            <a:extLst>
              <a:ext uri="{FF2B5EF4-FFF2-40B4-BE49-F238E27FC236}">
                <a16:creationId xmlns:a16="http://schemas.microsoft.com/office/drawing/2014/main" id="{9DF8A157-8F31-D763-8E6E-7703E56D3F0E}"/>
              </a:ext>
            </a:extLst>
          </p:cNvPr>
          <p:cNvSpPr>
            <a:spLocks noGrp="1" noRot="1" noMove="1" noResize="1" noEditPoints="1" noAdjustHandles="1" noChangeArrowheads="1" noChangeShapeType="1"/>
          </p:cNvSpPr>
          <p:nvPr userDrawn="1"/>
        </p:nvSpPr>
        <p:spPr>
          <a:xfrm>
            <a:off x="501" y="6761480"/>
            <a:ext cx="12191499" cy="96520"/>
          </a:xfrm>
          <a:prstGeom prst="rect">
            <a:avLst/>
          </a:prstGeom>
          <a:solidFill>
            <a:schemeClr val="accent3"/>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6" name="Title 1">
            <a:extLst>
              <a:ext uri="{FF2B5EF4-FFF2-40B4-BE49-F238E27FC236}">
                <a16:creationId xmlns:a16="http://schemas.microsoft.com/office/drawing/2014/main" id="{CE40553F-42E6-97FB-887D-FB9942869334}"/>
              </a:ext>
            </a:extLst>
          </p:cNvPr>
          <p:cNvSpPr>
            <a:spLocks noGrp="1"/>
          </p:cNvSpPr>
          <p:nvPr>
            <p:ph type="title" hasCustomPrompt="1"/>
          </p:nvPr>
        </p:nvSpPr>
        <p:spPr>
          <a:xfrm>
            <a:off x="381000" y="1583771"/>
            <a:ext cx="4076699" cy="445722"/>
          </a:xfrm>
        </p:spPr>
        <p:txBody>
          <a:bodyPr>
            <a:noAutofit/>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7" name="Content Placeholder 2">
            <a:extLst>
              <a:ext uri="{FF2B5EF4-FFF2-40B4-BE49-F238E27FC236}">
                <a16:creationId xmlns:a16="http://schemas.microsoft.com/office/drawing/2014/main" id="{B3F808D8-DA5A-D620-4610-3E212B6200B3}"/>
              </a:ext>
            </a:extLst>
          </p:cNvPr>
          <p:cNvSpPr>
            <a:spLocks noGrp="1"/>
          </p:cNvSpPr>
          <p:nvPr>
            <p:ph sz="half" idx="1" hasCustomPrompt="1"/>
          </p:nvPr>
        </p:nvSpPr>
        <p:spPr>
          <a:xfrm>
            <a:off x="381001" y="2029493"/>
            <a:ext cx="4076700" cy="3301297"/>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13" name="Picture Placeholder 3">
            <a:extLst>
              <a:ext uri="{FF2B5EF4-FFF2-40B4-BE49-F238E27FC236}">
                <a16:creationId xmlns:a16="http://schemas.microsoft.com/office/drawing/2014/main" id="{2955D126-9425-10B7-C1CF-F02568D7DE01}"/>
              </a:ext>
            </a:extLst>
          </p:cNvPr>
          <p:cNvSpPr>
            <a:spLocks noGrp="1"/>
          </p:cNvSpPr>
          <p:nvPr>
            <p:ph type="pic" sz="quarter" idx="32"/>
          </p:nvPr>
        </p:nvSpPr>
        <p:spPr>
          <a:xfrm>
            <a:off x="381000" y="433388"/>
            <a:ext cx="4076700" cy="722312"/>
          </a:xfrm>
          <a:ln>
            <a:noFill/>
          </a:ln>
        </p:spPr>
        <p:txBody>
          <a:bodyPr/>
          <a:lstStyle>
            <a:lvl1pPr>
              <a:defRPr>
                <a:solidFill>
                  <a:schemeClr val="bg1"/>
                </a:solidFill>
              </a:defRPr>
            </a:lvl1pPr>
          </a:lstStyle>
          <a:p>
            <a:endParaRPr lang="en-US"/>
          </a:p>
        </p:txBody>
      </p:sp>
      <p:sp>
        <p:nvSpPr>
          <p:cNvPr id="2" name="Slide Number Placeholder 4">
            <a:extLst>
              <a:ext uri="{FF2B5EF4-FFF2-40B4-BE49-F238E27FC236}">
                <a16:creationId xmlns:a16="http://schemas.microsoft.com/office/drawing/2014/main" id="{879D27A4-19CF-C9FB-7E11-6CA141DAFEE8}"/>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3898383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m Photos-orange">
    <p:bg>
      <p:bgPr>
        <a:solidFill>
          <a:schemeClr val="accent1"/>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9366387F-1731-5BA1-F6CF-FD4513AE2B02}"/>
              </a:ext>
            </a:extLst>
          </p:cNvPr>
          <p:cNvSpPr>
            <a:spLocks noGrp="1" noChangeAspect="1"/>
          </p:cNvSpPr>
          <p:nvPr>
            <p:ph type="pic" sz="quarter" idx="13"/>
          </p:nvPr>
        </p:nvSpPr>
        <p:spPr>
          <a:xfrm>
            <a:off x="2967228"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58" name="Picture Placeholder 57">
            <a:extLst>
              <a:ext uri="{FF2B5EF4-FFF2-40B4-BE49-F238E27FC236}">
                <a16:creationId xmlns:a16="http://schemas.microsoft.com/office/drawing/2014/main" id="{97D46CF3-7CCF-1E60-1BB1-4C02697C18C5}"/>
              </a:ext>
            </a:extLst>
          </p:cNvPr>
          <p:cNvSpPr>
            <a:spLocks noGrp="1" noChangeAspect="1"/>
          </p:cNvSpPr>
          <p:nvPr>
            <p:ph type="pic" sz="quarter" idx="14"/>
          </p:nvPr>
        </p:nvSpPr>
        <p:spPr>
          <a:xfrm>
            <a:off x="5286756"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3" name="Picture Placeholder 62">
            <a:extLst>
              <a:ext uri="{FF2B5EF4-FFF2-40B4-BE49-F238E27FC236}">
                <a16:creationId xmlns:a16="http://schemas.microsoft.com/office/drawing/2014/main" id="{BE7CB4A2-4B09-FE21-8A60-0E6D7C5A3670}"/>
              </a:ext>
            </a:extLst>
          </p:cNvPr>
          <p:cNvSpPr>
            <a:spLocks noGrp="1" noChangeAspect="1"/>
          </p:cNvSpPr>
          <p:nvPr>
            <p:ph type="pic" sz="quarter" idx="17"/>
          </p:nvPr>
        </p:nvSpPr>
        <p:spPr>
          <a:xfrm>
            <a:off x="1844686"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6" name="Picture Placeholder 65">
            <a:extLst>
              <a:ext uri="{FF2B5EF4-FFF2-40B4-BE49-F238E27FC236}">
                <a16:creationId xmlns:a16="http://schemas.microsoft.com/office/drawing/2014/main" id="{3F68F1D3-A542-689C-5BA2-B3F65EED79FC}"/>
              </a:ext>
            </a:extLst>
          </p:cNvPr>
          <p:cNvSpPr>
            <a:spLocks noGrp="1" noChangeAspect="1"/>
          </p:cNvSpPr>
          <p:nvPr>
            <p:ph type="pic" sz="quarter" idx="18"/>
          </p:nvPr>
        </p:nvSpPr>
        <p:spPr>
          <a:xfrm>
            <a:off x="4221965"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968EFA35-6731-4F3D-E745-9BD2051525B1}"/>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9" name="Picture Placeholder 58">
            <a:extLst>
              <a:ext uri="{FF2B5EF4-FFF2-40B4-BE49-F238E27FC236}">
                <a16:creationId xmlns:a16="http://schemas.microsoft.com/office/drawing/2014/main" id="{3D75D933-0AEC-8E20-2208-13BCA8958D9B}"/>
              </a:ext>
            </a:extLst>
          </p:cNvPr>
          <p:cNvSpPr>
            <a:spLocks noGrp="1" noChangeAspect="1"/>
          </p:cNvSpPr>
          <p:nvPr userDrawn="1">
            <p:ph type="pic" sz="quarter" idx="21"/>
          </p:nvPr>
        </p:nvSpPr>
        <p:spPr>
          <a:xfrm>
            <a:off x="9925812"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0" name="Picture Placeholder 59">
            <a:extLst>
              <a:ext uri="{FF2B5EF4-FFF2-40B4-BE49-F238E27FC236}">
                <a16:creationId xmlns:a16="http://schemas.microsoft.com/office/drawing/2014/main" id="{718365BF-5CD4-428D-A6FC-D404D6BFC997}"/>
              </a:ext>
            </a:extLst>
          </p:cNvPr>
          <p:cNvSpPr>
            <a:spLocks noGrp="1" noChangeAspect="1"/>
          </p:cNvSpPr>
          <p:nvPr userDrawn="1">
            <p:ph type="pic" sz="quarter" idx="22"/>
          </p:nvPr>
        </p:nvSpPr>
        <p:spPr>
          <a:xfrm>
            <a:off x="7606284"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7" name="Picture Placeholder 66">
            <a:extLst>
              <a:ext uri="{FF2B5EF4-FFF2-40B4-BE49-F238E27FC236}">
                <a16:creationId xmlns:a16="http://schemas.microsoft.com/office/drawing/2014/main" id="{09C72878-2822-C899-7703-95FAB01A6CEF}"/>
              </a:ext>
            </a:extLst>
          </p:cNvPr>
          <p:cNvSpPr>
            <a:spLocks noGrp="1" noChangeAspect="1"/>
          </p:cNvSpPr>
          <p:nvPr>
            <p:ph type="pic" sz="quarter" idx="23"/>
          </p:nvPr>
        </p:nvSpPr>
        <p:spPr>
          <a:xfrm>
            <a:off x="6599244"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8" name="Picture Placeholder 67">
            <a:extLst>
              <a:ext uri="{FF2B5EF4-FFF2-40B4-BE49-F238E27FC236}">
                <a16:creationId xmlns:a16="http://schemas.microsoft.com/office/drawing/2014/main" id="{71E38E86-F889-49A1-C955-DDE68167FCCD}"/>
              </a:ext>
            </a:extLst>
          </p:cNvPr>
          <p:cNvSpPr>
            <a:spLocks noGrp="1" noChangeAspect="1"/>
          </p:cNvSpPr>
          <p:nvPr>
            <p:ph type="pic" sz="quarter" idx="24"/>
          </p:nvPr>
        </p:nvSpPr>
        <p:spPr>
          <a:xfrm>
            <a:off x="8976523"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3" name="Text Placeholder 5">
            <a:extLst>
              <a:ext uri="{FF2B5EF4-FFF2-40B4-BE49-F238E27FC236}">
                <a16:creationId xmlns:a16="http://schemas.microsoft.com/office/drawing/2014/main" id="{C5EC73FF-8AD8-D46B-84CB-0EAFA4918846}"/>
              </a:ext>
            </a:extLst>
          </p:cNvPr>
          <p:cNvSpPr>
            <a:spLocks noGrp="1"/>
          </p:cNvSpPr>
          <p:nvPr>
            <p:ph type="body" sz="quarter" idx="25" hasCustomPrompt="1"/>
          </p:nvPr>
        </p:nvSpPr>
        <p:spPr>
          <a:xfrm>
            <a:off x="379841"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F0C2D8E7-B31D-B5AA-B910-64CA8E0925AB}"/>
              </a:ext>
            </a:extLst>
          </p:cNvPr>
          <p:cNvSpPr>
            <a:spLocks noGrp="1"/>
          </p:cNvSpPr>
          <p:nvPr>
            <p:ph type="body" sz="quarter" idx="15" hasCustomPrompt="1"/>
          </p:nvPr>
        </p:nvSpPr>
        <p:spPr>
          <a:xfrm>
            <a:off x="379841"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4" name="Picture Placeholder 53">
            <a:extLst>
              <a:ext uri="{FF2B5EF4-FFF2-40B4-BE49-F238E27FC236}">
                <a16:creationId xmlns:a16="http://schemas.microsoft.com/office/drawing/2014/main" id="{9EE3DC73-2512-62FB-DCDC-68F87A9FC23B}"/>
              </a:ext>
            </a:extLst>
          </p:cNvPr>
          <p:cNvSpPr>
            <a:spLocks noGrp="1" noChangeAspect="1"/>
          </p:cNvSpPr>
          <p:nvPr>
            <p:ph type="pic" sz="quarter" idx="12"/>
          </p:nvPr>
        </p:nvSpPr>
        <p:spPr>
          <a:xfrm>
            <a:off x="647700"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12" name="Text Placeholder 5">
            <a:extLst>
              <a:ext uri="{FF2B5EF4-FFF2-40B4-BE49-F238E27FC236}">
                <a16:creationId xmlns:a16="http://schemas.microsoft.com/office/drawing/2014/main" id="{B06E42B6-AC96-0E0E-8962-E97D097F30B0}"/>
              </a:ext>
            </a:extLst>
          </p:cNvPr>
          <p:cNvSpPr>
            <a:spLocks noGrp="1"/>
          </p:cNvSpPr>
          <p:nvPr>
            <p:ph type="body" sz="quarter" idx="26" hasCustomPrompt="1"/>
          </p:nvPr>
        </p:nvSpPr>
        <p:spPr>
          <a:xfrm>
            <a:off x="2697014"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3" name="Text Placeholder 5">
            <a:extLst>
              <a:ext uri="{FF2B5EF4-FFF2-40B4-BE49-F238E27FC236}">
                <a16:creationId xmlns:a16="http://schemas.microsoft.com/office/drawing/2014/main" id="{56194EF8-3B58-2EB7-181D-84EB7E0CA2E7}"/>
              </a:ext>
            </a:extLst>
          </p:cNvPr>
          <p:cNvSpPr>
            <a:spLocks noGrp="1"/>
          </p:cNvSpPr>
          <p:nvPr>
            <p:ph type="body" sz="quarter" idx="27" hasCustomPrompt="1"/>
          </p:nvPr>
        </p:nvSpPr>
        <p:spPr>
          <a:xfrm>
            <a:off x="2697014"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4" name="Text Placeholder 5">
            <a:extLst>
              <a:ext uri="{FF2B5EF4-FFF2-40B4-BE49-F238E27FC236}">
                <a16:creationId xmlns:a16="http://schemas.microsoft.com/office/drawing/2014/main" id="{CFFA2455-68DA-ECF9-8D1C-D1D7DBF366DD}"/>
              </a:ext>
            </a:extLst>
          </p:cNvPr>
          <p:cNvSpPr>
            <a:spLocks noGrp="1"/>
          </p:cNvSpPr>
          <p:nvPr>
            <p:ph type="body" sz="quarter" idx="28" hasCustomPrompt="1"/>
          </p:nvPr>
        </p:nvSpPr>
        <p:spPr>
          <a:xfrm>
            <a:off x="5116815" y="3406837"/>
            <a:ext cx="1958371"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5" name="Text Placeholder 5">
            <a:extLst>
              <a:ext uri="{FF2B5EF4-FFF2-40B4-BE49-F238E27FC236}">
                <a16:creationId xmlns:a16="http://schemas.microsoft.com/office/drawing/2014/main" id="{54650455-C5A1-D3F2-EE90-EDB060E072AF}"/>
              </a:ext>
            </a:extLst>
          </p:cNvPr>
          <p:cNvSpPr>
            <a:spLocks noGrp="1"/>
          </p:cNvSpPr>
          <p:nvPr>
            <p:ph type="body" sz="quarter" idx="29" hasCustomPrompt="1"/>
          </p:nvPr>
        </p:nvSpPr>
        <p:spPr>
          <a:xfrm>
            <a:off x="5116815" y="3665641"/>
            <a:ext cx="1958371"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6" name="Text Placeholder 5">
            <a:extLst>
              <a:ext uri="{FF2B5EF4-FFF2-40B4-BE49-F238E27FC236}">
                <a16:creationId xmlns:a16="http://schemas.microsoft.com/office/drawing/2014/main" id="{C3BD9D4D-9C7A-E105-B788-6EB78222D487}"/>
              </a:ext>
            </a:extLst>
          </p:cNvPr>
          <p:cNvSpPr>
            <a:spLocks noGrp="1"/>
          </p:cNvSpPr>
          <p:nvPr>
            <p:ph type="body" sz="quarter" idx="30" hasCustomPrompt="1"/>
          </p:nvPr>
        </p:nvSpPr>
        <p:spPr>
          <a:xfrm>
            <a:off x="7336069"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7" name="Text Placeholder 5">
            <a:extLst>
              <a:ext uri="{FF2B5EF4-FFF2-40B4-BE49-F238E27FC236}">
                <a16:creationId xmlns:a16="http://schemas.microsoft.com/office/drawing/2014/main" id="{91FA9447-797C-707A-BEDF-FD2B6D35B241}"/>
              </a:ext>
            </a:extLst>
          </p:cNvPr>
          <p:cNvSpPr>
            <a:spLocks noGrp="1"/>
          </p:cNvSpPr>
          <p:nvPr>
            <p:ph type="body" sz="quarter" idx="31" hasCustomPrompt="1"/>
          </p:nvPr>
        </p:nvSpPr>
        <p:spPr>
          <a:xfrm>
            <a:off x="7336069"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8" name="Text Placeholder 5">
            <a:extLst>
              <a:ext uri="{FF2B5EF4-FFF2-40B4-BE49-F238E27FC236}">
                <a16:creationId xmlns:a16="http://schemas.microsoft.com/office/drawing/2014/main" id="{7DDA1868-329D-373A-0A54-58FB5D4BFE03}"/>
              </a:ext>
            </a:extLst>
          </p:cNvPr>
          <p:cNvSpPr>
            <a:spLocks noGrp="1"/>
          </p:cNvSpPr>
          <p:nvPr>
            <p:ph type="body" sz="quarter" idx="32" hasCustomPrompt="1"/>
          </p:nvPr>
        </p:nvSpPr>
        <p:spPr>
          <a:xfrm>
            <a:off x="9653242"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9" name="Text Placeholder 5">
            <a:extLst>
              <a:ext uri="{FF2B5EF4-FFF2-40B4-BE49-F238E27FC236}">
                <a16:creationId xmlns:a16="http://schemas.microsoft.com/office/drawing/2014/main" id="{8A55E832-0430-C4DA-2EDB-24091F435F2E}"/>
              </a:ext>
            </a:extLst>
          </p:cNvPr>
          <p:cNvSpPr>
            <a:spLocks noGrp="1"/>
          </p:cNvSpPr>
          <p:nvPr>
            <p:ph type="body" sz="quarter" idx="33" hasCustomPrompt="1"/>
          </p:nvPr>
        </p:nvSpPr>
        <p:spPr>
          <a:xfrm>
            <a:off x="9653242"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0" name="Text Placeholder 5">
            <a:extLst>
              <a:ext uri="{FF2B5EF4-FFF2-40B4-BE49-F238E27FC236}">
                <a16:creationId xmlns:a16="http://schemas.microsoft.com/office/drawing/2014/main" id="{04705317-90A6-3A1B-9E29-F484C2A4189E}"/>
              </a:ext>
            </a:extLst>
          </p:cNvPr>
          <p:cNvSpPr>
            <a:spLocks noGrp="1"/>
          </p:cNvSpPr>
          <p:nvPr>
            <p:ph type="body" sz="quarter" idx="34" hasCustomPrompt="1"/>
          </p:nvPr>
        </p:nvSpPr>
        <p:spPr>
          <a:xfrm>
            <a:off x="1577796"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1" name="Text Placeholder 5">
            <a:extLst>
              <a:ext uri="{FF2B5EF4-FFF2-40B4-BE49-F238E27FC236}">
                <a16:creationId xmlns:a16="http://schemas.microsoft.com/office/drawing/2014/main" id="{86395E6A-D5BD-CCDD-0CD0-616D25F26409}"/>
              </a:ext>
            </a:extLst>
          </p:cNvPr>
          <p:cNvSpPr>
            <a:spLocks noGrp="1"/>
          </p:cNvSpPr>
          <p:nvPr>
            <p:ph type="body" sz="quarter" idx="35" hasCustomPrompt="1"/>
          </p:nvPr>
        </p:nvSpPr>
        <p:spPr>
          <a:xfrm>
            <a:off x="1577796"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3" name="Text Placeholder 5">
            <a:extLst>
              <a:ext uri="{FF2B5EF4-FFF2-40B4-BE49-F238E27FC236}">
                <a16:creationId xmlns:a16="http://schemas.microsoft.com/office/drawing/2014/main" id="{385FD8A1-08CA-2923-86C1-9D4517BC40CD}"/>
              </a:ext>
            </a:extLst>
          </p:cNvPr>
          <p:cNvSpPr>
            <a:spLocks noGrp="1"/>
          </p:cNvSpPr>
          <p:nvPr>
            <p:ph type="body" sz="quarter" idx="36" hasCustomPrompt="1"/>
          </p:nvPr>
        </p:nvSpPr>
        <p:spPr>
          <a:xfrm>
            <a:off x="3957314" y="597201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4" name="Text Placeholder 5">
            <a:extLst>
              <a:ext uri="{FF2B5EF4-FFF2-40B4-BE49-F238E27FC236}">
                <a16:creationId xmlns:a16="http://schemas.microsoft.com/office/drawing/2014/main" id="{8BE2340E-295C-D716-98CC-F201EA2F8334}"/>
              </a:ext>
            </a:extLst>
          </p:cNvPr>
          <p:cNvSpPr>
            <a:spLocks noGrp="1"/>
          </p:cNvSpPr>
          <p:nvPr>
            <p:ph type="body" sz="quarter" idx="37" hasCustomPrompt="1"/>
          </p:nvPr>
        </p:nvSpPr>
        <p:spPr>
          <a:xfrm>
            <a:off x="3957314" y="623081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7" name="Text Placeholder 5">
            <a:extLst>
              <a:ext uri="{FF2B5EF4-FFF2-40B4-BE49-F238E27FC236}">
                <a16:creationId xmlns:a16="http://schemas.microsoft.com/office/drawing/2014/main" id="{9453088C-DB9E-7188-4674-B7339CB82861}"/>
              </a:ext>
            </a:extLst>
          </p:cNvPr>
          <p:cNvSpPr>
            <a:spLocks noGrp="1"/>
          </p:cNvSpPr>
          <p:nvPr>
            <p:ph type="body" sz="quarter" idx="38" hasCustomPrompt="1"/>
          </p:nvPr>
        </p:nvSpPr>
        <p:spPr>
          <a:xfrm>
            <a:off x="6325980"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8" name="Text Placeholder 5">
            <a:extLst>
              <a:ext uri="{FF2B5EF4-FFF2-40B4-BE49-F238E27FC236}">
                <a16:creationId xmlns:a16="http://schemas.microsoft.com/office/drawing/2014/main" id="{C468F382-2017-6A90-5E91-53DB2DAB4B24}"/>
              </a:ext>
            </a:extLst>
          </p:cNvPr>
          <p:cNvSpPr>
            <a:spLocks noGrp="1"/>
          </p:cNvSpPr>
          <p:nvPr>
            <p:ph type="body" sz="quarter" idx="39" hasCustomPrompt="1"/>
          </p:nvPr>
        </p:nvSpPr>
        <p:spPr>
          <a:xfrm>
            <a:off x="6325980"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9" name="Text Placeholder 5">
            <a:extLst>
              <a:ext uri="{FF2B5EF4-FFF2-40B4-BE49-F238E27FC236}">
                <a16:creationId xmlns:a16="http://schemas.microsoft.com/office/drawing/2014/main" id="{8F729790-8694-10B1-9832-49108753177B}"/>
              </a:ext>
            </a:extLst>
          </p:cNvPr>
          <p:cNvSpPr>
            <a:spLocks noGrp="1"/>
          </p:cNvSpPr>
          <p:nvPr>
            <p:ph type="body" sz="quarter" idx="40" hasCustomPrompt="1"/>
          </p:nvPr>
        </p:nvSpPr>
        <p:spPr>
          <a:xfrm>
            <a:off x="8705960"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30" name="Text Placeholder 5">
            <a:extLst>
              <a:ext uri="{FF2B5EF4-FFF2-40B4-BE49-F238E27FC236}">
                <a16:creationId xmlns:a16="http://schemas.microsoft.com/office/drawing/2014/main" id="{220FE1FE-1D9C-59DB-385B-64C4C1FA6ADB}"/>
              </a:ext>
            </a:extLst>
          </p:cNvPr>
          <p:cNvSpPr>
            <a:spLocks noGrp="1"/>
          </p:cNvSpPr>
          <p:nvPr>
            <p:ph type="body" sz="quarter" idx="41" hasCustomPrompt="1"/>
          </p:nvPr>
        </p:nvSpPr>
        <p:spPr>
          <a:xfrm>
            <a:off x="8705960"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pic>
        <p:nvPicPr>
          <p:cNvPr id="6" name="Picture 5">
            <a:extLst>
              <a:ext uri="{FF2B5EF4-FFF2-40B4-BE49-F238E27FC236}">
                <a16:creationId xmlns:a16="http://schemas.microsoft.com/office/drawing/2014/main" id="{8157C1B4-2F26-63AE-6B67-2F876D52A8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09764" y="362287"/>
            <a:ext cx="833598" cy="416799"/>
          </a:xfrm>
          <a:prstGeom prst="rect">
            <a:avLst/>
          </a:prstGeom>
        </p:spPr>
      </p:pic>
      <p:sp>
        <p:nvSpPr>
          <p:cNvPr id="7" name="Rectangle 26">
            <a:extLst>
              <a:ext uri="{FF2B5EF4-FFF2-40B4-BE49-F238E27FC236}">
                <a16:creationId xmlns:a16="http://schemas.microsoft.com/office/drawing/2014/main" id="{E07A0E7F-52A6-0955-3946-480D69100DB5}"/>
              </a:ext>
            </a:extLst>
          </p:cNvPr>
          <p:cNvSpPr/>
          <p:nvPr userDrawn="1"/>
        </p:nvSpPr>
        <p:spPr>
          <a:xfrm>
            <a:off x="501" y="6761481"/>
            <a:ext cx="12191499" cy="96520"/>
          </a:xfrm>
          <a:prstGeom prst="rect">
            <a:avLst/>
          </a:prstGeom>
          <a:solidFill>
            <a:srgbClr val="CE340B"/>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3754498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Video-white">
    <p:bg>
      <p:bgPr>
        <a:solidFill>
          <a:schemeClr val="bg1"/>
        </a:solidFill>
        <a:effectLst/>
      </p:bgPr>
    </p:bg>
    <p:spTree>
      <p:nvGrpSpPr>
        <p:cNvPr id="1" name=""/>
        <p:cNvGrpSpPr/>
        <p:nvPr/>
      </p:nvGrpSpPr>
      <p:grpSpPr>
        <a:xfrm>
          <a:off x="0" y="0"/>
          <a:ext cx="0" cy="0"/>
          <a:chOff x="0" y="0"/>
          <a:chExt cx="0" cy="0"/>
        </a:xfrm>
      </p:grpSpPr>
      <p:pic>
        <p:nvPicPr>
          <p:cNvPr id="24" name="Picture 23" descr="A picture containing text, indoor, monitor, computer&#10;&#10;Description automatically generated">
            <a:extLst>
              <a:ext uri="{FF2B5EF4-FFF2-40B4-BE49-F238E27FC236}">
                <a16:creationId xmlns:a16="http://schemas.microsoft.com/office/drawing/2014/main" id="{3D60725F-C1C4-18EC-3A6A-7F5BBAE42AC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3332317" y="43252"/>
            <a:ext cx="10454823" cy="6400800"/>
          </a:xfrm>
          <a:prstGeom prst="rect">
            <a:avLst/>
          </a:prstGeom>
        </p:spPr>
      </p:pic>
      <p:sp>
        <p:nvSpPr>
          <p:cNvPr id="25" name="Media Placeholder 6">
            <a:extLst>
              <a:ext uri="{FF2B5EF4-FFF2-40B4-BE49-F238E27FC236}">
                <a16:creationId xmlns:a16="http://schemas.microsoft.com/office/drawing/2014/main" id="{B5E89410-82EE-8517-CB0F-31F3A8CFF2BF}"/>
              </a:ext>
            </a:extLst>
          </p:cNvPr>
          <p:cNvSpPr>
            <a:spLocks noGrp="1"/>
          </p:cNvSpPr>
          <p:nvPr>
            <p:ph type="media" sz="quarter" idx="31" hasCustomPrompt="1"/>
          </p:nvPr>
        </p:nvSpPr>
        <p:spPr>
          <a:xfrm>
            <a:off x="4857225" y="1155429"/>
            <a:ext cx="7406774" cy="4175361"/>
          </a:xfrm>
          <a:solidFill>
            <a:schemeClr val="bg1"/>
          </a:solidFill>
          <a:ln>
            <a:noFill/>
          </a:ln>
        </p:spPr>
        <p:txBody>
          <a:bodyPr/>
          <a:lstStyle/>
          <a:p>
            <a:r>
              <a:rPr lang="en-US" dirty="0"/>
              <a:t>Click to add video</a:t>
            </a:r>
          </a:p>
        </p:txBody>
      </p:sp>
      <p:sp>
        <p:nvSpPr>
          <p:cNvPr id="2" name="Title 1">
            <a:extLst>
              <a:ext uri="{FF2B5EF4-FFF2-40B4-BE49-F238E27FC236}">
                <a16:creationId xmlns:a16="http://schemas.microsoft.com/office/drawing/2014/main" id="{CDC78576-EAA5-5EE7-4563-B5E605F18C78}"/>
              </a:ext>
            </a:extLst>
          </p:cNvPr>
          <p:cNvSpPr>
            <a:spLocks noGrp="1"/>
          </p:cNvSpPr>
          <p:nvPr>
            <p:ph type="title" hasCustomPrompt="1"/>
          </p:nvPr>
        </p:nvSpPr>
        <p:spPr>
          <a:xfrm>
            <a:off x="381000" y="1583771"/>
            <a:ext cx="4076699" cy="445722"/>
          </a:xfrm>
        </p:spPr>
        <p:txBody>
          <a:bodyPr>
            <a:noAutofit/>
          </a:bodyPr>
          <a:lstStyle>
            <a:lvl1pPr>
              <a:defRPr b="1" i="0">
                <a:solidFill>
                  <a:schemeClr val="tx1"/>
                </a:solidFill>
                <a:latin typeface="Arial" panose="020B0604020202020204" pitchFamily="34" charset="0"/>
                <a:cs typeface="Arial" panose="020B0604020202020204" pitchFamily="34" charset="0"/>
              </a:defRPr>
            </a:lvl1pPr>
          </a:lstStyle>
          <a:p>
            <a:r>
              <a:rPr lang="en-US" dirty="0"/>
              <a:t>Click to add text</a:t>
            </a:r>
          </a:p>
        </p:txBody>
      </p:sp>
      <p:sp>
        <p:nvSpPr>
          <p:cNvPr id="3" name="Content Placeholder 2">
            <a:extLst>
              <a:ext uri="{FF2B5EF4-FFF2-40B4-BE49-F238E27FC236}">
                <a16:creationId xmlns:a16="http://schemas.microsoft.com/office/drawing/2014/main" id="{FC67742B-0D2F-9DF0-01A6-0DC9F69D7B7E}"/>
              </a:ext>
            </a:extLst>
          </p:cNvPr>
          <p:cNvSpPr>
            <a:spLocks noGrp="1"/>
          </p:cNvSpPr>
          <p:nvPr>
            <p:ph sz="half" idx="1" hasCustomPrompt="1"/>
          </p:nvPr>
        </p:nvSpPr>
        <p:spPr>
          <a:xfrm>
            <a:off x="381001" y="2029493"/>
            <a:ext cx="4076700" cy="3301297"/>
          </a:xfrm>
        </p:spPr>
        <p:txBody>
          <a:bodyPr>
            <a:noAutofit/>
          </a:bodyPr>
          <a:lstStyle>
            <a:lvl1pPr>
              <a:buClr>
                <a:schemeClr val="bg1"/>
              </a:buCl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4" name="Picture Placeholder 3">
            <a:extLst>
              <a:ext uri="{FF2B5EF4-FFF2-40B4-BE49-F238E27FC236}">
                <a16:creationId xmlns:a16="http://schemas.microsoft.com/office/drawing/2014/main" id="{7521FC0E-6504-F363-FAC7-9918CE2D984D}"/>
              </a:ext>
            </a:extLst>
          </p:cNvPr>
          <p:cNvSpPr>
            <a:spLocks noGrp="1"/>
          </p:cNvSpPr>
          <p:nvPr>
            <p:ph type="pic" sz="quarter" idx="32"/>
          </p:nvPr>
        </p:nvSpPr>
        <p:spPr>
          <a:xfrm>
            <a:off x="381000" y="433388"/>
            <a:ext cx="4076700" cy="722312"/>
          </a:xfrm>
          <a:ln>
            <a:noFill/>
          </a:ln>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2909A5B0-0237-C30F-374F-ADD1AC75D999}"/>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4272240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Video-alternative">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706" y="715198"/>
            <a:ext cx="9304268" cy="5352540"/>
          </a:xfrm>
          <a:prstGeom prst="rect">
            <a:avLst/>
          </a:prstGeom>
        </p:spPr>
      </p:pic>
      <p:pic>
        <p:nvPicPr>
          <p:cNvPr id="2" name="Graphic 1" hidden="1">
            <a:extLst>
              <a:ext uri="{FF2B5EF4-FFF2-40B4-BE49-F238E27FC236}">
                <a16:creationId xmlns:a16="http://schemas.microsoft.com/office/drawing/2014/main" id="{B7961E54-2D5C-F2C8-B5EB-C247C5FC7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706" y="715198"/>
            <a:ext cx="9304268" cy="5352540"/>
          </a:xfrm>
          <a:prstGeom prst="rect">
            <a:avLst/>
          </a:prstGeom>
        </p:spPr>
      </p:pic>
      <p:sp>
        <p:nvSpPr>
          <p:cNvPr id="8" name="Title 6">
            <a:extLst>
              <a:ext uri="{FF2B5EF4-FFF2-40B4-BE49-F238E27FC236}">
                <a16:creationId xmlns:a16="http://schemas.microsoft.com/office/drawing/2014/main" id="{223966C2-4D0F-2A1B-88F3-361239C3ED8D}"/>
              </a:ext>
            </a:extLst>
          </p:cNvPr>
          <p:cNvSpPr>
            <a:spLocks noGrp="1"/>
          </p:cNvSpPr>
          <p:nvPr>
            <p:ph type="title" hasCustomPrompt="1"/>
          </p:nvPr>
        </p:nvSpPr>
        <p:spPr>
          <a:xfrm>
            <a:off x="381000" y="365126"/>
            <a:ext cx="10181253" cy="810532"/>
          </a:xfrm>
        </p:spPr>
        <p:txBody>
          <a:bodyPr/>
          <a:lstStyle/>
          <a:p>
            <a:r>
              <a:rPr lang="en-US" dirty="0"/>
              <a:t>Click to add title</a:t>
            </a:r>
          </a:p>
        </p:txBody>
      </p:sp>
      <p:pic>
        <p:nvPicPr>
          <p:cNvPr id="3" name="Graphic 2">
            <a:extLst>
              <a:ext uri="{FF2B5EF4-FFF2-40B4-BE49-F238E27FC236}">
                <a16:creationId xmlns:a16="http://schemas.microsoft.com/office/drawing/2014/main" id="{825BEDB9-7358-144A-13DD-8B47213B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flipH="1">
            <a:off x="0" y="5579504"/>
            <a:ext cx="1774080" cy="1188000"/>
          </a:xfrm>
          <a:prstGeom prst="rect">
            <a:avLst/>
          </a:prstGeom>
        </p:spPr>
      </p:pic>
      <p:pic>
        <p:nvPicPr>
          <p:cNvPr id="5" name="Graphic 4">
            <a:extLst>
              <a:ext uri="{FF2B5EF4-FFF2-40B4-BE49-F238E27FC236}">
                <a16:creationId xmlns:a16="http://schemas.microsoft.com/office/drawing/2014/main" id="{4F365863-B252-0DE8-5834-36233D4A9CA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417570" y="5579504"/>
            <a:ext cx="1774079" cy="1188000"/>
          </a:xfrm>
          <a:prstGeom prst="rect">
            <a:avLst/>
          </a:prstGeom>
        </p:spPr>
      </p:pic>
      <p:sp>
        <p:nvSpPr>
          <p:cNvPr id="9" name="Media Placeholder 6">
            <a:extLst>
              <a:ext uri="{FF2B5EF4-FFF2-40B4-BE49-F238E27FC236}">
                <a16:creationId xmlns:a16="http://schemas.microsoft.com/office/drawing/2014/main" id="{93CE8F70-B549-DBCC-C5A8-2FE87B15FE7A}"/>
              </a:ext>
            </a:extLst>
          </p:cNvPr>
          <p:cNvSpPr>
            <a:spLocks noGrp="1"/>
          </p:cNvSpPr>
          <p:nvPr>
            <p:ph type="media" sz="quarter" idx="30" hasCustomPrompt="1"/>
          </p:nvPr>
        </p:nvSpPr>
        <p:spPr>
          <a:xfrm>
            <a:off x="1777233" y="1175657"/>
            <a:ext cx="8640162" cy="4870649"/>
          </a:xfrm>
        </p:spPr>
        <p:txBody>
          <a:bodyPr/>
          <a:lstStyle/>
          <a:p>
            <a:r>
              <a:rPr lang="en-US" dirty="0"/>
              <a:t>Click to add video</a:t>
            </a:r>
          </a:p>
        </p:txBody>
      </p:sp>
    </p:spTree>
    <p:extLst>
      <p:ext uri="{BB962C8B-B14F-4D97-AF65-F5344CB8AC3E}">
        <p14:creationId xmlns:p14="http://schemas.microsoft.com/office/powerpoint/2010/main" val="2235254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Screeen Video-white">
    <p:spTree>
      <p:nvGrpSpPr>
        <p:cNvPr id="1" name=""/>
        <p:cNvGrpSpPr/>
        <p:nvPr/>
      </p:nvGrpSpPr>
      <p:grpSpPr>
        <a:xfrm>
          <a:off x="0" y="0"/>
          <a:ext cx="0" cy="0"/>
          <a:chOff x="0" y="0"/>
          <a:chExt cx="0" cy="0"/>
        </a:xfrm>
      </p:grpSpPr>
      <p:sp>
        <p:nvSpPr>
          <p:cNvPr id="2" name="Media Placeholder 6">
            <a:extLst>
              <a:ext uri="{FF2B5EF4-FFF2-40B4-BE49-F238E27FC236}">
                <a16:creationId xmlns:a16="http://schemas.microsoft.com/office/drawing/2014/main" id="{D4C87C79-4B41-EB43-DBFD-BB5B54198860}"/>
              </a:ext>
            </a:extLst>
          </p:cNvPr>
          <p:cNvSpPr>
            <a:spLocks noGrp="1"/>
          </p:cNvSpPr>
          <p:nvPr>
            <p:ph type="media" sz="quarter" idx="30" hasCustomPrompt="1"/>
          </p:nvPr>
        </p:nvSpPr>
        <p:spPr>
          <a:xfrm>
            <a:off x="0" y="0"/>
            <a:ext cx="12192000" cy="6872898"/>
          </a:xfrm>
        </p:spPr>
        <p:txBody>
          <a:bodyPr/>
          <a:lstStyle>
            <a:lvl1pPr marL="0" marR="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lvl1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Full screen video. Click icon to insert media.</a:t>
            </a:r>
          </a:p>
        </p:txBody>
      </p:sp>
    </p:spTree>
    <p:extLst>
      <p:ext uri="{BB962C8B-B14F-4D97-AF65-F5344CB8AC3E}">
        <p14:creationId xmlns:p14="http://schemas.microsoft.com/office/powerpoint/2010/main" val="396147172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Screeen Photo + Heading">
    <p:bg>
      <p:bgPr>
        <a:solidFill>
          <a:schemeClr val="tx1"/>
        </a:solidFill>
        <a:effectLst/>
      </p:bgPr>
    </p:bg>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1" y="0"/>
            <a:ext cx="12192000" cy="6858000"/>
          </a:xfrm>
          <a:noFill/>
        </p:spPr>
        <p:txBody>
          <a:bodyPr anchor="ctr"/>
          <a:lstStyle>
            <a:lvl1pPr marL="0" marR="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baseline="0">
                <a:solidFill>
                  <a:schemeClr val="bg1"/>
                </a:solidFill>
              </a:defRPr>
            </a:lvl1pPr>
          </a:lstStyle>
          <a:p>
            <a:pPr marL="0" marR="0" lvl="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Click icon or drag to insert image</a:t>
            </a:r>
          </a:p>
        </p:txBody>
      </p:sp>
      <p:sp>
        <p:nvSpPr>
          <p:cNvPr id="3" name="Title 1">
            <a:extLst>
              <a:ext uri="{FF2B5EF4-FFF2-40B4-BE49-F238E27FC236}">
                <a16:creationId xmlns:a16="http://schemas.microsoft.com/office/drawing/2014/main" id="{9F34E493-A0B9-B4E1-E6DF-EB2162A19B2D}"/>
              </a:ext>
            </a:extLst>
          </p:cNvPr>
          <p:cNvSpPr>
            <a:spLocks noGrp="1"/>
          </p:cNvSpPr>
          <p:nvPr>
            <p:ph type="title" hasCustomPrompt="1"/>
          </p:nvPr>
        </p:nvSpPr>
        <p:spPr>
          <a:xfrm>
            <a:off x="381000" y="365126"/>
            <a:ext cx="11364401" cy="810532"/>
          </a:xfrm>
        </p:spPr>
        <p:txBody>
          <a:bodyPr/>
          <a:lstStyle>
            <a:lvl1pPr>
              <a:defRPr>
                <a:solidFill>
                  <a:schemeClr val="bg1"/>
                </a:solidFill>
              </a:defRPr>
            </a:lvl1pPr>
          </a:lstStyle>
          <a:p>
            <a:r>
              <a:rPr lang="en-PH" dirty="0"/>
              <a:t>Click to add title</a:t>
            </a:r>
          </a:p>
        </p:txBody>
      </p:sp>
      <p:pic>
        <p:nvPicPr>
          <p:cNvPr id="2" name="Picture 1">
            <a:extLst>
              <a:ext uri="{FF2B5EF4-FFF2-40B4-BE49-F238E27FC236}">
                <a16:creationId xmlns:a16="http://schemas.microsoft.com/office/drawing/2014/main" id="{5C9FED7A-C5C0-54F7-B487-62DEA7DBF022}"/>
              </a:ext>
            </a:extLst>
          </p:cNvPr>
          <p:cNvPicPr>
            <a:picLocks noChangeAspect="1"/>
          </p:cNvPicPr>
          <p:nvPr userDrawn="1"/>
        </p:nvPicPr>
        <p:blipFill>
          <a:blip r:embed="rId2"/>
          <a:stretch>
            <a:fillRect/>
          </a:stretch>
        </p:blipFill>
        <p:spPr>
          <a:xfrm>
            <a:off x="10909330" y="362285"/>
            <a:ext cx="836071" cy="417600"/>
          </a:xfrm>
          <a:prstGeom prst="rect">
            <a:avLst/>
          </a:prstGeom>
        </p:spPr>
      </p:pic>
    </p:spTree>
    <p:extLst>
      <p:ext uri="{BB962C8B-B14F-4D97-AF65-F5344CB8AC3E}">
        <p14:creationId xmlns:p14="http://schemas.microsoft.com/office/powerpoint/2010/main" val="65562389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Screen Photo + Heading">
    <p:bg>
      <p:bgPr>
        <a:solidFill>
          <a:schemeClr val="bg1"/>
        </a:solid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80C7C740-9A7F-DD75-9138-CAAD989A3B9E}"/>
              </a:ext>
            </a:extLst>
          </p:cNvPr>
          <p:cNvSpPr>
            <a:spLocks noGrp="1"/>
          </p:cNvSpPr>
          <p:nvPr>
            <p:ph type="pic" sz="quarter" idx="15" hasCustomPrompt="1"/>
          </p:nvPr>
        </p:nvSpPr>
        <p:spPr>
          <a:xfrm>
            <a:off x="1" y="0"/>
            <a:ext cx="12192000" cy="6858000"/>
          </a:xfrm>
          <a:noFill/>
        </p:spPr>
        <p:txBody>
          <a:bodyPr anchor="ctr"/>
          <a:lstStyle>
            <a:lvl1pPr marL="0" marR="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baseline="0">
                <a:solidFill>
                  <a:schemeClr val="bg1"/>
                </a:solidFill>
              </a:defRPr>
            </a:lvl1pPr>
          </a:lstStyle>
          <a:p>
            <a:pPr marL="0" marR="0" lvl="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Click icon or drag to insert image</a:t>
            </a:r>
          </a:p>
        </p:txBody>
      </p:sp>
      <p:sp>
        <p:nvSpPr>
          <p:cNvPr id="3" name="Title 1">
            <a:extLst>
              <a:ext uri="{FF2B5EF4-FFF2-40B4-BE49-F238E27FC236}">
                <a16:creationId xmlns:a16="http://schemas.microsoft.com/office/drawing/2014/main" id="{9F34E493-A0B9-B4E1-E6DF-EB2162A19B2D}"/>
              </a:ext>
            </a:extLst>
          </p:cNvPr>
          <p:cNvSpPr>
            <a:spLocks noGrp="1"/>
          </p:cNvSpPr>
          <p:nvPr>
            <p:ph type="title" hasCustomPrompt="1"/>
          </p:nvPr>
        </p:nvSpPr>
        <p:spPr>
          <a:xfrm>
            <a:off x="381000" y="365126"/>
            <a:ext cx="11364401" cy="810532"/>
          </a:xfrm>
        </p:spPr>
        <p:txBody>
          <a:bodyPr/>
          <a:lstStyle>
            <a:lvl1pPr>
              <a:defRPr>
                <a:solidFill>
                  <a:schemeClr val="tx1"/>
                </a:solidFill>
              </a:defRPr>
            </a:lvl1pPr>
          </a:lstStyle>
          <a:p>
            <a:r>
              <a:rPr lang="en-PH" dirty="0"/>
              <a:t>Click to add title</a:t>
            </a:r>
          </a:p>
        </p:txBody>
      </p:sp>
    </p:spTree>
    <p:extLst>
      <p:ext uri="{BB962C8B-B14F-4D97-AF65-F5344CB8AC3E}">
        <p14:creationId xmlns:p14="http://schemas.microsoft.com/office/powerpoint/2010/main" val="359349514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Headline Only-orang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lvl1pPr>
              <a:defRPr>
                <a:solidFill>
                  <a:schemeClr val="bg1"/>
                </a:solidFill>
              </a:defRPr>
            </a:lvl1pPr>
          </a:lstStyle>
          <a:p>
            <a:fld id="{324C0A44-AD9E-49C7-A6F8-E7DA309B6D4F}" type="slidenum">
              <a:rPr lang="en-US" smtClean="0"/>
              <a:pPr/>
              <a:t>‹#›</a:t>
            </a:fld>
            <a:endParaRPr lang="en-US"/>
          </a:p>
        </p:txBody>
      </p:sp>
      <p:sp>
        <p:nvSpPr>
          <p:cNvPr id="3" name="Title 6">
            <a:extLst>
              <a:ext uri="{FF2B5EF4-FFF2-40B4-BE49-F238E27FC236}">
                <a16:creationId xmlns:a16="http://schemas.microsoft.com/office/drawing/2014/main" id="{839CF225-64D0-BFEC-4CB0-01313D5CE437}"/>
              </a:ext>
            </a:extLst>
          </p:cNvPr>
          <p:cNvSpPr>
            <a:spLocks noGrp="1"/>
          </p:cNvSpPr>
          <p:nvPr>
            <p:ph type="title" hasCustomPrompt="1"/>
          </p:nvPr>
        </p:nvSpPr>
        <p:spPr>
          <a:xfrm>
            <a:off x="381000" y="365126"/>
            <a:ext cx="10181253" cy="810532"/>
          </a:xfrm>
        </p:spPr>
        <p:txBody>
          <a:bodyPr/>
          <a:lstStyle>
            <a:lvl1pPr>
              <a:defRPr>
                <a:solidFill>
                  <a:schemeClr val="bg1"/>
                </a:solidFill>
              </a:defRPr>
            </a:lvl1pPr>
          </a:lstStyle>
          <a:p>
            <a:r>
              <a:rPr lang="en-US" dirty="0"/>
              <a:t>Click to add title</a:t>
            </a:r>
          </a:p>
        </p:txBody>
      </p:sp>
      <p:sp>
        <p:nvSpPr>
          <p:cNvPr id="2" name="Rectangle 26">
            <a:extLst>
              <a:ext uri="{FF2B5EF4-FFF2-40B4-BE49-F238E27FC236}">
                <a16:creationId xmlns:a16="http://schemas.microsoft.com/office/drawing/2014/main" id="{6E13E24E-F8F4-AC9C-C129-EE98C23A9049}"/>
              </a:ext>
            </a:extLst>
          </p:cNvPr>
          <p:cNvSpPr/>
          <p:nvPr userDrawn="1"/>
        </p:nvSpPr>
        <p:spPr>
          <a:xfrm>
            <a:off x="501" y="6761481"/>
            <a:ext cx="12191499" cy="96520"/>
          </a:xfrm>
          <a:prstGeom prst="rect">
            <a:avLst/>
          </a:prstGeom>
          <a:solidFill>
            <a:srgbClr val="CE340B"/>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pic>
        <p:nvPicPr>
          <p:cNvPr id="4" name="Picture 3">
            <a:extLst>
              <a:ext uri="{FF2B5EF4-FFF2-40B4-BE49-F238E27FC236}">
                <a16:creationId xmlns:a16="http://schemas.microsoft.com/office/drawing/2014/main" id="{2137E573-B8B1-044F-345E-A237605CD759}"/>
              </a:ext>
            </a:extLst>
          </p:cNvPr>
          <p:cNvPicPr>
            <a:picLocks noChangeAspect="1"/>
          </p:cNvPicPr>
          <p:nvPr userDrawn="1"/>
        </p:nvPicPr>
        <p:blipFill>
          <a:blip r:embed="rId2"/>
          <a:stretch>
            <a:fillRect/>
          </a:stretch>
        </p:blipFill>
        <p:spPr>
          <a:xfrm>
            <a:off x="10909330" y="362285"/>
            <a:ext cx="836071" cy="417600"/>
          </a:xfrm>
          <a:prstGeom prst="rect">
            <a:avLst/>
          </a:prstGeom>
        </p:spPr>
      </p:pic>
    </p:spTree>
    <p:extLst>
      <p:ext uri="{BB962C8B-B14F-4D97-AF65-F5344CB8AC3E}">
        <p14:creationId xmlns:p14="http://schemas.microsoft.com/office/powerpoint/2010/main" val="374391883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Headline Only-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247E-9544-5500-21FA-D248F7515A6C}"/>
              </a:ext>
            </a:extLst>
          </p:cNvPr>
          <p:cNvSpPr>
            <a:spLocks noGrp="1"/>
          </p:cNvSpPr>
          <p:nvPr>
            <p:ph type="title" hasCustomPrompt="1"/>
          </p:nvPr>
        </p:nvSpPr>
        <p:spPr>
          <a:xfrm>
            <a:off x="381000" y="365125"/>
            <a:ext cx="10181253" cy="822021"/>
          </a:xfrm>
        </p:spPr>
        <p:txBody>
          <a:bodyPr/>
          <a:lstStyle>
            <a:lvl1pPr>
              <a:defRPr>
                <a:solidFill>
                  <a:schemeClr val="bg1"/>
                </a:solidFill>
              </a:defRPr>
            </a:lvl1pPr>
          </a:lstStyle>
          <a:p>
            <a:r>
              <a:rPr lang="en-US" dirty="0"/>
              <a:t>Click to add title</a:t>
            </a:r>
          </a:p>
        </p:txBody>
      </p:sp>
      <p:pic>
        <p:nvPicPr>
          <p:cNvPr id="4" name="Picture 3">
            <a:extLst>
              <a:ext uri="{FF2B5EF4-FFF2-40B4-BE49-F238E27FC236}">
                <a16:creationId xmlns:a16="http://schemas.microsoft.com/office/drawing/2014/main" id="{C5228297-B7F6-9FAA-B82B-6F2C734D77C0}"/>
              </a:ext>
            </a:extLst>
          </p:cNvPr>
          <p:cNvPicPr>
            <a:picLocks noChangeAspect="1"/>
          </p:cNvPicPr>
          <p:nvPr/>
        </p:nvPicPr>
        <p:blipFill>
          <a:blip r:embed="rId2"/>
          <a:stretch>
            <a:fillRect/>
          </a:stretch>
        </p:blipFill>
        <p:spPr>
          <a:xfrm>
            <a:off x="10909330" y="362285"/>
            <a:ext cx="836071" cy="417600"/>
          </a:xfrm>
          <a:prstGeom prst="rect">
            <a:avLst/>
          </a:prstGeom>
        </p:spPr>
      </p:pic>
      <p:sp>
        <p:nvSpPr>
          <p:cNvPr id="5" name="Rectangle 26">
            <a:extLst>
              <a:ext uri="{FF2B5EF4-FFF2-40B4-BE49-F238E27FC236}">
                <a16:creationId xmlns:a16="http://schemas.microsoft.com/office/drawing/2014/main" id="{F8D58CF3-8332-D440-5C30-680CDDEF8904}"/>
              </a:ext>
            </a:extLst>
          </p:cNvPr>
          <p:cNvSpPr/>
          <p:nvPr userDrawn="1"/>
        </p:nvSpPr>
        <p:spPr>
          <a:xfrm>
            <a:off x="501" y="6761481"/>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
        <p:nvSpPr>
          <p:cNvPr id="6" name="Slide Number Placeholder 5">
            <a:extLst>
              <a:ext uri="{FF2B5EF4-FFF2-40B4-BE49-F238E27FC236}">
                <a16:creationId xmlns:a16="http://schemas.microsoft.com/office/drawing/2014/main" id="{3B0D75A8-5A6F-2990-BE64-374B7DBC3605}"/>
              </a:ext>
            </a:extLst>
          </p:cNvPr>
          <p:cNvSpPr>
            <a:spLocks noGrp="1"/>
          </p:cNvSpPr>
          <p:nvPr>
            <p:ph type="sldNum" sz="quarter" idx="12"/>
          </p:nvPr>
        </p:nvSpPr>
        <p:spPr>
          <a:xfrm>
            <a:off x="11353800" y="6373164"/>
            <a:ext cx="457200" cy="314382"/>
          </a:xfrm>
        </p:spPr>
        <p:txBody>
          <a:bodyPr/>
          <a:lstStyle>
            <a:lvl1pPr>
              <a:defRPr>
                <a:solidFill>
                  <a:schemeClr val="bg1"/>
                </a:solidFill>
              </a:defRPr>
            </a:lvl1pPr>
          </a:lstStyle>
          <a:p>
            <a:fld id="{324C0A44-AD9E-49C7-A6F8-E7DA309B6D4F}" type="slidenum">
              <a:rPr lang="en-US" smtClean="0"/>
              <a:pPr/>
              <a:t>‹#›</a:t>
            </a:fld>
            <a:endParaRPr lang="en-US"/>
          </a:p>
        </p:txBody>
      </p:sp>
    </p:spTree>
    <p:extLst>
      <p:ext uri="{BB962C8B-B14F-4D97-AF65-F5344CB8AC3E}">
        <p14:creationId xmlns:p14="http://schemas.microsoft.com/office/powerpoint/2010/main" val="3290752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line Only-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3" name="Title 6">
            <a:extLst>
              <a:ext uri="{FF2B5EF4-FFF2-40B4-BE49-F238E27FC236}">
                <a16:creationId xmlns:a16="http://schemas.microsoft.com/office/drawing/2014/main" id="{839CF225-64D0-BFEC-4CB0-01313D5CE437}"/>
              </a:ext>
            </a:extLst>
          </p:cNvPr>
          <p:cNvSpPr>
            <a:spLocks noGrp="1"/>
          </p:cNvSpPr>
          <p:nvPr>
            <p:ph type="title" hasCustomPrompt="1"/>
          </p:nvPr>
        </p:nvSpPr>
        <p:spPr>
          <a:xfrm>
            <a:off x="381000" y="365126"/>
            <a:ext cx="10181253" cy="810532"/>
          </a:xfrm>
        </p:spPr>
        <p:txBody>
          <a:bodyPr/>
          <a:lstStyle/>
          <a:p>
            <a:r>
              <a:rPr lang="en-US" dirty="0"/>
              <a:t>Click to add title</a:t>
            </a:r>
          </a:p>
        </p:txBody>
      </p:sp>
    </p:spTree>
    <p:extLst>
      <p:ext uri="{BB962C8B-B14F-4D97-AF65-F5344CB8AC3E}">
        <p14:creationId xmlns:p14="http://schemas.microsoft.com/office/powerpoint/2010/main" val="288202126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eadline + Lead line-orang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3" name="Title 6">
            <a:extLst>
              <a:ext uri="{FF2B5EF4-FFF2-40B4-BE49-F238E27FC236}">
                <a16:creationId xmlns:a16="http://schemas.microsoft.com/office/drawing/2014/main" id="{839CF225-64D0-BFEC-4CB0-01313D5CE437}"/>
              </a:ext>
            </a:extLst>
          </p:cNvPr>
          <p:cNvSpPr>
            <a:spLocks noGrp="1"/>
          </p:cNvSpPr>
          <p:nvPr>
            <p:ph type="title" hasCustomPrompt="1"/>
          </p:nvPr>
        </p:nvSpPr>
        <p:spPr>
          <a:xfrm>
            <a:off x="381000" y="365126"/>
            <a:ext cx="10181253" cy="578069"/>
          </a:xfrm>
        </p:spPr>
        <p:txBody>
          <a:bodyPr/>
          <a:lstStyle>
            <a:lvl1pPr>
              <a:defRPr>
                <a:solidFill>
                  <a:schemeClr val="bg1"/>
                </a:solidFill>
              </a:defRPr>
            </a:lvl1pPr>
          </a:lstStyle>
          <a:p>
            <a:r>
              <a:rPr lang="en-US" dirty="0"/>
              <a:t>Click to add title</a:t>
            </a:r>
          </a:p>
        </p:txBody>
      </p:sp>
      <p:sp>
        <p:nvSpPr>
          <p:cNvPr id="5" name="Text Placeholder 14">
            <a:extLst>
              <a:ext uri="{FF2B5EF4-FFF2-40B4-BE49-F238E27FC236}">
                <a16:creationId xmlns:a16="http://schemas.microsoft.com/office/drawing/2014/main" id="{C9C04FB9-743A-942E-9C3E-8C94CB476C75}"/>
              </a:ext>
            </a:extLst>
          </p:cNvPr>
          <p:cNvSpPr>
            <a:spLocks noGrp="1"/>
          </p:cNvSpPr>
          <p:nvPr>
            <p:ph type="body" sz="quarter" idx="19" hasCustomPrompt="1"/>
          </p:nvPr>
        </p:nvSpPr>
        <p:spPr>
          <a:xfrm>
            <a:off x="381099" y="974512"/>
            <a:ext cx="10181154" cy="249299"/>
          </a:xfrm>
        </p:spPr>
        <p:txBody>
          <a:bodyPr wrap="square" tIns="0" anchor="b" anchorCtr="0">
            <a:spAutoFit/>
          </a:bodyPr>
          <a:lstStyle>
            <a:lvl1pPr marL="0" indent="0">
              <a:lnSpc>
                <a:spcPct val="90000"/>
              </a:lnSpc>
              <a:spcBef>
                <a:spcPts val="500"/>
              </a:spcBef>
              <a:buNone/>
              <a:defRPr sz="1800" b="0"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7" name="Rectangle 26">
            <a:extLst>
              <a:ext uri="{FF2B5EF4-FFF2-40B4-BE49-F238E27FC236}">
                <a16:creationId xmlns:a16="http://schemas.microsoft.com/office/drawing/2014/main" id="{5020D0F0-5176-BFEE-62B0-D6EEC2C81AAC}"/>
              </a:ext>
            </a:extLst>
          </p:cNvPr>
          <p:cNvSpPr/>
          <p:nvPr userDrawn="1"/>
        </p:nvSpPr>
        <p:spPr>
          <a:xfrm>
            <a:off x="501" y="6761481"/>
            <a:ext cx="12191499" cy="96520"/>
          </a:xfrm>
          <a:prstGeom prst="rect">
            <a:avLst/>
          </a:prstGeom>
          <a:solidFill>
            <a:srgbClr val="CE340B"/>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pic>
        <p:nvPicPr>
          <p:cNvPr id="8" name="Picture 7">
            <a:extLst>
              <a:ext uri="{FF2B5EF4-FFF2-40B4-BE49-F238E27FC236}">
                <a16:creationId xmlns:a16="http://schemas.microsoft.com/office/drawing/2014/main" id="{827E8CA7-2E9A-0024-A2B4-0E915588B948}"/>
              </a:ext>
            </a:extLst>
          </p:cNvPr>
          <p:cNvPicPr>
            <a:picLocks noChangeAspect="1"/>
          </p:cNvPicPr>
          <p:nvPr userDrawn="1"/>
        </p:nvPicPr>
        <p:blipFill>
          <a:blip r:embed="rId2"/>
          <a:stretch>
            <a:fillRect/>
          </a:stretch>
        </p:blipFill>
        <p:spPr>
          <a:xfrm>
            <a:off x="10909330" y="362285"/>
            <a:ext cx="836071" cy="417600"/>
          </a:xfrm>
          <a:prstGeom prst="rect">
            <a:avLst/>
          </a:prstGeom>
        </p:spPr>
      </p:pic>
    </p:spTree>
    <p:extLst>
      <p:ext uri="{BB962C8B-B14F-4D97-AF65-F5344CB8AC3E}">
        <p14:creationId xmlns:p14="http://schemas.microsoft.com/office/powerpoint/2010/main" val="87872424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eadline + Lead line-teal">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3" name="Title 6">
            <a:extLst>
              <a:ext uri="{FF2B5EF4-FFF2-40B4-BE49-F238E27FC236}">
                <a16:creationId xmlns:a16="http://schemas.microsoft.com/office/drawing/2014/main" id="{839CF225-64D0-BFEC-4CB0-01313D5CE437}"/>
              </a:ext>
            </a:extLst>
          </p:cNvPr>
          <p:cNvSpPr>
            <a:spLocks noGrp="1"/>
          </p:cNvSpPr>
          <p:nvPr>
            <p:ph type="title" hasCustomPrompt="1"/>
          </p:nvPr>
        </p:nvSpPr>
        <p:spPr>
          <a:xfrm>
            <a:off x="381000" y="365126"/>
            <a:ext cx="10181253" cy="578069"/>
          </a:xfrm>
        </p:spPr>
        <p:txBody>
          <a:bodyPr/>
          <a:lstStyle>
            <a:lvl1pPr>
              <a:defRPr>
                <a:solidFill>
                  <a:schemeClr val="bg1"/>
                </a:solidFill>
              </a:defRPr>
            </a:lvl1pPr>
          </a:lstStyle>
          <a:p>
            <a:r>
              <a:rPr lang="en-US" dirty="0"/>
              <a:t>Click to add title</a:t>
            </a:r>
          </a:p>
        </p:txBody>
      </p:sp>
      <p:sp>
        <p:nvSpPr>
          <p:cNvPr id="5" name="Text Placeholder 14">
            <a:extLst>
              <a:ext uri="{FF2B5EF4-FFF2-40B4-BE49-F238E27FC236}">
                <a16:creationId xmlns:a16="http://schemas.microsoft.com/office/drawing/2014/main" id="{C9C04FB9-743A-942E-9C3E-8C94CB476C75}"/>
              </a:ext>
            </a:extLst>
          </p:cNvPr>
          <p:cNvSpPr>
            <a:spLocks noGrp="1"/>
          </p:cNvSpPr>
          <p:nvPr>
            <p:ph type="body" sz="quarter" idx="19" hasCustomPrompt="1"/>
          </p:nvPr>
        </p:nvSpPr>
        <p:spPr>
          <a:xfrm>
            <a:off x="381099" y="974512"/>
            <a:ext cx="10181154" cy="249299"/>
          </a:xfrm>
        </p:spPr>
        <p:txBody>
          <a:bodyPr wrap="square" tIns="0" anchor="b" anchorCtr="0">
            <a:spAutoFit/>
          </a:bodyPr>
          <a:lstStyle>
            <a:lvl1pPr marL="0" indent="0">
              <a:lnSpc>
                <a:spcPct val="90000"/>
              </a:lnSpc>
              <a:spcBef>
                <a:spcPts val="500"/>
              </a:spcBef>
              <a:buNone/>
              <a:defRPr sz="1800" b="0"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pic>
        <p:nvPicPr>
          <p:cNvPr id="2" name="Picture 1">
            <a:extLst>
              <a:ext uri="{FF2B5EF4-FFF2-40B4-BE49-F238E27FC236}">
                <a16:creationId xmlns:a16="http://schemas.microsoft.com/office/drawing/2014/main" id="{86FF070F-98FC-F488-BB69-289D3C652E41}"/>
              </a:ext>
            </a:extLst>
          </p:cNvPr>
          <p:cNvPicPr>
            <a:picLocks noChangeAspect="1"/>
          </p:cNvPicPr>
          <p:nvPr userDrawn="1"/>
        </p:nvPicPr>
        <p:blipFill>
          <a:blip r:embed="rId2"/>
          <a:stretch>
            <a:fillRect/>
          </a:stretch>
        </p:blipFill>
        <p:spPr>
          <a:xfrm>
            <a:off x="10909330" y="362285"/>
            <a:ext cx="836071" cy="417600"/>
          </a:xfrm>
          <a:prstGeom prst="rect">
            <a:avLst/>
          </a:prstGeom>
        </p:spPr>
      </p:pic>
      <p:sp>
        <p:nvSpPr>
          <p:cNvPr id="4" name="Rectangle 26">
            <a:extLst>
              <a:ext uri="{FF2B5EF4-FFF2-40B4-BE49-F238E27FC236}">
                <a16:creationId xmlns:a16="http://schemas.microsoft.com/office/drawing/2014/main" id="{4A61C697-1EA1-09EA-2E23-50DC99E74178}"/>
              </a:ext>
            </a:extLst>
          </p:cNvPr>
          <p:cNvSpPr/>
          <p:nvPr userDrawn="1"/>
        </p:nvSpPr>
        <p:spPr>
          <a:xfrm>
            <a:off x="501" y="6761481"/>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38702389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Blocks + Photo-orange">
    <p:bg>
      <p:bgPr>
        <a:solidFill>
          <a:schemeClr val="accent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1A348797-13B3-0E0E-F456-9987E635926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331" y="614201"/>
            <a:ext cx="1402080" cy="701040"/>
          </a:xfrm>
          <a:prstGeom prst="rect">
            <a:avLst/>
          </a:prstGeom>
        </p:spPr>
      </p:pic>
      <p:sp>
        <p:nvSpPr>
          <p:cNvPr id="5" name="Picture Placeholder 4">
            <a:extLst>
              <a:ext uri="{FF2B5EF4-FFF2-40B4-BE49-F238E27FC236}">
                <a16:creationId xmlns:a16="http://schemas.microsoft.com/office/drawing/2014/main" id="{4B4AED13-CDCA-35B1-2C9E-097B1E2C3933}"/>
              </a:ext>
            </a:extLst>
          </p:cNvPr>
          <p:cNvSpPr>
            <a:spLocks noGrp="1"/>
          </p:cNvSpPr>
          <p:nvPr>
            <p:ph type="pic" sz="quarter" idx="10"/>
          </p:nvPr>
        </p:nvSpPr>
        <p:spPr>
          <a:xfrm>
            <a:off x="5169848" y="0"/>
            <a:ext cx="7022152" cy="6858000"/>
          </a:xfrm>
          <a:custGeom>
            <a:avLst/>
            <a:gdLst>
              <a:gd name="connsiteX0" fmla="*/ 0 w 7022152"/>
              <a:gd name="connsiteY0" fmla="*/ 1720850 h 6858000"/>
              <a:gd name="connsiteX1" fmla="*/ 855133 w 7022152"/>
              <a:gd name="connsiteY1" fmla="*/ 1720850 h 6858000"/>
              <a:gd name="connsiteX2" fmla="*/ 855133 w 7022152"/>
              <a:gd name="connsiteY2" fmla="*/ 2578100 h 6858000"/>
              <a:gd name="connsiteX3" fmla="*/ 0 w 7022152"/>
              <a:gd name="connsiteY3" fmla="*/ 2578100 h 6858000"/>
              <a:gd name="connsiteX4" fmla="*/ 2565400 w 7022152"/>
              <a:gd name="connsiteY4" fmla="*/ 0 h 6858000"/>
              <a:gd name="connsiteX5" fmla="*/ 7022152 w 7022152"/>
              <a:gd name="connsiteY5" fmla="*/ 0 h 6858000"/>
              <a:gd name="connsiteX6" fmla="*/ 7022152 w 7022152"/>
              <a:gd name="connsiteY6" fmla="*/ 6858000 h 6858000"/>
              <a:gd name="connsiteX7" fmla="*/ 1710267 w 7022152"/>
              <a:gd name="connsiteY7" fmla="*/ 6858000 h 6858000"/>
              <a:gd name="connsiteX8" fmla="*/ 1710267 w 7022152"/>
              <a:gd name="connsiteY8" fmla="*/ 3435350 h 6858000"/>
              <a:gd name="connsiteX9" fmla="*/ 855133 w 7022152"/>
              <a:gd name="connsiteY9" fmla="*/ 3435350 h 6858000"/>
              <a:gd name="connsiteX10" fmla="*/ 855133 w 7022152"/>
              <a:gd name="connsiteY10" fmla="*/ 2578100 h 6858000"/>
              <a:gd name="connsiteX11" fmla="*/ 1710267 w 7022152"/>
              <a:gd name="connsiteY11" fmla="*/ 2578100 h 6858000"/>
              <a:gd name="connsiteX12" fmla="*/ 1710267 w 7022152"/>
              <a:gd name="connsiteY12" fmla="*/ 857250 h 6858000"/>
              <a:gd name="connsiteX13" fmla="*/ 2565400 w 7022152"/>
              <a:gd name="connsiteY13"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22152" h="6858000">
                <a:moveTo>
                  <a:pt x="0" y="1720850"/>
                </a:moveTo>
                <a:lnTo>
                  <a:pt x="855133" y="1720850"/>
                </a:lnTo>
                <a:lnTo>
                  <a:pt x="855133" y="2578100"/>
                </a:lnTo>
                <a:lnTo>
                  <a:pt x="0" y="2578100"/>
                </a:lnTo>
                <a:close/>
                <a:moveTo>
                  <a:pt x="2565400" y="0"/>
                </a:moveTo>
                <a:lnTo>
                  <a:pt x="7022152" y="0"/>
                </a:lnTo>
                <a:lnTo>
                  <a:pt x="7022152" y="6858000"/>
                </a:lnTo>
                <a:lnTo>
                  <a:pt x="1710267" y="6858000"/>
                </a:lnTo>
                <a:lnTo>
                  <a:pt x="1710267" y="3435350"/>
                </a:lnTo>
                <a:lnTo>
                  <a:pt x="855133" y="3435350"/>
                </a:lnTo>
                <a:lnTo>
                  <a:pt x="855133" y="2578100"/>
                </a:lnTo>
                <a:lnTo>
                  <a:pt x="1710267" y="2578100"/>
                </a:lnTo>
                <a:lnTo>
                  <a:pt x="1710267" y="857250"/>
                </a:lnTo>
                <a:lnTo>
                  <a:pt x="2565400" y="857250"/>
                </a:lnTo>
                <a:close/>
              </a:path>
            </a:pathLst>
          </a:custGeom>
        </p:spPr>
        <p:txBody>
          <a:bodyPr wrap="square">
            <a:noAutofit/>
          </a:bodyPr>
          <a:lstStyle>
            <a:lvl1pPr algn="r">
              <a:defRPr/>
            </a:lvl1pPr>
          </a:lstStyle>
          <a:p>
            <a:endParaRPr lang="en-US" dirty="0"/>
          </a:p>
          <a:p>
            <a:r>
              <a:rPr lang="en-US" dirty="0"/>
              <a:t>Click to add picture, then send to back</a:t>
            </a:r>
          </a:p>
        </p:txBody>
      </p:sp>
      <p:sp>
        <p:nvSpPr>
          <p:cNvPr id="2" name="Rectangle">
            <a:extLst>
              <a:ext uri="{FF2B5EF4-FFF2-40B4-BE49-F238E27FC236}">
                <a16:creationId xmlns:a16="http://schemas.microsoft.com/office/drawing/2014/main" id="{F50185D1-C33F-ABCD-523E-528059B22BE1}"/>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
        <p:nvSpPr>
          <p:cNvPr id="3" name="Title 1">
            <a:extLst>
              <a:ext uri="{FF2B5EF4-FFF2-40B4-BE49-F238E27FC236}">
                <a16:creationId xmlns:a16="http://schemas.microsoft.com/office/drawing/2014/main" id="{CE9DEE45-DBCD-566B-1602-2173532DE975}"/>
              </a:ext>
            </a:extLst>
          </p:cNvPr>
          <p:cNvSpPr>
            <a:spLocks noGrp="1"/>
          </p:cNvSpPr>
          <p:nvPr>
            <p:ph type="ctrTitle" hasCustomPrompt="1"/>
          </p:nvPr>
        </p:nvSpPr>
        <p:spPr>
          <a:xfrm>
            <a:off x="610331" y="2597215"/>
            <a:ext cx="5485669" cy="1545108"/>
          </a:xfrm>
        </p:spPr>
        <p:txBody>
          <a:bodyPr anchor="t">
            <a:noAutofit/>
          </a:bodyPr>
          <a:lstStyle>
            <a:lvl1pPr algn="l">
              <a:defRPr sz="6000" spc="-150">
                <a:solidFill>
                  <a:schemeClr val="bg1"/>
                </a:solidFill>
              </a:defRPr>
            </a:lvl1pPr>
          </a:lstStyle>
          <a:p>
            <a:r>
              <a:rPr lang="en-US" dirty="0"/>
              <a:t>Click to add title</a:t>
            </a:r>
          </a:p>
        </p:txBody>
      </p:sp>
      <p:sp>
        <p:nvSpPr>
          <p:cNvPr id="4" name="Text Placeholder 5">
            <a:extLst>
              <a:ext uri="{FF2B5EF4-FFF2-40B4-BE49-F238E27FC236}">
                <a16:creationId xmlns:a16="http://schemas.microsoft.com/office/drawing/2014/main" id="{8077C508-2AAF-98DE-E2EB-C7149E852025}"/>
              </a:ext>
            </a:extLst>
          </p:cNvPr>
          <p:cNvSpPr>
            <a:spLocks noGrp="1"/>
          </p:cNvSpPr>
          <p:nvPr>
            <p:ph type="body" sz="quarter" idx="14" hasCustomPrompt="1"/>
          </p:nvPr>
        </p:nvSpPr>
        <p:spPr>
          <a:xfrm>
            <a:off x="610331" y="4285794"/>
            <a:ext cx="5485669" cy="293922"/>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2" name="Presentation subtitle goes here."/>
          <p:cNvSpPr txBox="1">
            <a:spLocks noGrp="1"/>
          </p:cNvSpPr>
          <p:nvPr>
            <p:ph type="body" sz="quarter" idx="21"/>
          </p:nvPr>
        </p:nvSpPr>
        <p:spPr>
          <a:xfrm>
            <a:off x="610331" y="5850764"/>
            <a:ext cx="5510631" cy="630165"/>
          </a:xfrm>
          <a:prstGeom prst="rect">
            <a:avLst/>
          </a:prstGeom>
        </p:spPr>
        <p:txBody>
          <a:bodyPr>
            <a:normAutofit/>
          </a:bodyPr>
          <a:lstStyle>
            <a:lvl1pPr>
              <a:lnSpc>
                <a:spcPts val="1000"/>
              </a:lnSpc>
              <a:spcBef>
                <a:spcPts val="0"/>
              </a:spcBef>
              <a:tabLst>
                <a:tab pos="2222500" algn="l"/>
              </a:tabLst>
              <a:defRPr sz="1000" spc="-25">
                <a:solidFill>
                  <a:schemeClr val="bg1"/>
                </a:solidFill>
              </a:defRPr>
            </a:lvl1pPr>
          </a:lstStyle>
          <a:p>
            <a:r>
              <a:t>Presentation subtitle goes here.</a:t>
            </a:r>
          </a:p>
        </p:txBody>
      </p:sp>
    </p:spTree>
    <p:extLst>
      <p:ext uri="{BB962C8B-B14F-4D97-AF65-F5344CB8AC3E}">
        <p14:creationId xmlns:p14="http://schemas.microsoft.com/office/powerpoint/2010/main" val="2695408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line + Lead line-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3" name="Title 6">
            <a:extLst>
              <a:ext uri="{FF2B5EF4-FFF2-40B4-BE49-F238E27FC236}">
                <a16:creationId xmlns:a16="http://schemas.microsoft.com/office/drawing/2014/main" id="{839CF225-64D0-BFEC-4CB0-01313D5CE437}"/>
              </a:ext>
            </a:extLst>
          </p:cNvPr>
          <p:cNvSpPr>
            <a:spLocks noGrp="1"/>
          </p:cNvSpPr>
          <p:nvPr>
            <p:ph type="title" hasCustomPrompt="1"/>
          </p:nvPr>
        </p:nvSpPr>
        <p:spPr>
          <a:xfrm>
            <a:off x="381000" y="365126"/>
            <a:ext cx="10181253" cy="578069"/>
          </a:xfrm>
        </p:spPr>
        <p:txBody>
          <a:bodyPr/>
          <a:lstStyle/>
          <a:p>
            <a:r>
              <a:rPr lang="en-US" dirty="0"/>
              <a:t>Click to add title</a:t>
            </a:r>
          </a:p>
        </p:txBody>
      </p:sp>
      <p:sp>
        <p:nvSpPr>
          <p:cNvPr id="5" name="Text Placeholder 14">
            <a:extLst>
              <a:ext uri="{FF2B5EF4-FFF2-40B4-BE49-F238E27FC236}">
                <a16:creationId xmlns:a16="http://schemas.microsoft.com/office/drawing/2014/main" id="{C9C04FB9-743A-942E-9C3E-8C94CB476C75}"/>
              </a:ext>
            </a:extLst>
          </p:cNvPr>
          <p:cNvSpPr>
            <a:spLocks noGrp="1"/>
          </p:cNvSpPr>
          <p:nvPr>
            <p:ph type="body" sz="quarter" idx="19" hasCustomPrompt="1"/>
          </p:nvPr>
        </p:nvSpPr>
        <p:spPr>
          <a:xfrm>
            <a:off x="381099" y="974512"/>
            <a:ext cx="10181154" cy="249299"/>
          </a:xfrm>
        </p:spPr>
        <p:txBody>
          <a:bodyPr wrap="square" tIns="0" anchor="b" anchorCtr="0">
            <a:spAutoFit/>
          </a:bodyPr>
          <a:lstStyle>
            <a:lvl1pPr marL="0" indent="0">
              <a:lnSpc>
                <a:spcPct val="90000"/>
              </a:lnSpc>
              <a:spcBef>
                <a:spcPts val="500"/>
              </a:spcBef>
              <a:buNone/>
              <a:defRPr sz="1800" b="0"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Tree>
    <p:extLst>
      <p:ext uri="{BB962C8B-B14F-4D97-AF65-F5344CB8AC3E}">
        <p14:creationId xmlns:p14="http://schemas.microsoft.com/office/powerpoint/2010/main" val="17071395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1CAB073-32C6-D85D-B76A-958E24ECAF0F}"/>
              </a:ext>
            </a:extLst>
          </p:cNvPr>
          <p:cNvSpPr>
            <a:spLocks noGrp="1"/>
          </p:cNvSpPr>
          <p:nvPr>
            <p:ph type="sldNum" sz="quarter" idx="12"/>
          </p:nvPr>
        </p:nvSpPr>
        <p:spPr>
          <a:xfrm>
            <a:off x="11353800" y="6373164"/>
            <a:ext cx="457200" cy="314382"/>
          </a:xfrm>
        </p:spPr>
        <p:txBody>
          <a:bodyPr/>
          <a:lstStyle/>
          <a:p>
            <a:fld id="{324C0A44-AD9E-49C7-A6F8-E7DA309B6D4F}" type="slidenum">
              <a:rPr lang="en-US" smtClean="0"/>
              <a:t>‹#›</a:t>
            </a:fld>
            <a:endParaRPr lang="en-US"/>
          </a:p>
        </p:txBody>
      </p:sp>
    </p:spTree>
    <p:extLst>
      <p:ext uri="{BB962C8B-B14F-4D97-AF65-F5344CB8AC3E}">
        <p14:creationId xmlns:p14="http://schemas.microsoft.com/office/powerpoint/2010/main" val="65314407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Slide-orange">
    <p:bg>
      <p:bgPr>
        <a:solidFill>
          <a:schemeClr val="accent1"/>
        </a:solidFill>
        <a:effectLst/>
      </p:bgPr>
    </p:bg>
    <p:spTree>
      <p:nvGrpSpPr>
        <p:cNvPr id="1" name=""/>
        <p:cNvGrpSpPr/>
        <p:nvPr/>
      </p:nvGrpSpPr>
      <p:grpSpPr>
        <a:xfrm>
          <a:off x="0" y="0"/>
          <a:ext cx="0" cy="0"/>
          <a:chOff x="0" y="0"/>
          <a:chExt cx="0" cy="0"/>
        </a:xfrm>
      </p:grpSpPr>
      <p:sp>
        <p:nvSpPr>
          <p:cNvPr id="1304" name="Rectangle"/>
          <p:cNvSpPr/>
          <p:nvPr/>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7" name="Picture 6">
            <a:extLst>
              <a:ext uri="{FF2B5EF4-FFF2-40B4-BE49-F238E27FC236}">
                <a16:creationId xmlns:a16="http://schemas.microsoft.com/office/drawing/2014/main" id="{68CD7080-5DBE-4C83-D668-3322A37ADDDF}"/>
              </a:ext>
            </a:extLst>
          </p:cNvPr>
          <p:cNvPicPr>
            <a:picLocks noChangeAspect="1"/>
          </p:cNvPicPr>
          <p:nvPr/>
        </p:nvPicPr>
        <p:blipFill>
          <a:blip r:embed="rId2"/>
          <a:stretch>
            <a:fillRect/>
          </a:stretch>
        </p:blipFill>
        <p:spPr>
          <a:xfrm>
            <a:off x="10909330" y="362285"/>
            <a:ext cx="836071" cy="417600"/>
          </a:xfrm>
          <a:prstGeom prst="rect">
            <a:avLst/>
          </a:prstGeom>
        </p:spPr>
      </p:pic>
      <p:sp>
        <p:nvSpPr>
          <p:cNvPr id="9" name="Text Placeholder 8">
            <a:extLst>
              <a:ext uri="{FF2B5EF4-FFF2-40B4-BE49-F238E27FC236}">
                <a16:creationId xmlns:a16="http://schemas.microsoft.com/office/drawing/2014/main" id="{25602228-6111-DF42-E662-98B36F42EEBD}"/>
              </a:ext>
            </a:extLst>
          </p:cNvPr>
          <p:cNvSpPr>
            <a:spLocks noGrp="1"/>
          </p:cNvSpPr>
          <p:nvPr>
            <p:ph type="body" sz="quarter" idx="10" hasCustomPrompt="1"/>
          </p:nvPr>
        </p:nvSpPr>
        <p:spPr>
          <a:xfrm>
            <a:off x="609600"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0" name="Text Placeholder 8">
            <a:extLst>
              <a:ext uri="{FF2B5EF4-FFF2-40B4-BE49-F238E27FC236}">
                <a16:creationId xmlns:a16="http://schemas.microsoft.com/office/drawing/2014/main" id="{41E868ED-CBCA-DDE9-D711-BCD4186BCE90}"/>
              </a:ext>
            </a:extLst>
          </p:cNvPr>
          <p:cNvSpPr>
            <a:spLocks noGrp="1"/>
          </p:cNvSpPr>
          <p:nvPr>
            <p:ph type="body" sz="quarter" idx="11" hasCustomPrompt="1"/>
          </p:nvPr>
        </p:nvSpPr>
        <p:spPr>
          <a:xfrm>
            <a:off x="609600"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1" name="Text Placeholder 8">
            <a:extLst>
              <a:ext uri="{FF2B5EF4-FFF2-40B4-BE49-F238E27FC236}">
                <a16:creationId xmlns:a16="http://schemas.microsoft.com/office/drawing/2014/main" id="{37DA033F-902A-88B1-9EA6-1279D06A4F85}"/>
              </a:ext>
            </a:extLst>
          </p:cNvPr>
          <p:cNvSpPr>
            <a:spLocks noGrp="1"/>
          </p:cNvSpPr>
          <p:nvPr>
            <p:ph type="body" sz="quarter" idx="12" hasCustomPrompt="1"/>
          </p:nvPr>
        </p:nvSpPr>
        <p:spPr>
          <a:xfrm>
            <a:off x="3486912"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2" name="Text Placeholder 8">
            <a:extLst>
              <a:ext uri="{FF2B5EF4-FFF2-40B4-BE49-F238E27FC236}">
                <a16:creationId xmlns:a16="http://schemas.microsoft.com/office/drawing/2014/main" id="{0E2119B1-0E85-3788-BF7F-DC52B8939B11}"/>
              </a:ext>
            </a:extLst>
          </p:cNvPr>
          <p:cNvSpPr>
            <a:spLocks noGrp="1"/>
          </p:cNvSpPr>
          <p:nvPr>
            <p:ph type="body" sz="quarter" idx="13" hasCustomPrompt="1"/>
          </p:nvPr>
        </p:nvSpPr>
        <p:spPr>
          <a:xfrm>
            <a:off x="3486912"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3" name="Text Placeholder 8">
            <a:extLst>
              <a:ext uri="{FF2B5EF4-FFF2-40B4-BE49-F238E27FC236}">
                <a16:creationId xmlns:a16="http://schemas.microsoft.com/office/drawing/2014/main" id="{75EA6BA9-CD98-4FF4-3889-B670401BC008}"/>
              </a:ext>
            </a:extLst>
          </p:cNvPr>
          <p:cNvSpPr>
            <a:spLocks noGrp="1"/>
          </p:cNvSpPr>
          <p:nvPr>
            <p:ph type="body" sz="quarter" idx="14" hasCustomPrompt="1"/>
          </p:nvPr>
        </p:nvSpPr>
        <p:spPr>
          <a:xfrm>
            <a:off x="6364224"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4" name="Text Placeholder 8">
            <a:extLst>
              <a:ext uri="{FF2B5EF4-FFF2-40B4-BE49-F238E27FC236}">
                <a16:creationId xmlns:a16="http://schemas.microsoft.com/office/drawing/2014/main" id="{B57CFBA9-AC10-F523-000C-2677206AA65D}"/>
              </a:ext>
            </a:extLst>
          </p:cNvPr>
          <p:cNvSpPr>
            <a:spLocks noGrp="1"/>
          </p:cNvSpPr>
          <p:nvPr>
            <p:ph type="body" sz="quarter" idx="15" hasCustomPrompt="1"/>
          </p:nvPr>
        </p:nvSpPr>
        <p:spPr>
          <a:xfrm>
            <a:off x="6364224"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5" name="Text Placeholder 8">
            <a:extLst>
              <a:ext uri="{FF2B5EF4-FFF2-40B4-BE49-F238E27FC236}">
                <a16:creationId xmlns:a16="http://schemas.microsoft.com/office/drawing/2014/main" id="{FD5BEE1B-550D-5A42-DA38-D8E39E96395E}"/>
              </a:ext>
            </a:extLst>
          </p:cNvPr>
          <p:cNvSpPr>
            <a:spLocks noGrp="1"/>
          </p:cNvSpPr>
          <p:nvPr>
            <p:ph type="body" sz="quarter" idx="16" hasCustomPrompt="1"/>
          </p:nvPr>
        </p:nvSpPr>
        <p:spPr>
          <a:xfrm>
            <a:off x="9241536"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6" name="Text Placeholder 8">
            <a:extLst>
              <a:ext uri="{FF2B5EF4-FFF2-40B4-BE49-F238E27FC236}">
                <a16:creationId xmlns:a16="http://schemas.microsoft.com/office/drawing/2014/main" id="{000BF735-605C-CB88-A90C-55C50D69A81C}"/>
              </a:ext>
            </a:extLst>
          </p:cNvPr>
          <p:cNvSpPr>
            <a:spLocks noGrp="1"/>
          </p:cNvSpPr>
          <p:nvPr>
            <p:ph type="body" sz="quarter" idx="17" hasCustomPrompt="1"/>
          </p:nvPr>
        </p:nvSpPr>
        <p:spPr>
          <a:xfrm>
            <a:off x="9241536"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21" name="Text Placeholder 20">
            <a:extLst>
              <a:ext uri="{FF2B5EF4-FFF2-40B4-BE49-F238E27FC236}">
                <a16:creationId xmlns:a16="http://schemas.microsoft.com/office/drawing/2014/main" id="{3CE2168F-1809-CFB0-E4F5-629FBDB40C4E}"/>
              </a:ext>
            </a:extLst>
          </p:cNvPr>
          <p:cNvSpPr>
            <a:spLocks noGrp="1"/>
          </p:cNvSpPr>
          <p:nvPr>
            <p:ph type="body" sz="quarter" idx="18" hasCustomPrompt="1"/>
          </p:nvPr>
        </p:nvSpPr>
        <p:spPr>
          <a:xfrm>
            <a:off x="615937" y="779885"/>
            <a:ext cx="8229600" cy="3365500"/>
          </a:xfrm>
        </p:spPr>
        <p:txBody>
          <a:bodyPr>
            <a:noAutofit/>
          </a:bodyPr>
          <a:lstStyle>
            <a:lvl1pPr marL="0" indent="0">
              <a:lnSpc>
                <a:spcPct val="70000"/>
              </a:lnSpc>
              <a:buNone/>
              <a:defRPr sz="14500" kern="1200" spc="-1200" baseline="0">
                <a:solidFill>
                  <a:schemeClr val="bg1"/>
                </a:solidFill>
                <a:latin typeface="Arial Black" panose="020B0A04020102020204" pitchFamily="34" charset="0"/>
              </a:defRPr>
            </a:lvl1pPr>
          </a:lstStyle>
          <a:p>
            <a:pPr lvl="0"/>
            <a:r>
              <a:rPr lang="en-US" dirty="0"/>
              <a:t>Click to add text</a:t>
            </a:r>
          </a:p>
        </p:txBody>
      </p:sp>
      <p:sp>
        <p:nvSpPr>
          <p:cNvPr id="2" name="Rectangle">
            <a:extLst>
              <a:ext uri="{FF2B5EF4-FFF2-40B4-BE49-F238E27FC236}">
                <a16:creationId xmlns:a16="http://schemas.microsoft.com/office/drawing/2014/main" id="{E89ACD0C-BA87-47A6-3E37-B52D6B07A9FE}"/>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spTree>
    <p:extLst>
      <p:ext uri="{BB962C8B-B14F-4D97-AF65-F5344CB8AC3E}">
        <p14:creationId xmlns:p14="http://schemas.microsoft.com/office/powerpoint/2010/main" val="4246437809"/>
      </p:ext>
    </p:extLst>
  </p:cSld>
  <p:clrMapOvr>
    <a:masterClrMapping/>
  </p:clrMapOvr>
  <p:extLst>
    <p:ext uri="{DCECCB84-F9BA-43D5-87BE-67443E8EF086}">
      <p15:sldGuideLst xmlns:p15="http://schemas.microsoft.com/office/powerpoint/2012/main">
        <p15:guide id="3" pos="384">
          <p15:clr>
            <a:srgbClr val="FBAE40"/>
          </p15:clr>
        </p15:guide>
        <p15:guide id="4" pos="72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Slide-teal">
    <p:bg>
      <p:bgPr>
        <a:solidFill>
          <a:schemeClr val="accent3"/>
        </a:solidFill>
        <a:effectLst/>
      </p:bgPr>
    </p:bg>
    <p:spTree>
      <p:nvGrpSpPr>
        <p:cNvPr id="1" name=""/>
        <p:cNvGrpSpPr/>
        <p:nvPr/>
      </p:nvGrpSpPr>
      <p:grpSpPr>
        <a:xfrm>
          <a:off x="0" y="0"/>
          <a:ext cx="0" cy="0"/>
          <a:chOff x="0" y="0"/>
          <a:chExt cx="0" cy="0"/>
        </a:xfrm>
      </p:grpSpPr>
      <p:sp>
        <p:nvSpPr>
          <p:cNvPr id="1304" name="Rectangle"/>
          <p:cNvSpPr/>
          <p:nvPr/>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7" name="Picture 6">
            <a:extLst>
              <a:ext uri="{FF2B5EF4-FFF2-40B4-BE49-F238E27FC236}">
                <a16:creationId xmlns:a16="http://schemas.microsoft.com/office/drawing/2014/main" id="{68CD7080-5DBE-4C83-D668-3322A37ADDDF}"/>
              </a:ext>
            </a:extLst>
          </p:cNvPr>
          <p:cNvPicPr>
            <a:picLocks noChangeAspect="1"/>
          </p:cNvPicPr>
          <p:nvPr/>
        </p:nvPicPr>
        <p:blipFill>
          <a:blip r:embed="rId2"/>
          <a:stretch>
            <a:fillRect/>
          </a:stretch>
        </p:blipFill>
        <p:spPr>
          <a:xfrm>
            <a:off x="10909330" y="362285"/>
            <a:ext cx="836071" cy="417600"/>
          </a:xfrm>
          <a:prstGeom prst="rect">
            <a:avLst/>
          </a:prstGeom>
        </p:spPr>
      </p:pic>
      <p:sp>
        <p:nvSpPr>
          <p:cNvPr id="9" name="Text Placeholder 8">
            <a:extLst>
              <a:ext uri="{FF2B5EF4-FFF2-40B4-BE49-F238E27FC236}">
                <a16:creationId xmlns:a16="http://schemas.microsoft.com/office/drawing/2014/main" id="{25602228-6111-DF42-E662-98B36F42EEBD}"/>
              </a:ext>
            </a:extLst>
          </p:cNvPr>
          <p:cNvSpPr>
            <a:spLocks noGrp="1"/>
          </p:cNvSpPr>
          <p:nvPr>
            <p:ph type="body" sz="quarter" idx="10" hasCustomPrompt="1"/>
          </p:nvPr>
        </p:nvSpPr>
        <p:spPr>
          <a:xfrm>
            <a:off x="609600"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0" name="Text Placeholder 8">
            <a:extLst>
              <a:ext uri="{FF2B5EF4-FFF2-40B4-BE49-F238E27FC236}">
                <a16:creationId xmlns:a16="http://schemas.microsoft.com/office/drawing/2014/main" id="{41E868ED-CBCA-DDE9-D711-BCD4186BCE90}"/>
              </a:ext>
            </a:extLst>
          </p:cNvPr>
          <p:cNvSpPr>
            <a:spLocks noGrp="1"/>
          </p:cNvSpPr>
          <p:nvPr>
            <p:ph type="body" sz="quarter" idx="11" hasCustomPrompt="1"/>
          </p:nvPr>
        </p:nvSpPr>
        <p:spPr>
          <a:xfrm>
            <a:off x="609600"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1" name="Text Placeholder 8">
            <a:extLst>
              <a:ext uri="{FF2B5EF4-FFF2-40B4-BE49-F238E27FC236}">
                <a16:creationId xmlns:a16="http://schemas.microsoft.com/office/drawing/2014/main" id="{37DA033F-902A-88B1-9EA6-1279D06A4F85}"/>
              </a:ext>
            </a:extLst>
          </p:cNvPr>
          <p:cNvSpPr>
            <a:spLocks noGrp="1"/>
          </p:cNvSpPr>
          <p:nvPr>
            <p:ph type="body" sz="quarter" idx="12" hasCustomPrompt="1"/>
          </p:nvPr>
        </p:nvSpPr>
        <p:spPr>
          <a:xfrm>
            <a:off x="3486912"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2" name="Text Placeholder 8">
            <a:extLst>
              <a:ext uri="{FF2B5EF4-FFF2-40B4-BE49-F238E27FC236}">
                <a16:creationId xmlns:a16="http://schemas.microsoft.com/office/drawing/2014/main" id="{0E2119B1-0E85-3788-BF7F-DC52B8939B11}"/>
              </a:ext>
            </a:extLst>
          </p:cNvPr>
          <p:cNvSpPr>
            <a:spLocks noGrp="1"/>
          </p:cNvSpPr>
          <p:nvPr>
            <p:ph type="body" sz="quarter" idx="13" hasCustomPrompt="1"/>
          </p:nvPr>
        </p:nvSpPr>
        <p:spPr>
          <a:xfrm>
            <a:off x="3486912"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3" name="Text Placeholder 8">
            <a:extLst>
              <a:ext uri="{FF2B5EF4-FFF2-40B4-BE49-F238E27FC236}">
                <a16:creationId xmlns:a16="http://schemas.microsoft.com/office/drawing/2014/main" id="{75EA6BA9-CD98-4FF4-3889-B670401BC008}"/>
              </a:ext>
            </a:extLst>
          </p:cNvPr>
          <p:cNvSpPr>
            <a:spLocks noGrp="1"/>
          </p:cNvSpPr>
          <p:nvPr>
            <p:ph type="body" sz="quarter" idx="14" hasCustomPrompt="1"/>
          </p:nvPr>
        </p:nvSpPr>
        <p:spPr>
          <a:xfrm>
            <a:off x="6364224"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4" name="Text Placeholder 8">
            <a:extLst>
              <a:ext uri="{FF2B5EF4-FFF2-40B4-BE49-F238E27FC236}">
                <a16:creationId xmlns:a16="http://schemas.microsoft.com/office/drawing/2014/main" id="{B57CFBA9-AC10-F523-000C-2677206AA65D}"/>
              </a:ext>
            </a:extLst>
          </p:cNvPr>
          <p:cNvSpPr>
            <a:spLocks noGrp="1"/>
          </p:cNvSpPr>
          <p:nvPr>
            <p:ph type="body" sz="quarter" idx="15" hasCustomPrompt="1"/>
          </p:nvPr>
        </p:nvSpPr>
        <p:spPr>
          <a:xfrm>
            <a:off x="6364224"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15" name="Text Placeholder 8">
            <a:extLst>
              <a:ext uri="{FF2B5EF4-FFF2-40B4-BE49-F238E27FC236}">
                <a16:creationId xmlns:a16="http://schemas.microsoft.com/office/drawing/2014/main" id="{FD5BEE1B-550D-5A42-DA38-D8E39E96395E}"/>
              </a:ext>
            </a:extLst>
          </p:cNvPr>
          <p:cNvSpPr>
            <a:spLocks noGrp="1"/>
          </p:cNvSpPr>
          <p:nvPr>
            <p:ph type="body" sz="quarter" idx="16" hasCustomPrompt="1"/>
          </p:nvPr>
        </p:nvSpPr>
        <p:spPr>
          <a:xfrm>
            <a:off x="9241536" y="4291334"/>
            <a:ext cx="2340864" cy="443198"/>
          </a:xfrm>
        </p:spPr>
        <p:txBody>
          <a:bodyPr>
            <a:noAutofit/>
          </a:bodyPr>
          <a:lstStyle>
            <a:lvl1pPr marL="0" indent="0">
              <a:buNone/>
              <a:defRPr sz="1600">
                <a:solidFill>
                  <a:schemeClr val="bg1"/>
                </a:solidFill>
              </a:defRPr>
            </a:lvl1pPr>
          </a:lstStyle>
          <a:p>
            <a:pPr lvl="0"/>
            <a:r>
              <a:rPr lang="en-GB" dirty="0"/>
              <a:t>Click to add text</a:t>
            </a:r>
          </a:p>
        </p:txBody>
      </p:sp>
      <p:sp>
        <p:nvSpPr>
          <p:cNvPr id="16" name="Text Placeholder 8">
            <a:extLst>
              <a:ext uri="{FF2B5EF4-FFF2-40B4-BE49-F238E27FC236}">
                <a16:creationId xmlns:a16="http://schemas.microsoft.com/office/drawing/2014/main" id="{000BF735-605C-CB88-A90C-55C50D69A81C}"/>
              </a:ext>
            </a:extLst>
          </p:cNvPr>
          <p:cNvSpPr>
            <a:spLocks noGrp="1"/>
          </p:cNvSpPr>
          <p:nvPr>
            <p:ph type="body" sz="quarter" idx="17" hasCustomPrompt="1"/>
          </p:nvPr>
        </p:nvSpPr>
        <p:spPr>
          <a:xfrm>
            <a:off x="9241536" y="4810334"/>
            <a:ext cx="2340864" cy="356616"/>
          </a:xfrm>
        </p:spPr>
        <p:txBody>
          <a:bodyPr>
            <a:noAutofit/>
          </a:bodyPr>
          <a:lstStyle>
            <a:lvl1pPr marL="0" indent="0">
              <a:buNone/>
              <a:defRPr sz="1200">
                <a:solidFill>
                  <a:schemeClr val="bg1"/>
                </a:solidFill>
              </a:defRPr>
            </a:lvl1pPr>
          </a:lstStyle>
          <a:p>
            <a:pPr lvl="0"/>
            <a:r>
              <a:rPr lang="en-GB" dirty="0"/>
              <a:t>Click to add text</a:t>
            </a:r>
          </a:p>
        </p:txBody>
      </p:sp>
      <p:sp>
        <p:nvSpPr>
          <p:cNvPr id="21" name="Text Placeholder 20">
            <a:extLst>
              <a:ext uri="{FF2B5EF4-FFF2-40B4-BE49-F238E27FC236}">
                <a16:creationId xmlns:a16="http://schemas.microsoft.com/office/drawing/2014/main" id="{3CE2168F-1809-CFB0-E4F5-629FBDB40C4E}"/>
              </a:ext>
            </a:extLst>
          </p:cNvPr>
          <p:cNvSpPr>
            <a:spLocks noGrp="1"/>
          </p:cNvSpPr>
          <p:nvPr>
            <p:ph type="body" sz="quarter" idx="18" hasCustomPrompt="1"/>
          </p:nvPr>
        </p:nvSpPr>
        <p:spPr>
          <a:xfrm>
            <a:off x="615937" y="779885"/>
            <a:ext cx="8229600" cy="3365500"/>
          </a:xfrm>
        </p:spPr>
        <p:txBody>
          <a:bodyPr>
            <a:noAutofit/>
          </a:bodyPr>
          <a:lstStyle>
            <a:lvl1pPr marL="0" indent="0">
              <a:lnSpc>
                <a:spcPct val="70000"/>
              </a:lnSpc>
              <a:buNone/>
              <a:defRPr sz="14500" kern="1200" spc="-1200" baseline="0">
                <a:solidFill>
                  <a:schemeClr val="bg1"/>
                </a:solidFill>
                <a:latin typeface="Arial Black" panose="020B0A04020102020204" pitchFamily="34" charset="0"/>
              </a:defRPr>
            </a:lvl1pPr>
          </a:lstStyle>
          <a:p>
            <a:pPr lvl="0"/>
            <a:r>
              <a:rPr lang="en-US" dirty="0"/>
              <a:t>Click to add text</a:t>
            </a:r>
          </a:p>
        </p:txBody>
      </p:sp>
      <p:sp>
        <p:nvSpPr>
          <p:cNvPr id="2" name="Rectangle">
            <a:extLst>
              <a:ext uri="{FF2B5EF4-FFF2-40B4-BE49-F238E27FC236}">
                <a16:creationId xmlns:a16="http://schemas.microsoft.com/office/drawing/2014/main" id="{E89ACD0C-BA87-47A6-3E37-B52D6B07A9FE}"/>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spTree>
    <p:extLst>
      <p:ext uri="{BB962C8B-B14F-4D97-AF65-F5344CB8AC3E}">
        <p14:creationId xmlns:p14="http://schemas.microsoft.com/office/powerpoint/2010/main" val="809134624"/>
      </p:ext>
    </p:extLst>
  </p:cSld>
  <p:clrMapOvr>
    <a:masterClrMapping/>
  </p:clrMapOvr>
  <p:extLst>
    <p:ext uri="{DCECCB84-F9BA-43D5-87BE-67443E8EF086}">
      <p15:sldGuideLst xmlns:p15="http://schemas.microsoft.com/office/powerpoint/2012/main">
        <p15:guide id="3" pos="384">
          <p15:clr>
            <a:srgbClr val="FBAE40"/>
          </p15:clr>
        </p15:guide>
        <p15:guide id="4" pos="72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ank You Slide-white">
    <p:bg>
      <p:bgPr>
        <a:solidFill>
          <a:schemeClr val="bg1"/>
        </a:solidFill>
        <a:effectLst/>
      </p:bgPr>
    </p:bg>
    <p:spTree>
      <p:nvGrpSpPr>
        <p:cNvPr id="1" name=""/>
        <p:cNvGrpSpPr/>
        <p:nvPr/>
      </p:nvGrpSpPr>
      <p:grpSpPr>
        <a:xfrm>
          <a:off x="0" y="0"/>
          <a:ext cx="0" cy="0"/>
          <a:chOff x="0" y="0"/>
          <a:chExt cx="0" cy="0"/>
        </a:xfrm>
      </p:grpSpPr>
      <p:sp>
        <p:nvSpPr>
          <p:cNvPr id="1304" name="Rectangle"/>
          <p:cNvSpPr/>
          <p:nvPr/>
        </p:nvSpPr>
        <p:spPr>
          <a:xfrm>
            <a:off x="165702" y="190500"/>
            <a:ext cx="11860596" cy="6477001"/>
          </a:xfrm>
          <a:prstGeom prst="rect">
            <a:avLst/>
          </a:prstGeom>
          <a:ln>
            <a:solidFill>
              <a:schemeClr val="accent1"/>
            </a:solidFill>
            <a:miter lim="400000"/>
          </a:ln>
        </p:spPr>
        <p:txBody>
          <a:bodyPr tIns="91439" bIns="91439" anchor="ctr"/>
          <a:lstStyle/>
          <a:p>
            <a:pPr algn="ctr">
              <a:lnSpc>
                <a:spcPct val="100000"/>
              </a:lnSpc>
              <a:defRPr sz="2800">
                <a:solidFill>
                  <a:schemeClr val="accent3"/>
                </a:solidFill>
              </a:defRPr>
            </a:pPr>
            <a:endParaRPr sz="2800" dirty="0"/>
          </a:p>
        </p:txBody>
      </p:sp>
      <p:sp>
        <p:nvSpPr>
          <p:cNvPr id="9" name="Text Placeholder 8">
            <a:extLst>
              <a:ext uri="{FF2B5EF4-FFF2-40B4-BE49-F238E27FC236}">
                <a16:creationId xmlns:a16="http://schemas.microsoft.com/office/drawing/2014/main" id="{25602228-6111-DF42-E662-98B36F42EEBD}"/>
              </a:ext>
            </a:extLst>
          </p:cNvPr>
          <p:cNvSpPr>
            <a:spLocks noGrp="1"/>
          </p:cNvSpPr>
          <p:nvPr>
            <p:ph type="body" sz="quarter" idx="10" hasCustomPrompt="1"/>
          </p:nvPr>
        </p:nvSpPr>
        <p:spPr>
          <a:xfrm>
            <a:off x="609600" y="4291334"/>
            <a:ext cx="2340864" cy="443198"/>
          </a:xfrm>
        </p:spPr>
        <p:txBody>
          <a:bodyPr>
            <a:noAutofit/>
          </a:bodyPr>
          <a:lstStyle>
            <a:lvl1pPr marL="0" indent="0">
              <a:buNone/>
              <a:defRPr sz="1600">
                <a:solidFill>
                  <a:schemeClr val="tx1"/>
                </a:solidFill>
              </a:defRPr>
            </a:lvl1pPr>
          </a:lstStyle>
          <a:p>
            <a:pPr lvl="0"/>
            <a:r>
              <a:rPr lang="en-GB" dirty="0"/>
              <a:t>Click to add text</a:t>
            </a:r>
          </a:p>
        </p:txBody>
      </p:sp>
      <p:sp>
        <p:nvSpPr>
          <p:cNvPr id="10" name="Text Placeholder 8">
            <a:extLst>
              <a:ext uri="{FF2B5EF4-FFF2-40B4-BE49-F238E27FC236}">
                <a16:creationId xmlns:a16="http://schemas.microsoft.com/office/drawing/2014/main" id="{41E868ED-CBCA-DDE9-D711-BCD4186BCE90}"/>
              </a:ext>
            </a:extLst>
          </p:cNvPr>
          <p:cNvSpPr>
            <a:spLocks noGrp="1"/>
          </p:cNvSpPr>
          <p:nvPr>
            <p:ph type="body" sz="quarter" idx="11" hasCustomPrompt="1"/>
          </p:nvPr>
        </p:nvSpPr>
        <p:spPr>
          <a:xfrm>
            <a:off x="609600" y="4810334"/>
            <a:ext cx="2340864" cy="356616"/>
          </a:xfrm>
        </p:spPr>
        <p:txBody>
          <a:bodyPr>
            <a:noAutofit/>
          </a:bodyPr>
          <a:lstStyle>
            <a:lvl1pPr marL="0" indent="0">
              <a:buNone/>
              <a:defRPr sz="1200">
                <a:solidFill>
                  <a:schemeClr val="tx1"/>
                </a:solidFill>
              </a:defRPr>
            </a:lvl1pPr>
          </a:lstStyle>
          <a:p>
            <a:pPr lvl="0"/>
            <a:r>
              <a:rPr lang="en-GB" dirty="0"/>
              <a:t>Click to add text</a:t>
            </a:r>
          </a:p>
        </p:txBody>
      </p:sp>
      <p:sp>
        <p:nvSpPr>
          <p:cNvPr id="11" name="Text Placeholder 8">
            <a:extLst>
              <a:ext uri="{FF2B5EF4-FFF2-40B4-BE49-F238E27FC236}">
                <a16:creationId xmlns:a16="http://schemas.microsoft.com/office/drawing/2014/main" id="{37DA033F-902A-88B1-9EA6-1279D06A4F85}"/>
              </a:ext>
            </a:extLst>
          </p:cNvPr>
          <p:cNvSpPr>
            <a:spLocks noGrp="1"/>
          </p:cNvSpPr>
          <p:nvPr>
            <p:ph type="body" sz="quarter" idx="12" hasCustomPrompt="1"/>
          </p:nvPr>
        </p:nvSpPr>
        <p:spPr>
          <a:xfrm>
            <a:off x="3486912" y="4291334"/>
            <a:ext cx="2340864" cy="443198"/>
          </a:xfrm>
        </p:spPr>
        <p:txBody>
          <a:bodyPr>
            <a:noAutofit/>
          </a:bodyPr>
          <a:lstStyle>
            <a:lvl1pPr marL="0" indent="0">
              <a:buNone/>
              <a:defRPr sz="1600">
                <a:solidFill>
                  <a:schemeClr val="tx1"/>
                </a:solidFill>
              </a:defRPr>
            </a:lvl1pPr>
          </a:lstStyle>
          <a:p>
            <a:pPr lvl="0"/>
            <a:r>
              <a:rPr lang="en-GB" dirty="0"/>
              <a:t>Click to add text</a:t>
            </a:r>
          </a:p>
        </p:txBody>
      </p:sp>
      <p:sp>
        <p:nvSpPr>
          <p:cNvPr id="12" name="Text Placeholder 8">
            <a:extLst>
              <a:ext uri="{FF2B5EF4-FFF2-40B4-BE49-F238E27FC236}">
                <a16:creationId xmlns:a16="http://schemas.microsoft.com/office/drawing/2014/main" id="{0E2119B1-0E85-3788-BF7F-DC52B8939B11}"/>
              </a:ext>
            </a:extLst>
          </p:cNvPr>
          <p:cNvSpPr>
            <a:spLocks noGrp="1"/>
          </p:cNvSpPr>
          <p:nvPr>
            <p:ph type="body" sz="quarter" idx="13" hasCustomPrompt="1"/>
          </p:nvPr>
        </p:nvSpPr>
        <p:spPr>
          <a:xfrm>
            <a:off x="3486912" y="4810334"/>
            <a:ext cx="2340864" cy="356616"/>
          </a:xfrm>
        </p:spPr>
        <p:txBody>
          <a:bodyPr>
            <a:noAutofit/>
          </a:bodyPr>
          <a:lstStyle>
            <a:lvl1pPr marL="0" indent="0">
              <a:buNone/>
              <a:defRPr sz="1200">
                <a:solidFill>
                  <a:schemeClr val="tx1"/>
                </a:solidFill>
              </a:defRPr>
            </a:lvl1pPr>
          </a:lstStyle>
          <a:p>
            <a:pPr lvl="0"/>
            <a:r>
              <a:rPr lang="en-GB" dirty="0"/>
              <a:t>Click to add text</a:t>
            </a:r>
          </a:p>
        </p:txBody>
      </p:sp>
      <p:sp>
        <p:nvSpPr>
          <p:cNvPr id="13" name="Text Placeholder 8">
            <a:extLst>
              <a:ext uri="{FF2B5EF4-FFF2-40B4-BE49-F238E27FC236}">
                <a16:creationId xmlns:a16="http://schemas.microsoft.com/office/drawing/2014/main" id="{75EA6BA9-CD98-4FF4-3889-B670401BC008}"/>
              </a:ext>
            </a:extLst>
          </p:cNvPr>
          <p:cNvSpPr>
            <a:spLocks noGrp="1"/>
          </p:cNvSpPr>
          <p:nvPr>
            <p:ph type="body" sz="quarter" idx="14" hasCustomPrompt="1"/>
          </p:nvPr>
        </p:nvSpPr>
        <p:spPr>
          <a:xfrm>
            <a:off x="6364224" y="4291334"/>
            <a:ext cx="2340864" cy="443198"/>
          </a:xfrm>
        </p:spPr>
        <p:txBody>
          <a:bodyPr>
            <a:noAutofit/>
          </a:bodyPr>
          <a:lstStyle>
            <a:lvl1pPr marL="0" indent="0">
              <a:buNone/>
              <a:defRPr sz="1600">
                <a:solidFill>
                  <a:schemeClr val="tx1"/>
                </a:solidFill>
              </a:defRPr>
            </a:lvl1pPr>
          </a:lstStyle>
          <a:p>
            <a:pPr lvl="0"/>
            <a:r>
              <a:rPr lang="en-GB" dirty="0"/>
              <a:t>Click to add text</a:t>
            </a:r>
          </a:p>
        </p:txBody>
      </p:sp>
      <p:sp>
        <p:nvSpPr>
          <p:cNvPr id="14" name="Text Placeholder 8">
            <a:extLst>
              <a:ext uri="{FF2B5EF4-FFF2-40B4-BE49-F238E27FC236}">
                <a16:creationId xmlns:a16="http://schemas.microsoft.com/office/drawing/2014/main" id="{B57CFBA9-AC10-F523-000C-2677206AA65D}"/>
              </a:ext>
            </a:extLst>
          </p:cNvPr>
          <p:cNvSpPr>
            <a:spLocks noGrp="1"/>
          </p:cNvSpPr>
          <p:nvPr>
            <p:ph type="body" sz="quarter" idx="15" hasCustomPrompt="1"/>
          </p:nvPr>
        </p:nvSpPr>
        <p:spPr>
          <a:xfrm>
            <a:off x="6364224" y="4810334"/>
            <a:ext cx="2340864" cy="356616"/>
          </a:xfrm>
        </p:spPr>
        <p:txBody>
          <a:bodyPr>
            <a:noAutofit/>
          </a:bodyPr>
          <a:lstStyle>
            <a:lvl1pPr marL="0" indent="0">
              <a:buNone/>
              <a:defRPr sz="1200">
                <a:solidFill>
                  <a:schemeClr val="tx1"/>
                </a:solidFill>
              </a:defRPr>
            </a:lvl1pPr>
          </a:lstStyle>
          <a:p>
            <a:pPr lvl="0"/>
            <a:r>
              <a:rPr lang="en-GB" dirty="0"/>
              <a:t>Click to add text</a:t>
            </a:r>
          </a:p>
        </p:txBody>
      </p:sp>
      <p:sp>
        <p:nvSpPr>
          <p:cNvPr id="15" name="Text Placeholder 8">
            <a:extLst>
              <a:ext uri="{FF2B5EF4-FFF2-40B4-BE49-F238E27FC236}">
                <a16:creationId xmlns:a16="http://schemas.microsoft.com/office/drawing/2014/main" id="{FD5BEE1B-550D-5A42-DA38-D8E39E96395E}"/>
              </a:ext>
            </a:extLst>
          </p:cNvPr>
          <p:cNvSpPr>
            <a:spLocks noGrp="1"/>
          </p:cNvSpPr>
          <p:nvPr>
            <p:ph type="body" sz="quarter" idx="16" hasCustomPrompt="1"/>
          </p:nvPr>
        </p:nvSpPr>
        <p:spPr>
          <a:xfrm>
            <a:off x="9241536" y="4291334"/>
            <a:ext cx="2340864" cy="443198"/>
          </a:xfrm>
        </p:spPr>
        <p:txBody>
          <a:bodyPr>
            <a:noAutofit/>
          </a:bodyPr>
          <a:lstStyle>
            <a:lvl1pPr marL="0" indent="0">
              <a:buNone/>
              <a:defRPr sz="1600">
                <a:solidFill>
                  <a:schemeClr val="tx1"/>
                </a:solidFill>
              </a:defRPr>
            </a:lvl1pPr>
          </a:lstStyle>
          <a:p>
            <a:pPr lvl="0"/>
            <a:r>
              <a:rPr lang="en-GB" dirty="0"/>
              <a:t>Click to add text</a:t>
            </a:r>
          </a:p>
        </p:txBody>
      </p:sp>
      <p:sp>
        <p:nvSpPr>
          <p:cNvPr id="16" name="Text Placeholder 8">
            <a:extLst>
              <a:ext uri="{FF2B5EF4-FFF2-40B4-BE49-F238E27FC236}">
                <a16:creationId xmlns:a16="http://schemas.microsoft.com/office/drawing/2014/main" id="{000BF735-605C-CB88-A90C-55C50D69A81C}"/>
              </a:ext>
            </a:extLst>
          </p:cNvPr>
          <p:cNvSpPr>
            <a:spLocks noGrp="1"/>
          </p:cNvSpPr>
          <p:nvPr>
            <p:ph type="body" sz="quarter" idx="17" hasCustomPrompt="1"/>
          </p:nvPr>
        </p:nvSpPr>
        <p:spPr>
          <a:xfrm>
            <a:off x="9241536" y="4810334"/>
            <a:ext cx="2340864" cy="356616"/>
          </a:xfrm>
        </p:spPr>
        <p:txBody>
          <a:bodyPr>
            <a:noAutofit/>
          </a:bodyPr>
          <a:lstStyle>
            <a:lvl1pPr marL="0" indent="0">
              <a:buNone/>
              <a:defRPr sz="1200">
                <a:solidFill>
                  <a:schemeClr val="tx1"/>
                </a:solidFill>
              </a:defRPr>
            </a:lvl1pPr>
          </a:lstStyle>
          <a:p>
            <a:pPr lvl="0"/>
            <a:r>
              <a:rPr lang="en-GB" dirty="0"/>
              <a:t>Click to add text</a:t>
            </a:r>
          </a:p>
        </p:txBody>
      </p:sp>
      <p:pic>
        <p:nvPicPr>
          <p:cNvPr id="3" name="Picture 2">
            <a:extLst>
              <a:ext uri="{FF2B5EF4-FFF2-40B4-BE49-F238E27FC236}">
                <a16:creationId xmlns:a16="http://schemas.microsoft.com/office/drawing/2014/main" id="{3505D72C-573F-F71A-E23C-A2973C634DBC}"/>
              </a:ext>
            </a:extLst>
          </p:cNvPr>
          <p:cNvPicPr>
            <a:picLocks noChangeAspect="1"/>
          </p:cNvPicPr>
          <p:nvPr/>
        </p:nvPicPr>
        <p:blipFill>
          <a:blip r:embed="rId2"/>
          <a:stretch>
            <a:fillRect/>
          </a:stretch>
        </p:blipFill>
        <p:spPr>
          <a:xfrm>
            <a:off x="10909330" y="362287"/>
            <a:ext cx="834467" cy="416799"/>
          </a:xfrm>
          <a:prstGeom prst="rect">
            <a:avLst/>
          </a:prstGeom>
        </p:spPr>
      </p:pic>
      <p:sp>
        <p:nvSpPr>
          <p:cNvPr id="5" name="Text Placeholder 20">
            <a:extLst>
              <a:ext uri="{FF2B5EF4-FFF2-40B4-BE49-F238E27FC236}">
                <a16:creationId xmlns:a16="http://schemas.microsoft.com/office/drawing/2014/main" id="{A8FCDD82-451D-B8CB-0191-7A81BF21E2D3}"/>
              </a:ext>
            </a:extLst>
          </p:cNvPr>
          <p:cNvSpPr>
            <a:spLocks noGrp="1"/>
          </p:cNvSpPr>
          <p:nvPr>
            <p:ph type="body" sz="quarter" idx="18" hasCustomPrompt="1"/>
          </p:nvPr>
        </p:nvSpPr>
        <p:spPr>
          <a:xfrm>
            <a:off x="615937" y="779885"/>
            <a:ext cx="8229600" cy="3365500"/>
          </a:xfrm>
        </p:spPr>
        <p:txBody>
          <a:bodyPr>
            <a:noAutofit/>
          </a:bodyPr>
          <a:lstStyle>
            <a:lvl1pPr marL="0" indent="0">
              <a:lnSpc>
                <a:spcPct val="70000"/>
              </a:lnSpc>
              <a:buNone/>
              <a:defRPr sz="14500" kern="1200" spc="-1200" baseline="0">
                <a:solidFill>
                  <a:schemeClr val="accent1"/>
                </a:solidFill>
                <a:latin typeface="Arial Black" panose="020B0A04020102020204" pitchFamily="34" charset="0"/>
              </a:defRPr>
            </a:lvl1pPr>
          </a:lstStyle>
          <a:p>
            <a:pPr lvl="0"/>
            <a:r>
              <a:rPr lang="en-US" dirty="0"/>
              <a:t>Click to add text</a:t>
            </a:r>
          </a:p>
        </p:txBody>
      </p:sp>
      <p:sp>
        <p:nvSpPr>
          <p:cNvPr id="2" name="Rectangle">
            <a:extLst>
              <a:ext uri="{FF2B5EF4-FFF2-40B4-BE49-F238E27FC236}">
                <a16:creationId xmlns:a16="http://schemas.microsoft.com/office/drawing/2014/main" id="{47003A89-ED80-91E8-6B4F-65A51DB26639}"/>
              </a:ext>
            </a:extLst>
          </p:cNvPr>
          <p:cNvSpPr/>
          <p:nvPr userDrawn="1"/>
        </p:nvSpPr>
        <p:spPr>
          <a:xfrm>
            <a:off x="165702" y="190500"/>
            <a:ext cx="11860596" cy="6477001"/>
          </a:xfrm>
          <a:prstGeom prst="rect">
            <a:avLst/>
          </a:prstGeom>
          <a:ln>
            <a:solidFill>
              <a:schemeClr val="accent1"/>
            </a:solidFill>
            <a:miter lim="400000"/>
          </a:ln>
        </p:spPr>
        <p:txBody>
          <a:bodyPr tIns="91439" bIns="91439" anchor="ctr"/>
          <a:lstStyle/>
          <a:p>
            <a:pPr algn="ctr">
              <a:lnSpc>
                <a:spcPct val="100000"/>
              </a:lnSpc>
              <a:defRPr sz="2800">
                <a:solidFill>
                  <a:schemeClr val="accent3"/>
                </a:solidFill>
              </a:defRPr>
            </a:pPr>
            <a:endParaRPr sz="2800" dirty="0"/>
          </a:p>
        </p:txBody>
      </p:sp>
    </p:spTree>
    <p:extLst>
      <p:ext uri="{BB962C8B-B14F-4D97-AF65-F5344CB8AC3E}">
        <p14:creationId xmlns:p14="http://schemas.microsoft.com/office/powerpoint/2010/main" val="4002950905"/>
      </p:ext>
    </p:extLst>
  </p:cSld>
  <p:clrMapOvr>
    <a:masterClrMapping/>
  </p:clrMapOvr>
  <p:extLst>
    <p:ext uri="{DCECCB84-F9BA-43D5-87BE-67443E8EF086}">
      <p15:sldGuideLst xmlns:p15="http://schemas.microsoft.com/office/powerpoint/2012/main">
        <p15:guide id="3" pos="384">
          <p15:clr>
            <a:srgbClr val="FBAE40"/>
          </p15:clr>
        </p15:guide>
        <p15:guide id="4" pos="72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Book two stats + long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sp>
        <p:nvSpPr>
          <p:cNvPr id="5" name="Rectangle 4">
            <a:extLst>
              <a:ext uri="{FF2B5EF4-FFF2-40B4-BE49-F238E27FC236}">
                <a16:creationId xmlns:a16="http://schemas.microsoft.com/office/drawing/2014/main" id="{BB1A7423-2D45-71CE-0E52-4448C6BC8141}"/>
              </a:ext>
            </a:extLst>
          </p:cNvPr>
          <p:cNvSpPr/>
          <p:nvPr userDrawn="1"/>
        </p:nvSpPr>
        <p:spPr>
          <a:xfrm>
            <a:off x="6094412" y="1322388"/>
            <a:ext cx="5715001" cy="1218570"/>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nchorCtr="0"/>
          <a:lstStyle/>
          <a:p>
            <a:pPr lvl="0"/>
            <a:endParaRPr lang="en-US" sz="1200">
              <a:solidFill>
                <a:srgbClr val="FFFFFF"/>
              </a:solidFill>
              <a:cs typeface="Arial"/>
            </a:endParaRPr>
          </a:p>
        </p:txBody>
      </p:sp>
      <p:sp>
        <p:nvSpPr>
          <p:cNvPr id="6" name="Rectangle 5">
            <a:extLst>
              <a:ext uri="{FF2B5EF4-FFF2-40B4-BE49-F238E27FC236}">
                <a16:creationId xmlns:a16="http://schemas.microsoft.com/office/drawing/2014/main" id="{E8C44CD4-F384-4882-BFC0-2B4E0B20559E}"/>
              </a:ext>
            </a:extLst>
          </p:cNvPr>
          <p:cNvSpPr/>
          <p:nvPr userDrawn="1"/>
        </p:nvSpPr>
        <p:spPr>
          <a:xfrm>
            <a:off x="6094412" y="2635479"/>
            <a:ext cx="5715001" cy="2320582"/>
          </a:xfrm>
          <a:prstGeom prst="rect">
            <a:avLst/>
          </a:prstGeom>
          <a:solidFill>
            <a:srgbClr val="182126"/>
          </a:solidFill>
          <a:ln>
            <a:noFill/>
          </a:ln>
          <a:effectLst/>
        </p:spPr>
        <p:style>
          <a:lnRef idx="1">
            <a:schemeClr val="accent1"/>
          </a:lnRef>
          <a:fillRef idx="3">
            <a:schemeClr val="accent1"/>
          </a:fillRef>
          <a:effectRef idx="2">
            <a:schemeClr val="accent1"/>
          </a:effectRef>
          <a:fontRef idx="minor">
            <a:schemeClr val="lt1"/>
          </a:fontRef>
        </p:style>
        <p:txBody>
          <a:bodyPr lIns="914400" tIns="0" rIns="182880" bIns="0" rtlCol="0" anchor="ctr" anchorCtr="0"/>
          <a:lstStyle/>
          <a:p>
            <a:pPr marL="0" lvl="1">
              <a:spcBef>
                <a:spcPts val="500"/>
              </a:spcBef>
              <a:buClr>
                <a:srgbClr val="FA4616"/>
              </a:buClr>
            </a:pPr>
            <a:endParaRPr lang="en-US" sz="1400">
              <a:solidFill>
                <a:srgbClr val="FFFFFF"/>
              </a:solidFill>
              <a:cs typeface="Arial"/>
            </a:endParaRPr>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8">
            <a:extLst>
              <a:ext uri="{FF2B5EF4-FFF2-40B4-BE49-F238E27FC236}">
                <a16:creationId xmlns:a16="http://schemas.microsoft.com/office/drawing/2014/main" id="{B09EDC6A-4B92-8FFA-26D9-ADDB0605B53E}"/>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3" name="Text Placeholder 2">
            <a:extLst>
              <a:ext uri="{FF2B5EF4-FFF2-40B4-BE49-F238E27FC236}">
                <a16:creationId xmlns:a16="http://schemas.microsoft.com/office/drawing/2014/main" id="{14C89605-89C0-1652-CE5A-6C3B0D26A229}"/>
              </a:ext>
            </a:extLst>
          </p:cNvPr>
          <p:cNvSpPr>
            <a:spLocks noGrp="1"/>
          </p:cNvSpPr>
          <p:nvPr>
            <p:ph type="body" sz="quarter" idx="19" hasCustomPrompt="1"/>
          </p:nvPr>
        </p:nvSpPr>
        <p:spPr>
          <a:xfrm>
            <a:off x="6543045" y="1516878"/>
            <a:ext cx="2256785" cy="424140"/>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15" name="Text Placeholder 2">
            <a:extLst>
              <a:ext uri="{FF2B5EF4-FFF2-40B4-BE49-F238E27FC236}">
                <a16:creationId xmlns:a16="http://schemas.microsoft.com/office/drawing/2014/main" id="{F6A80597-09AD-7211-D3C7-BB96F366CECA}"/>
              </a:ext>
            </a:extLst>
          </p:cNvPr>
          <p:cNvSpPr>
            <a:spLocks noGrp="1"/>
          </p:cNvSpPr>
          <p:nvPr>
            <p:ph type="body" sz="quarter" idx="22" hasCustomPrompt="1"/>
          </p:nvPr>
        </p:nvSpPr>
        <p:spPr>
          <a:xfrm>
            <a:off x="6281534" y="2775391"/>
            <a:ext cx="5303520" cy="1688462"/>
          </a:xfrm>
        </p:spPr>
        <p:txBody>
          <a:bodyPr anchor="ctr">
            <a:noAutofit/>
          </a:bodyPr>
          <a:lstStyle>
            <a:lvl1pPr marL="0" algn="ctr">
              <a:spcBef>
                <a:spcPts val="600"/>
              </a:spcBef>
              <a:defRPr sz="2000" b="0">
                <a:solidFill>
                  <a:schemeClr val="bg1"/>
                </a:solidFill>
              </a:defRPr>
            </a:lvl1pPr>
          </a:lstStyle>
          <a:p>
            <a:pPr lvl="0"/>
            <a:r>
              <a:rPr lang="en-US" dirty="0"/>
              <a:t>Quote</a:t>
            </a:r>
          </a:p>
        </p:txBody>
      </p:sp>
      <p:sp>
        <p:nvSpPr>
          <p:cNvPr id="16" name="Text Placeholder 2">
            <a:extLst>
              <a:ext uri="{FF2B5EF4-FFF2-40B4-BE49-F238E27FC236}">
                <a16:creationId xmlns:a16="http://schemas.microsoft.com/office/drawing/2014/main" id="{8B6E839E-08A3-1532-6D48-102A381ABF48}"/>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7" name="Text Placeholder 2">
            <a:extLst>
              <a:ext uri="{FF2B5EF4-FFF2-40B4-BE49-F238E27FC236}">
                <a16:creationId xmlns:a16="http://schemas.microsoft.com/office/drawing/2014/main" id="{E05820A1-696A-6598-C023-A697D6483859}"/>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18" name="Text Placeholder 2">
            <a:extLst>
              <a:ext uri="{FF2B5EF4-FFF2-40B4-BE49-F238E27FC236}">
                <a16:creationId xmlns:a16="http://schemas.microsoft.com/office/drawing/2014/main" id="{AF4BD112-CC7E-DDB3-8182-5A0505C7ED7B}"/>
              </a:ext>
            </a:extLst>
          </p:cNvPr>
          <p:cNvSpPr>
            <a:spLocks noGrp="1"/>
          </p:cNvSpPr>
          <p:nvPr>
            <p:ph type="body" sz="quarter" idx="26" hasCustomPrompt="1"/>
          </p:nvPr>
        </p:nvSpPr>
        <p:spPr>
          <a:xfrm>
            <a:off x="6543045" y="1950254"/>
            <a:ext cx="2256785"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21" name="Text Placeholder 2">
            <a:extLst>
              <a:ext uri="{FF2B5EF4-FFF2-40B4-BE49-F238E27FC236}">
                <a16:creationId xmlns:a16="http://schemas.microsoft.com/office/drawing/2014/main" id="{57A1324F-242C-1D5C-DFC8-E343AA90C3DF}"/>
              </a:ext>
            </a:extLst>
          </p:cNvPr>
          <p:cNvSpPr>
            <a:spLocks noGrp="1"/>
          </p:cNvSpPr>
          <p:nvPr>
            <p:ph type="body" sz="quarter" idx="30"/>
          </p:nvPr>
        </p:nvSpPr>
        <p:spPr>
          <a:xfrm>
            <a:off x="6281534"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cxnSp>
        <p:nvCxnSpPr>
          <p:cNvPr id="22" name="Straight Connector 21">
            <a:extLst>
              <a:ext uri="{FF2B5EF4-FFF2-40B4-BE49-F238E27FC236}">
                <a16:creationId xmlns:a16="http://schemas.microsoft.com/office/drawing/2014/main" id="{84C7C05A-34F5-2132-FC17-869F98564A52}"/>
              </a:ext>
            </a:extLst>
          </p:cNvPr>
          <p:cNvCxnSpPr>
            <a:cxnSpLocks/>
          </p:cNvCxnSpPr>
          <p:nvPr userDrawn="1"/>
        </p:nvCxnSpPr>
        <p:spPr>
          <a:xfrm>
            <a:off x="8956992" y="1504228"/>
            <a:ext cx="0" cy="909033"/>
          </a:xfrm>
          <a:prstGeom prst="line">
            <a:avLst/>
          </a:prstGeom>
          <a:ln w="3175" cap="flat" cmpd="sng" algn="ctr">
            <a:solidFill>
              <a:srgbClr val="F6F6F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 Placeholder 2">
            <a:extLst>
              <a:ext uri="{FF2B5EF4-FFF2-40B4-BE49-F238E27FC236}">
                <a16:creationId xmlns:a16="http://schemas.microsoft.com/office/drawing/2014/main" id="{CAB72409-63A4-4B61-F578-1B5A786A4714}"/>
              </a:ext>
            </a:extLst>
          </p:cNvPr>
          <p:cNvSpPr>
            <a:spLocks noGrp="1"/>
          </p:cNvSpPr>
          <p:nvPr>
            <p:ph type="body" sz="quarter" idx="31" hasCustomPrompt="1"/>
          </p:nvPr>
        </p:nvSpPr>
        <p:spPr>
          <a:xfrm>
            <a:off x="9098502" y="1516878"/>
            <a:ext cx="2256785" cy="424140"/>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36" name="Text Placeholder 2">
            <a:extLst>
              <a:ext uri="{FF2B5EF4-FFF2-40B4-BE49-F238E27FC236}">
                <a16:creationId xmlns:a16="http://schemas.microsoft.com/office/drawing/2014/main" id="{3B25E559-F414-9D3B-435A-4F0A56666ABB}"/>
              </a:ext>
            </a:extLst>
          </p:cNvPr>
          <p:cNvSpPr>
            <a:spLocks noGrp="1"/>
          </p:cNvSpPr>
          <p:nvPr>
            <p:ph type="body" sz="quarter" idx="32" hasCustomPrompt="1"/>
          </p:nvPr>
        </p:nvSpPr>
        <p:spPr>
          <a:xfrm>
            <a:off x="9098502" y="1950254"/>
            <a:ext cx="2256785"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4" name="TextBox 3">
            <a:extLst>
              <a:ext uri="{FF2B5EF4-FFF2-40B4-BE49-F238E27FC236}">
                <a16:creationId xmlns:a16="http://schemas.microsoft.com/office/drawing/2014/main" id="{E3644B6E-DB58-6C46-CA40-FA95A02C641D}"/>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14" name="TextBox 13">
            <a:extLst>
              <a:ext uri="{FF2B5EF4-FFF2-40B4-BE49-F238E27FC236}">
                <a16:creationId xmlns:a16="http://schemas.microsoft.com/office/drawing/2014/main" id="{BD25234A-BA34-7668-EB81-AE8DA01F87E3}"/>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19" name="TextBox 18">
            <a:extLst>
              <a:ext uri="{FF2B5EF4-FFF2-40B4-BE49-F238E27FC236}">
                <a16:creationId xmlns:a16="http://schemas.microsoft.com/office/drawing/2014/main" id="{E2325BDC-9705-4111-0898-F0D411E422D7}"/>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42" name="Title 41">
            <a:extLst>
              <a:ext uri="{FF2B5EF4-FFF2-40B4-BE49-F238E27FC236}">
                <a16:creationId xmlns:a16="http://schemas.microsoft.com/office/drawing/2014/main" id="{0678665E-0BCD-C95D-380E-1FAA5DDEF367}"/>
              </a:ext>
            </a:extLst>
          </p:cNvPr>
          <p:cNvSpPr>
            <a:spLocks noGrp="1"/>
          </p:cNvSpPr>
          <p:nvPr>
            <p:ph type="title" hasCustomPrompt="1"/>
          </p:nvPr>
        </p:nvSpPr>
        <p:spPr>
          <a:xfrm>
            <a:off x="360374" y="360000"/>
            <a:ext cx="9009385" cy="443653"/>
          </a:xfrm>
        </p:spPr>
        <p:txBody>
          <a:bodyPr/>
          <a:lstStyle/>
          <a:p>
            <a:r>
              <a:rPr lang="en-GB" dirty="0"/>
              <a:t>Big Book two stats + long quote </a:t>
            </a:r>
            <a:endParaRPr lang="en-US" dirty="0"/>
          </a:p>
        </p:txBody>
      </p:sp>
      <p:sp>
        <p:nvSpPr>
          <p:cNvPr id="54" name="Text Placeholder 53">
            <a:extLst>
              <a:ext uri="{FF2B5EF4-FFF2-40B4-BE49-F238E27FC236}">
                <a16:creationId xmlns:a16="http://schemas.microsoft.com/office/drawing/2014/main" id="{61538331-107A-690D-AAC6-3C44F8680E9F}"/>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
        <p:nvSpPr>
          <p:cNvPr id="32" name="Rectangle 31">
            <a:extLst>
              <a:ext uri="{FF2B5EF4-FFF2-40B4-BE49-F238E27FC236}">
                <a16:creationId xmlns:a16="http://schemas.microsoft.com/office/drawing/2014/main" id="{C15ACD66-4BA2-82B7-58D7-A74A960A6E3F}"/>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33" name="Text Placeholder 2">
            <a:extLst>
              <a:ext uri="{FF2B5EF4-FFF2-40B4-BE49-F238E27FC236}">
                <a16:creationId xmlns:a16="http://schemas.microsoft.com/office/drawing/2014/main" id="{1BEDB72B-A496-B628-D5A3-085D17BFBEE0}"/>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4" name="Text Placeholder 2">
            <a:extLst>
              <a:ext uri="{FF2B5EF4-FFF2-40B4-BE49-F238E27FC236}">
                <a16:creationId xmlns:a16="http://schemas.microsoft.com/office/drawing/2014/main" id="{1A34DD06-E055-59AE-BFAF-7A914D7776E8}"/>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7" name="Text Placeholder 2">
            <a:extLst>
              <a:ext uri="{FF2B5EF4-FFF2-40B4-BE49-F238E27FC236}">
                <a16:creationId xmlns:a16="http://schemas.microsoft.com/office/drawing/2014/main" id="{55E4BCA9-EA63-59F9-43F2-3D80BA04C4FB}"/>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8" name="Text Placeholder 2">
            <a:extLst>
              <a:ext uri="{FF2B5EF4-FFF2-40B4-BE49-F238E27FC236}">
                <a16:creationId xmlns:a16="http://schemas.microsoft.com/office/drawing/2014/main" id="{1580C50F-0A66-740A-B36D-68DBCA77E4BB}"/>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9" name="Rectangle 38">
            <a:extLst>
              <a:ext uri="{FF2B5EF4-FFF2-40B4-BE49-F238E27FC236}">
                <a16:creationId xmlns:a16="http://schemas.microsoft.com/office/drawing/2014/main" id="{6014181B-E829-D302-2EF5-11BBB4B82239}"/>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5FF281E5-21BB-D58D-0715-D3CF602F5F75}"/>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A31B8E6-8919-A6CC-BB4E-964EAC0B9DD3}"/>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2" name="Text Placeholder 3">
            <a:extLst>
              <a:ext uri="{FF2B5EF4-FFF2-40B4-BE49-F238E27FC236}">
                <a16:creationId xmlns:a16="http://schemas.microsoft.com/office/drawing/2014/main" id="{7586218F-B28F-2D18-6FD8-DA7D8797CE21}"/>
              </a:ext>
            </a:extLst>
          </p:cNvPr>
          <p:cNvSpPr>
            <a:spLocks noGrp="1"/>
          </p:cNvSpPr>
          <p:nvPr>
            <p:ph type="body" sz="quarter" idx="14" hasCustomPrompt="1"/>
          </p:nvPr>
        </p:nvSpPr>
        <p:spPr>
          <a:xfrm>
            <a:off x="6281534" y="4579971"/>
            <a:ext cx="5303520" cy="322808"/>
          </a:xfrm>
        </p:spPr>
        <p:txBody>
          <a:bodyPr anchor="ctr">
            <a:noAutofit/>
          </a:bodyPr>
          <a:lstStyle>
            <a:lvl1pPr algn="r">
              <a:spcBef>
                <a:spcPts val="0"/>
              </a:spcBef>
              <a:spcAft>
                <a:spcPts val="0"/>
              </a:spcAft>
              <a:defRPr sz="1050" b="1">
                <a:solidFill>
                  <a:schemeClr val="bg1"/>
                </a:solidFill>
                <a:sym typeface="Wingdings" pitchFamily="2" charset="2"/>
              </a:defRPr>
            </a:lvl1pPr>
            <a:lvl2pPr marL="0" indent="0">
              <a:spcBef>
                <a:spcPts val="0"/>
              </a:spcBef>
              <a:spcAft>
                <a:spcPts val="0"/>
              </a:spcAft>
              <a:buNone/>
              <a:defRPr sz="1100" b="1">
                <a:solidFill>
                  <a:schemeClr val="bg1"/>
                </a:solidFill>
              </a:defRPr>
            </a:lvl2pPr>
            <a:lvl3pPr marL="0" indent="0">
              <a:spcBef>
                <a:spcPts val="0"/>
              </a:spcBef>
              <a:spcAft>
                <a:spcPts val="0"/>
              </a:spcAft>
              <a:buNone/>
              <a:defRPr sz="1100">
                <a:solidFill>
                  <a:schemeClr val="bg1"/>
                </a:solidFill>
              </a:defRPr>
            </a:lvl3pPr>
          </a:lstStyle>
          <a:p>
            <a:pPr lvl="0"/>
            <a:r>
              <a:rPr lang="en-GB" dirty="0"/>
              <a:t>Click for name, title, company</a:t>
            </a:r>
          </a:p>
        </p:txBody>
      </p:sp>
      <p:sp>
        <p:nvSpPr>
          <p:cNvPr id="10" name="Rectangle 9">
            <a:extLst>
              <a:ext uri="{FF2B5EF4-FFF2-40B4-BE49-F238E27FC236}">
                <a16:creationId xmlns:a16="http://schemas.microsoft.com/office/drawing/2014/main" id="{72D13A12-1028-613B-5129-2EA6159D5C42}"/>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Tree>
    <p:extLst>
      <p:ext uri="{BB962C8B-B14F-4D97-AF65-F5344CB8AC3E}">
        <p14:creationId xmlns:p14="http://schemas.microsoft.com/office/powerpoint/2010/main" val="3472476118"/>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Book two stats + short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sp>
        <p:nvSpPr>
          <p:cNvPr id="5" name="Rectangle 4">
            <a:extLst>
              <a:ext uri="{FF2B5EF4-FFF2-40B4-BE49-F238E27FC236}">
                <a16:creationId xmlns:a16="http://schemas.microsoft.com/office/drawing/2014/main" id="{BB1A7423-2D45-71CE-0E52-4448C6BC8141}"/>
              </a:ext>
            </a:extLst>
          </p:cNvPr>
          <p:cNvSpPr/>
          <p:nvPr userDrawn="1"/>
        </p:nvSpPr>
        <p:spPr>
          <a:xfrm>
            <a:off x="6094412" y="1322388"/>
            <a:ext cx="5715001" cy="1218570"/>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nchorCtr="0"/>
          <a:lstStyle/>
          <a:p>
            <a:pPr lvl="0"/>
            <a:endParaRPr lang="en-US" sz="1200">
              <a:solidFill>
                <a:srgbClr val="FFFFFF"/>
              </a:solidFill>
              <a:cs typeface="Arial"/>
            </a:endParaRPr>
          </a:p>
        </p:txBody>
      </p:sp>
      <p:sp>
        <p:nvSpPr>
          <p:cNvPr id="6" name="Rectangle 5">
            <a:extLst>
              <a:ext uri="{FF2B5EF4-FFF2-40B4-BE49-F238E27FC236}">
                <a16:creationId xmlns:a16="http://schemas.microsoft.com/office/drawing/2014/main" id="{E8C44CD4-F384-4882-BFC0-2B4E0B20559E}"/>
              </a:ext>
            </a:extLst>
          </p:cNvPr>
          <p:cNvSpPr/>
          <p:nvPr userDrawn="1"/>
        </p:nvSpPr>
        <p:spPr>
          <a:xfrm>
            <a:off x="6094412" y="2635479"/>
            <a:ext cx="5715001" cy="2320582"/>
          </a:xfrm>
          <a:prstGeom prst="rect">
            <a:avLst/>
          </a:prstGeom>
          <a:solidFill>
            <a:srgbClr val="182126"/>
          </a:solidFill>
          <a:ln>
            <a:noFill/>
          </a:ln>
          <a:effectLst/>
        </p:spPr>
        <p:style>
          <a:lnRef idx="1">
            <a:schemeClr val="accent1"/>
          </a:lnRef>
          <a:fillRef idx="3">
            <a:schemeClr val="accent1"/>
          </a:fillRef>
          <a:effectRef idx="2">
            <a:schemeClr val="accent1"/>
          </a:effectRef>
          <a:fontRef idx="minor">
            <a:schemeClr val="lt1"/>
          </a:fontRef>
        </p:style>
        <p:txBody>
          <a:bodyPr lIns="914400" tIns="0" rIns="182880" bIns="0" rtlCol="0" anchor="ctr" anchorCtr="0"/>
          <a:lstStyle/>
          <a:p>
            <a:pPr marL="0" lvl="1">
              <a:spcBef>
                <a:spcPts val="500"/>
              </a:spcBef>
              <a:buClr>
                <a:srgbClr val="FA4616"/>
              </a:buClr>
            </a:pPr>
            <a:endParaRPr lang="en-US" sz="1400">
              <a:solidFill>
                <a:srgbClr val="FFFFFF"/>
              </a:solidFill>
              <a:cs typeface="Arial"/>
            </a:endParaRPr>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8">
            <a:extLst>
              <a:ext uri="{FF2B5EF4-FFF2-40B4-BE49-F238E27FC236}">
                <a16:creationId xmlns:a16="http://schemas.microsoft.com/office/drawing/2014/main" id="{B09EDC6A-4B92-8FFA-26D9-ADDB0605B53E}"/>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1" name="Text Placeholder 2">
            <a:extLst>
              <a:ext uri="{FF2B5EF4-FFF2-40B4-BE49-F238E27FC236}">
                <a16:creationId xmlns:a16="http://schemas.microsoft.com/office/drawing/2014/main" id="{57A1324F-242C-1D5C-DFC8-E343AA90C3DF}"/>
              </a:ext>
            </a:extLst>
          </p:cNvPr>
          <p:cNvSpPr>
            <a:spLocks noGrp="1"/>
          </p:cNvSpPr>
          <p:nvPr>
            <p:ph type="body" sz="quarter" idx="30"/>
          </p:nvPr>
        </p:nvSpPr>
        <p:spPr>
          <a:xfrm>
            <a:off x="6280913"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cxnSp>
        <p:nvCxnSpPr>
          <p:cNvPr id="22" name="Straight Connector 21">
            <a:extLst>
              <a:ext uri="{FF2B5EF4-FFF2-40B4-BE49-F238E27FC236}">
                <a16:creationId xmlns:a16="http://schemas.microsoft.com/office/drawing/2014/main" id="{84C7C05A-34F5-2132-FC17-869F98564A52}"/>
              </a:ext>
            </a:extLst>
          </p:cNvPr>
          <p:cNvCxnSpPr>
            <a:cxnSpLocks/>
          </p:cNvCxnSpPr>
          <p:nvPr userDrawn="1"/>
        </p:nvCxnSpPr>
        <p:spPr>
          <a:xfrm>
            <a:off x="8956992" y="1504228"/>
            <a:ext cx="0" cy="909033"/>
          </a:xfrm>
          <a:prstGeom prst="line">
            <a:avLst/>
          </a:prstGeom>
          <a:ln w="3175" cap="flat" cmpd="sng" algn="ctr">
            <a:solidFill>
              <a:srgbClr val="F6F6F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F09C5FB-6D7A-280A-C982-778ED082F123}"/>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41" name="Title 41">
            <a:extLst>
              <a:ext uri="{FF2B5EF4-FFF2-40B4-BE49-F238E27FC236}">
                <a16:creationId xmlns:a16="http://schemas.microsoft.com/office/drawing/2014/main" id="{7CCB7C30-386E-3DED-B97C-D877D460F3D5}"/>
              </a:ext>
            </a:extLst>
          </p:cNvPr>
          <p:cNvSpPr>
            <a:spLocks noGrp="1"/>
          </p:cNvSpPr>
          <p:nvPr>
            <p:ph type="title" hasCustomPrompt="1"/>
          </p:nvPr>
        </p:nvSpPr>
        <p:spPr>
          <a:xfrm>
            <a:off x="360374" y="360000"/>
            <a:ext cx="9009385" cy="443653"/>
          </a:xfrm>
        </p:spPr>
        <p:txBody>
          <a:bodyPr/>
          <a:lstStyle/>
          <a:p>
            <a:r>
              <a:rPr lang="en-GB" dirty="0"/>
              <a:t>Big Book two stats + short quote </a:t>
            </a:r>
            <a:endParaRPr lang="en-US" dirty="0"/>
          </a:p>
        </p:txBody>
      </p:sp>
      <p:sp>
        <p:nvSpPr>
          <p:cNvPr id="15" name="Rectangle 14">
            <a:extLst>
              <a:ext uri="{FF2B5EF4-FFF2-40B4-BE49-F238E27FC236}">
                <a16:creationId xmlns:a16="http://schemas.microsoft.com/office/drawing/2014/main" id="{448D541A-BE3E-40DC-DCA4-97D94F104945}"/>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51A6DF7-34A4-E8D9-87C8-D5688EBB8E83}"/>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D202E70-D0D2-522B-07E8-29E488497D06}"/>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0AB9C8E-7D3E-C11F-BA37-0E414897D4AF}"/>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1" name="Text Placeholder 2">
            <a:extLst>
              <a:ext uri="{FF2B5EF4-FFF2-40B4-BE49-F238E27FC236}">
                <a16:creationId xmlns:a16="http://schemas.microsoft.com/office/drawing/2014/main" id="{673A1A92-DFDA-4B76-1F81-4181D921D32F}"/>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2" name="Text Placeholder 2">
            <a:extLst>
              <a:ext uri="{FF2B5EF4-FFF2-40B4-BE49-F238E27FC236}">
                <a16:creationId xmlns:a16="http://schemas.microsoft.com/office/drawing/2014/main" id="{AA20450C-7665-293B-0562-8EC4C665B7ED}"/>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3" name="Text Placeholder 2">
            <a:extLst>
              <a:ext uri="{FF2B5EF4-FFF2-40B4-BE49-F238E27FC236}">
                <a16:creationId xmlns:a16="http://schemas.microsoft.com/office/drawing/2014/main" id="{ECCCADE4-6303-3283-E21A-594C74B4CEB1}"/>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4" name="Text Placeholder 2">
            <a:extLst>
              <a:ext uri="{FF2B5EF4-FFF2-40B4-BE49-F238E27FC236}">
                <a16:creationId xmlns:a16="http://schemas.microsoft.com/office/drawing/2014/main" id="{6149DA49-93DA-17DA-F1C2-C3D6FFB29695}"/>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Text Placeholder 2">
            <a:extLst>
              <a:ext uri="{FF2B5EF4-FFF2-40B4-BE49-F238E27FC236}">
                <a16:creationId xmlns:a16="http://schemas.microsoft.com/office/drawing/2014/main" id="{98E315ED-2760-4168-9341-F7B7D9C1B2AB}"/>
              </a:ext>
            </a:extLst>
          </p:cNvPr>
          <p:cNvSpPr>
            <a:spLocks noGrp="1"/>
          </p:cNvSpPr>
          <p:nvPr>
            <p:ph type="body" sz="quarter" idx="22" hasCustomPrompt="1"/>
          </p:nvPr>
        </p:nvSpPr>
        <p:spPr>
          <a:xfrm>
            <a:off x="6281534" y="2775391"/>
            <a:ext cx="5303520" cy="1688462"/>
          </a:xfrm>
        </p:spPr>
        <p:txBody>
          <a:bodyPr anchor="ctr">
            <a:noAutofit/>
          </a:bodyPr>
          <a:lstStyle>
            <a:lvl1pPr marL="0" algn="ctr">
              <a:spcBef>
                <a:spcPts val="600"/>
              </a:spcBef>
              <a:defRPr sz="2000" b="0">
                <a:solidFill>
                  <a:schemeClr val="bg1"/>
                </a:solidFill>
              </a:defRPr>
            </a:lvl1pPr>
          </a:lstStyle>
          <a:p>
            <a:pPr lvl="0"/>
            <a:r>
              <a:rPr lang="en-US" dirty="0"/>
              <a:t>Quote</a:t>
            </a:r>
          </a:p>
        </p:txBody>
      </p:sp>
      <p:sp>
        <p:nvSpPr>
          <p:cNvPr id="10" name="Text Placeholder 3">
            <a:extLst>
              <a:ext uri="{FF2B5EF4-FFF2-40B4-BE49-F238E27FC236}">
                <a16:creationId xmlns:a16="http://schemas.microsoft.com/office/drawing/2014/main" id="{5402EC0E-D61C-2FB1-9936-65834713F9E9}"/>
              </a:ext>
            </a:extLst>
          </p:cNvPr>
          <p:cNvSpPr>
            <a:spLocks noGrp="1"/>
          </p:cNvSpPr>
          <p:nvPr>
            <p:ph type="body" sz="quarter" idx="14" hasCustomPrompt="1"/>
          </p:nvPr>
        </p:nvSpPr>
        <p:spPr>
          <a:xfrm>
            <a:off x="6281534" y="4579971"/>
            <a:ext cx="5303520" cy="322808"/>
          </a:xfrm>
        </p:spPr>
        <p:txBody>
          <a:bodyPr anchor="ctr">
            <a:noAutofit/>
          </a:bodyPr>
          <a:lstStyle>
            <a:lvl1pPr algn="r">
              <a:spcBef>
                <a:spcPts val="0"/>
              </a:spcBef>
              <a:spcAft>
                <a:spcPts val="0"/>
              </a:spcAft>
              <a:defRPr sz="1050" b="1">
                <a:solidFill>
                  <a:schemeClr val="bg1"/>
                </a:solidFill>
                <a:sym typeface="Wingdings" pitchFamily="2" charset="2"/>
              </a:defRPr>
            </a:lvl1pPr>
            <a:lvl2pPr marL="0" indent="0">
              <a:spcBef>
                <a:spcPts val="0"/>
              </a:spcBef>
              <a:spcAft>
                <a:spcPts val="0"/>
              </a:spcAft>
              <a:buNone/>
              <a:defRPr sz="1100" b="1">
                <a:solidFill>
                  <a:schemeClr val="bg1"/>
                </a:solidFill>
              </a:defRPr>
            </a:lvl2pPr>
            <a:lvl3pPr marL="0" indent="0">
              <a:spcBef>
                <a:spcPts val="0"/>
              </a:spcBef>
              <a:spcAft>
                <a:spcPts val="0"/>
              </a:spcAft>
              <a:buNone/>
              <a:defRPr sz="1100">
                <a:solidFill>
                  <a:schemeClr val="bg1"/>
                </a:solidFill>
              </a:defRPr>
            </a:lvl3pPr>
          </a:lstStyle>
          <a:p>
            <a:pPr lvl="0"/>
            <a:r>
              <a:rPr lang="en-GB" dirty="0"/>
              <a:t>Click for name, title, company</a:t>
            </a:r>
          </a:p>
        </p:txBody>
      </p:sp>
      <p:sp>
        <p:nvSpPr>
          <p:cNvPr id="12" name="Rectangle 11">
            <a:extLst>
              <a:ext uri="{FF2B5EF4-FFF2-40B4-BE49-F238E27FC236}">
                <a16:creationId xmlns:a16="http://schemas.microsoft.com/office/drawing/2014/main" id="{0750EECA-2C08-3491-61D0-B3EFDC2052A6}"/>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26" name="Text Placeholder 2">
            <a:extLst>
              <a:ext uri="{FF2B5EF4-FFF2-40B4-BE49-F238E27FC236}">
                <a16:creationId xmlns:a16="http://schemas.microsoft.com/office/drawing/2014/main" id="{6FFCE3D0-931D-E794-F9A6-D73E6F10717F}"/>
              </a:ext>
            </a:extLst>
          </p:cNvPr>
          <p:cNvSpPr>
            <a:spLocks noGrp="1"/>
          </p:cNvSpPr>
          <p:nvPr>
            <p:ph type="body" sz="quarter" idx="19" hasCustomPrompt="1"/>
          </p:nvPr>
        </p:nvSpPr>
        <p:spPr>
          <a:xfrm>
            <a:off x="6543045" y="1516878"/>
            <a:ext cx="2256785" cy="424140"/>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27" name="Text Placeholder 2">
            <a:extLst>
              <a:ext uri="{FF2B5EF4-FFF2-40B4-BE49-F238E27FC236}">
                <a16:creationId xmlns:a16="http://schemas.microsoft.com/office/drawing/2014/main" id="{3CA8933F-CC1D-5DDE-894E-05BCE464847F}"/>
              </a:ext>
            </a:extLst>
          </p:cNvPr>
          <p:cNvSpPr>
            <a:spLocks noGrp="1"/>
          </p:cNvSpPr>
          <p:nvPr>
            <p:ph type="body" sz="quarter" idx="26" hasCustomPrompt="1"/>
          </p:nvPr>
        </p:nvSpPr>
        <p:spPr>
          <a:xfrm>
            <a:off x="6543045" y="1950254"/>
            <a:ext cx="2256785"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37" name="Text Placeholder 2">
            <a:extLst>
              <a:ext uri="{FF2B5EF4-FFF2-40B4-BE49-F238E27FC236}">
                <a16:creationId xmlns:a16="http://schemas.microsoft.com/office/drawing/2014/main" id="{81BDE324-4653-4ED0-4C60-6E9923842764}"/>
              </a:ext>
            </a:extLst>
          </p:cNvPr>
          <p:cNvSpPr>
            <a:spLocks noGrp="1"/>
          </p:cNvSpPr>
          <p:nvPr>
            <p:ph type="body" sz="quarter" idx="31" hasCustomPrompt="1"/>
          </p:nvPr>
        </p:nvSpPr>
        <p:spPr>
          <a:xfrm>
            <a:off x="9098502" y="1516878"/>
            <a:ext cx="2256785" cy="424140"/>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38" name="Text Placeholder 2">
            <a:extLst>
              <a:ext uri="{FF2B5EF4-FFF2-40B4-BE49-F238E27FC236}">
                <a16:creationId xmlns:a16="http://schemas.microsoft.com/office/drawing/2014/main" id="{4A5ECF76-6706-2C84-1D44-DBDAC33C4C6A}"/>
              </a:ext>
            </a:extLst>
          </p:cNvPr>
          <p:cNvSpPr>
            <a:spLocks noGrp="1"/>
          </p:cNvSpPr>
          <p:nvPr>
            <p:ph type="body" sz="quarter" idx="32" hasCustomPrompt="1"/>
          </p:nvPr>
        </p:nvSpPr>
        <p:spPr>
          <a:xfrm>
            <a:off x="9098502" y="1950254"/>
            <a:ext cx="2256785"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39" name="Text Placeholder 2">
            <a:extLst>
              <a:ext uri="{FF2B5EF4-FFF2-40B4-BE49-F238E27FC236}">
                <a16:creationId xmlns:a16="http://schemas.microsoft.com/office/drawing/2014/main" id="{8B35A645-43EB-39D7-EB6D-A4B0B64C33C7}"/>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40" name="Text Placeholder 2">
            <a:extLst>
              <a:ext uri="{FF2B5EF4-FFF2-40B4-BE49-F238E27FC236}">
                <a16:creationId xmlns:a16="http://schemas.microsoft.com/office/drawing/2014/main" id="{F5E586E2-7CEC-9D4C-3638-A5DF5A64C00E}"/>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43" name="TextBox 42">
            <a:extLst>
              <a:ext uri="{FF2B5EF4-FFF2-40B4-BE49-F238E27FC236}">
                <a16:creationId xmlns:a16="http://schemas.microsoft.com/office/drawing/2014/main" id="{DC87EF3C-AF91-CAEC-4A89-902565C0EE43}"/>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44" name="TextBox 43">
            <a:extLst>
              <a:ext uri="{FF2B5EF4-FFF2-40B4-BE49-F238E27FC236}">
                <a16:creationId xmlns:a16="http://schemas.microsoft.com/office/drawing/2014/main" id="{7FDA6F60-F7AD-4D90-36C0-49107904AE94}"/>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45" name="Text Placeholder 53">
            <a:extLst>
              <a:ext uri="{FF2B5EF4-FFF2-40B4-BE49-F238E27FC236}">
                <a16:creationId xmlns:a16="http://schemas.microsoft.com/office/drawing/2014/main" id="{1A22D151-0397-ADE8-CB13-2E447415971F}"/>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3130837217"/>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Book one stat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8">
            <a:extLst>
              <a:ext uri="{FF2B5EF4-FFF2-40B4-BE49-F238E27FC236}">
                <a16:creationId xmlns:a16="http://schemas.microsoft.com/office/drawing/2014/main" id="{B09EDC6A-4B92-8FFA-26D9-ADDB0605B53E}"/>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1" name="Text Placeholder 2">
            <a:extLst>
              <a:ext uri="{FF2B5EF4-FFF2-40B4-BE49-F238E27FC236}">
                <a16:creationId xmlns:a16="http://schemas.microsoft.com/office/drawing/2014/main" id="{57A1324F-242C-1D5C-DFC8-E343AA90C3DF}"/>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4" name="Google Shape;435;p292">
            <a:extLst>
              <a:ext uri="{FF2B5EF4-FFF2-40B4-BE49-F238E27FC236}">
                <a16:creationId xmlns:a16="http://schemas.microsoft.com/office/drawing/2014/main" id="{BA95767F-99FD-18D0-2F2B-63A22A7FB2F7}"/>
              </a:ext>
            </a:extLst>
          </p:cNvPr>
          <p:cNvSpPr/>
          <p:nvPr userDrawn="1"/>
        </p:nvSpPr>
        <p:spPr>
          <a:xfrm>
            <a:off x="6094413" y="1322390"/>
            <a:ext cx="5715001" cy="3636383"/>
          </a:xfrm>
          <a:prstGeom prst="rect">
            <a:avLst/>
          </a:prstGeom>
          <a:solidFill>
            <a:srgbClr val="FA4616"/>
          </a:solidFill>
          <a:ln>
            <a:noFill/>
          </a:ln>
        </p:spPr>
        <p:txBody>
          <a:bodyPr spcFirstLastPara="1" wrap="square" lIns="914150" tIns="0" rIns="182825" bIns="0" anchor="ctr" anchorCtr="0">
            <a:noAutofit/>
          </a:bodyPr>
          <a:lstStyle/>
          <a:p>
            <a:pPr marL="0" marR="0" lvl="1" indent="0" algn="l"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 name="Google Shape;448;p292">
            <a:extLst>
              <a:ext uri="{FF2B5EF4-FFF2-40B4-BE49-F238E27FC236}">
                <a16:creationId xmlns:a16="http://schemas.microsoft.com/office/drawing/2014/main" id="{B689ACB8-D8FF-0D28-8D56-E5869A88C7F4}"/>
              </a:ext>
            </a:extLst>
          </p:cNvPr>
          <p:cNvSpPr txBox="1">
            <a:spLocks noGrp="1"/>
          </p:cNvSpPr>
          <p:nvPr>
            <p:ph type="body" idx="7" hasCustomPrompt="1"/>
          </p:nvPr>
        </p:nvSpPr>
        <p:spPr>
          <a:xfrm>
            <a:off x="6287785" y="1593139"/>
            <a:ext cx="5325479" cy="1612162"/>
          </a:xfrm>
          <a:prstGeom prst="rect">
            <a:avLst/>
          </a:prstGeom>
          <a:noFill/>
          <a:ln>
            <a:noFill/>
          </a:ln>
        </p:spPr>
        <p:txBody>
          <a:bodyPr spcFirstLastPara="1" wrap="square" lIns="0" tIns="0" rIns="0" bIns="0" anchor="b" anchorCtr="0">
            <a:noAutofit/>
          </a:bodyPr>
          <a:lstStyle>
            <a:lvl1pPr marL="0" lvl="0" indent="-228600" algn="l">
              <a:lnSpc>
                <a:spcPct val="100000"/>
              </a:lnSpc>
              <a:spcBef>
                <a:spcPts val="0"/>
              </a:spcBef>
              <a:spcAft>
                <a:spcPts val="0"/>
              </a:spcAft>
              <a:buClr>
                <a:schemeClr val="lt1"/>
              </a:buClr>
              <a:buSzPts val="7198"/>
              <a:buNone/>
              <a:defRPr sz="7198"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GB" dirty="0"/>
              <a:t>Outcomes here.</a:t>
            </a:r>
            <a:endParaRPr dirty="0"/>
          </a:p>
        </p:txBody>
      </p:sp>
      <p:sp>
        <p:nvSpPr>
          <p:cNvPr id="19" name="Google Shape;452;p292">
            <a:extLst>
              <a:ext uri="{FF2B5EF4-FFF2-40B4-BE49-F238E27FC236}">
                <a16:creationId xmlns:a16="http://schemas.microsoft.com/office/drawing/2014/main" id="{821C9E71-F059-0987-A249-3C2F0312C3FD}"/>
              </a:ext>
            </a:extLst>
          </p:cNvPr>
          <p:cNvSpPr txBox="1">
            <a:spLocks noGrp="1"/>
          </p:cNvSpPr>
          <p:nvPr>
            <p:ph type="body" idx="31"/>
          </p:nvPr>
        </p:nvSpPr>
        <p:spPr>
          <a:xfrm>
            <a:off x="6287785" y="3233009"/>
            <a:ext cx="5325479" cy="1553736"/>
          </a:xfrm>
          <a:prstGeom prst="rect">
            <a:avLst/>
          </a:prstGeom>
          <a:noFill/>
          <a:ln>
            <a:noFill/>
          </a:ln>
        </p:spPr>
        <p:txBody>
          <a:bodyPr spcFirstLastPara="1" wrap="square" lIns="0" tIns="0" rIns="0" bIns="0" anchor="t" anchorCtr="0">
            <a:noAutofit/>
          </a:bodyPr>
          <a:lstStyle>
            <a:lvl1pPr marL="0" lvl="0" indent="-228600" algn="l">
              <a:spcBef>
                <a:spcPts val="600"/>
              </a:spcBef>
              <a:spcAft>
                <a:spcPts val="0"/>
              </a:spcAft>
              <a:buClr>
                <a:schemeClr val="lt1"/>
              </a:buClr>
              <a:buSzPts val="1400"/>
              <a:buNone/>
              <a:defRPr sz="14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5" name="TextBox 4">
            <a:extLst>
              <a:ext uri="{FF2B5EF4-FFF2-40B4-BE49-F238E27FC236}">
                <a16:creationId xmlns:a16="http://schemas.microsoft.com/office/drawing/2014/main" id="{C2C1B8C0-7C17-5C0D-95C8-C2F4871EE3E3}"/>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15" name="Title 41">
            <a:extLst>
              <a:ext uri="{FF2B5EF4-FFF2-40B4-BE49-F238E27FC236}">
                <a16:creationId xmlns:a16="http://schemas.microsoft.com/office/drawing/2014/main" id="{D9F68932-F38F-AB7E-BBFB-7B6A3231D390}"/>
              </a:ext>
            </a:extLst>
          </p:cNvPr>
          <p:cNvSpPr>
            <a:spLocks noGrp="1"/>
          </p:cNvSpPr>
          <p:nvPr>
            <p:ph type="title" hasCustomPrompt="1"/>
          </p:nvPr>
        </p:nvSpPr>
        <p:spPr>
          <a:xfrm>
            <a:off x="360374" y="360000"/>
            <a:ext cx="9009385" cy="443653"/>
          </a:xfrm>
        </p:spPr>
        <p:txBody>
          <a:bodyPr/>
          <a:lstStyle/>
          <a:p>
            <a:r>
              <a:rPr lang="en-GB" dirty="0"/>
              <a:t>Big Book one stat + text</a:t>
            </a:r>
            <a:endParaRPr lang="en-US" dirty="0"/>
          </a:p>
        </p:txBody>
      </p:sp>
      <p:sp>
        <p:nvSpPr>
          <p:cNvPr id="31" name="Rectangle 30">
            <a:extLst>
              <a:ext uri="{FF2B5EF4-FFF2-40B4-BE49-F238E27FC236}">
                <a16:creationId xmlns:a16="http://schemas.microsoft.com/office/drawing/2014/main" id="{94139353-1520-6D28-19CA-4C3F9AADAD05}"/>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2E53EDA-204B-F4D1-BF4D-C25227DAF1BD}"/>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F6B56FBF-18F9-9108-5563-E10760BFA7F0}"/>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F76786E-36EB-30F3-6730-BF5475D0E4AF}"/>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2783E55E-A872-9C6D-6236-D98B68AF8320}"/>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0" name="Text Placeholder 2">
            <a:extLst>
              <a:ext uri="{FF2B5EF4-FFF2-40B4-BE49-F238E27FC236}">
                <a16:creationId xmlns:a16="http://schemas.microsoft.com/office/drawing/2014/main" id="{16A36BF5-2D65-1861-4E08-D8761906C29E}"/>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1" name="Text Placeholder 2">
            <a:extLst>
              <a:ext uri="{FF2B5EF4-FFF2-40B4-BE49-F238E27FC236}">
                <a16:creationId xmlns:a16="http://schemas.microsoft.com/office/drawing/2014/main" id="{4FB7CFC8-C484-355B-1400-5877B49F3196}"/>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2" name="Text Placeholder 2">
            <a:extLst>
              <a:ext uri="{FF2B5EF4-FFF2-40B4-BE49-F238E27FC236}">
                <a16:creationId xmlns:a16="http://schemas.microsoft.com/office/drawing/2014/main" id="{B20842EE-1C1F-BF08-2005-AAEB1A0DD64C}"/>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 name="Rectangle 1">
            <a:extLst>
              <a:ext uri="{FF2B5EF4-FFF2-40B4-BE49-F238E27FC236}">
                <a16:creationId xmlns:a16="http://schemas.microsoft.com/office/drawing/2014/main" id="{570A64F3-83C7-7EF9-B813-41A44663571B}"/>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0" name="Text Placeholder 2">
            <a:extLst>
              <a:ext uri="{FF2B5EF4-FFF2-40B4-BE49-F238E27FC236}">
                <a16:creationId xmlns:a16="http://schemas.microsoft.com/office/drawing/2014/main" id="{A435CE78-D7A9-68CF-CE8E-8267CF20D81C}"/>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2" name="Text Placeholder 2">
            <a:extLst>
              <a:ext uri="{FF2B5EF4-FFF2-40B4-BE49-F238E27FC236}">
                <a16:creationId xmlns:a16="http://schemas.microsoft.com/office/drawing/2014/main" id="{46B351A2-A764-7B18-3EB2-EA750BDDDD77}"/>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0" name="TextBox 19">
            <a:extLst>
              <a:ext uri="{FF2B5EF4-FFF2-40B4-BE49-F238E27FC236}">
                <a16:creationId xmlns:a16="http://schemas.microsoft.com/office/drawing/2014/main" id="{16AAC121-9A70-6B1B-81F5-190EA6E98ECA}"/>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2" name="TextBox 21">
            <a:extLst>
              <a:ext uri="{FF2B5EF4-FFF2-40B4-BE49-F238E27FC236}">
                <a16:creationId xmlns:a16="http://schemas.microsoft.com/office/drawing/2014/main" id="{4124DADA-F1A1-8853-6260-7006E59A9B54}"/>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3" name="Text Placeholder 53">
            <a:extLst>
              <a:ext uri="{FF2B5EF4-FFF2-40B4-BE49-F238E27FC236}">
                <a16:creationId xmlns:a16="http://schemas.microsoft.com/office/drawing/2014/main" id="{C2CD6356-0C72-AA39-E265-F36EE591FD0D}"/>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1778256180"/>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Book one large sta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8">
            <a:extLst>
              <a:ext uri="{FF2B5EF4-FFF2-40B4-BE49-F238E27FC236}">
                <a16:creationId xmlns:a16="http://schemas.microsoft.com/office/drawing/2014/main" id="{B09EDC6A-4B92-8FFA-26D9-ADDB0605B53E}"/>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4" name="Google Shape;435;p292">
            <a:extLst>
              <a:ext uri="{FF2B5EF4-FFF2-40B4-BE49-F238E27FC236}">
                <a16:creationId xmlns:a16="http://schemas.microsoft.com/office/drawing/2014/main" id="{BA95767F-99FD-18D0-2F2B-63A22A7FB2F7}"/>
              </a:ext>
            </a:extLst>
          </p:cNvPr>
          <p:cNvSpPr/>
          <p:nvPr userDrawn="1"/>
        </p:nvSpPr>
        <p:spPr>
          <a:xfrm>
            <a:off x="6094413" y="1322390"/>
            <a:ext cx="5715001" cy="3636383"/>
          </a:xfrm>
          <a:prstGeom prst="rect">
            <a:avLst/>
          </a:prstGeom>
          <a:solidFill>
            <a:srgbClr val="FA4616"/>
          </a:solidFill>
          <a:ln>
            <a:noFill/>
          </a:ln>
        </p:spPr>
        <p:txBody>
          <a:bodyPr spcFirstLastPara="1" wrap="square" lIns="914150" tIns="0" rIns="182825" bIns="0" anchor="ctr" anchorCtr="0">
            <a:noAutofit/>
          </a:bodyPr>
          <a:lstStyle/>
          <a:p>
            <a:pPr marL="0" marR="0" lvl="1" indent="0" algn="l"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 name="Google Shape;448;p292">
            <a:extLst>
              <a:ext uri="{FF2B5EF4-FFF2-40B4-BE49-F238E27FC236}">
                <a16:creationId xmlns:a16="http://schemas.microsoft.com/office/drawing/2014/main" id="{B689ACB8-D8FF-0D28-8D56-E5869A88C7F4}"/>
              </a:ext>
            </a:extLst>
          </p:cNvPr>
          <p:cNvSpPr txBox="1">
            <a:spLocks noGrp="1"/>
          </p:cNvSpPr>
          <p:nvPr>
            <p:ph type="body" idx="7" hasCustomPrompt="1"/>
          </p:nvPr>
        </p:nvSpPr>
        <p:spPr>
          <a:xfrm>
            <a:off x="6287785" y="2781161"/>
            <a:ext cx="5325479" cy="424140"/>
          </a:xfrm>
          <a:prstGeom prst="rect">
            <a:avLst/>
          </a:prstGeom>
          <a:noFill/>
          <a:ln>
            <a:noFill/>
          </a:ln>
        </p:spPr>
        <p:txBody>
          <a:bodyPr spcFirstLastPara="1" wrap="square" lIns="0" tIns="0" rIns="0" bIns="0" anchor="b" anchorCtr="0">
            <a:noAutofit/>
          </a:bodyPr>
          <a:lstStyle>
            <a:lvl1pPr marL="0" lvl="0" indent="-228600" algn="ctr">
              <a:spcBef>
                <a:spcPts val="600"/>
              </a:spcBef>
              <a:spcAft>
                <a:spcPts val="0"/>
              </a:spcAft>
              <a:buClr>
                <a:schemeClr val="lt1"/>
              </a:buClr>
              <a:buSzPts val="7198"/>
              <a:buNone/>
              <a:defRPr sz="7198"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19" name="Google Shape;452;p292">
            <a:extLst>
              <a:ext uri="{FF2B5EF4-FFF2-40B4-BE49-F238E27FC236}">
                <a16:creationId xmlns:a16="http://schemas.microsoft.com/office/drawing/2014/main" id="{821C9E71-F059-0987-A249-3C2F0312C3FD}"/>
              </a:ext>
            </a:extLst>
          </p:cNvPr>
          <p:cNvSpPr txBox="1">
            <a:spLocks noGrp="1"/>
          </p:cNvSpPr>
          <p:nvPr>
            <p:ph type="body" idx="31"/>
          </p:nvPr>
        </p:nvSpPr>
        <p:spPr>
          <a:xfrm>
            <a:off x="6287785" y="3233009"/>
            <a:ext cx="5325479" cy="419980"/>
          </a:xfrm>
          <a:prstGeom prst="rect">
            <a:avLst/>
          </a:prstGeom>
          <a:noFill/>
          <a:ln>
            <a:noFill/>
          </a:ln>
        </p:spPr>
        <p:txBody>
          <a:bodyPr spcFirstLastPara="1" wrap="square" lIns="0" tIns="0" rIns="0" bIns="0" anchor="t" anchorCtr="0">
            <a:noAutofit/>
          </a:bodyPr>
          <a:lstStyle>
            <a:lvl1pPr marL="0" lvl="0" indent="-228600" algn="ctr">
              <a:spcBef>
                <a:spcPts val="600"/>
              </a:spcBef>
              <a:spcAft>
                <a:spcPts val="0"/>
              </a:spcAft>
              <a:buClr>
                <a:schemeClr val="lt1"/>
              </a:buClr>
              <a:buSzPts val="1400"/>
              <a:buNone/>
              <a:defRPr sz="14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 name="TextBox 1">
            <a:extLst>
              <a:ext uri="{FF2B5EF4-FFF2-40B4-BE49-F238E27FC236}">
                <a16:creationId xmlns:a16="http://schemas.microsoft.com/office/drawing/2014/main" id="{B358934D-709D-49E5-DC0E-73D2462DD3F0}"/>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18" name="Title 41">
            <a:extLst>
              <a:ext uri="{FF2B5EF4-FFF2-40B4-BE49-F238E27FC236}">
                <a16:creationId xmlns:a16="http://schemas.microsoft.com/office/drawing/2014/main" id="{AC4486D0-F793-EFCA-A8A0-04FF3F7C4CA4}"/>
              </a:ext>
            </a:extLst>
          </p:cNvPr>
          <p:cNvSpPr>
            <a:spLocks noGrp="1"/>
          </p:cNvSpPr>
          <p:nvPr>
            <p:ph type="title" hasCustomPrompt="1"/>
          </p:nvPr>
        </p:nvSpPr>
        <p:spPr>
          <a:xfrm>
            <a:off x="360374" y="360000"/>
            <a:ext cx="9009385" cy="443653"/>
          </a:xfrm>
        </p:spPr>
        <p:txBody>
          <a:bodyPr/>
          <a:lstStyle/>
          <a:p>
            <a:r>
              <a:rPr lang="en-GB" dirty="0"/>
              <a:t>Big Book one large stat </a:t>
            </a:r>
            <a:endParaRPr lang="en-US" dirty="0"/>
          </a:p>
        </p:txBody>
      </p:sp>
      <p:sp>
        <p:nvSpPr>
          <p:cNvPr id="31" name="Rectangle 30">
            <a:extLst>
              <a:ext uri="{FF2B5EF4-FFF2-40B4-BE49-F238E27FC236}">
                <a16:creationId xmlns:a16="http://schemas.microsoft.com/office/drawing/2014/main" id="{11AA8778-B140-944F-99E9-C21D101BB43F}"/>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F1099D2C-75F3-1184-4A2D-AE0C293AA442}"/>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FBD6CDCE-FA45-23E1-96DF-B8EFAAEC8DEF}"/>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A1EBA02A-A3F5-B0D4-5D8F-FAE9B25DDB75}"/>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4ABADDDF-A9F2-2ACC-2368-4995075F4A09}"/>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0" name="Text Placeholder 2">
            <a:extLst>
              <a:ext uri="{FF2B5EF4-FFF2-40B4-BE49-F238E27FC236}">
                <a16:creationId xmlns:a16="http://schemas.microsoft.com/office/drawing/2014/main" id="{CCCC3641-61BD-B66E-4CD0-94E3757E9A6B}"/>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1" name="Text Placeholder 2">
            <a:extLst>
              <a:ext uri="{FF2B5EF4-FFF2-40B4-BE49-F238E27FC236}">
                <a16:creationId xmlns:a16="http://schemas.microsoft.com/office/drawing/2014/main" id="{34BC4A56-2BB3-7F8A-123A-D0E0AE9F3A1F}"/>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2" name="Text Placeholder 2">
            <a:extLst>
              <a:ext uri="{FF2B5EF4-FFF2-40B4-BE49-F238E27FC236}">
                <a16:creationId xmlns:a16="http://schemas.microsoft.com/office/drawing/2014/main" id="{10DBFB79-B687-4848-0840-AEFDF4AC2D5C}"/>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10" name="Rectangle 9">
            <a:extLst>
              <a:ext uri="{FF2B5EF4-FFF2-40B4-BE49-F238E27FC236}">
                <a16:creationId xmlns:a16="http://schemas.microsoft.com/office/drawing/2014/main" id="{8BD39433-10D1-6552-789C-C34EB5C2BED7}"/>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2" name="Text Placeholder 2">
            <a:extLst>
              <a:ext uri="{FF2B5EF4-FFF2-40B4-BE49-F238E27FC236}">
                <a16:creationId xmlns:a16="http://schemas.microsoft.com/office/drawing/2014/main" id="{FCDDA269-5E29-7A2C-BF7D-D2FE4F7D0BC3}"/>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3" name="Text Placeholder 2">
            <a:extLst>
              <a:ext uri="{FF2B5EF4-FFF2-40B4-BE49-F238E27FC236}">
                <a16:creationId xmlns:a16="http://schemas.microsoft.com/office/drawing/2014/main" id="{43C1A8E8-5F90-85EE-4B5B-2673668E095D}"/>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5" name="Text Placeholder 2">
            <a:extLst>
              <a:ext uri="{FF2B5EF4-FFF2-40B4-BE49-F238E27FC236}">
                <a16:creationId xmlns:a16="http://schemas.microsoft.com/office/drawing/2014/main" id="{F3641449-841B-4646-76AB-B968CDBF5746}"/>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0" name="TextBox 19">
            <a:extLst>
              <a:ext uri="{FF2B5EF4-FFF2-40B4-BE49-F238E27FC236}">
                <a16:creationId xmlns:a16="http://schemas.microsoft.com/office/drawing/2014/main" id="{7E9FD767-7A04-9856-6833-FF597A9F931F}"/>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1" name="TextBox 20">
            <a:extLst>
              <a:ext uri="{FF2B5EF4-FFF2-40B4-BE49-F238E27FC236}">
                <a16:creationId xmlns:a16="http://schemas.microsoft.com/office/drawing/2014/main" id="{B30B0C1B-5CDB-5C6D-8B79-B068AB4722C9}"/>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3" name="Text Placeholder 53">
            <a:extLst>
              <a:ext uri="{FF2B5EF4-FFF2-40B4-BE49-F238E27FC236}">
                <a16:creationId xmlns:a16="http://schemas.microsoft.com/office/drawing/2014/main" id="{591CFE2B-3FC1-819A-F451-4C54AC776CBA}"/>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230350971"/>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Book four stats + short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sp>
        <p:nvSpPr>
          <p:cNvPr id="4" name="Google Shape;70;p281">
            <a:extLst>
              <a:ext uri="{FF2B5EF4-FFF2-40B4-BE49-F238E27FC236}">
                <a16:creationId xmlns:a16="http://schemas.microsoft.com/office/drawing/2014/main" id="{3246EC9A-FB4A-D0F7-1FD0-CEB2B81E32BF}"/>
              </a:ext>
            </a:extLst>
          </p:cNvPr>
          <p:cNvSpPr/>
          <p:nvPr userDrawn="1"/>
        </p:nvSpPr>
        <p:spPr>
          <a:xfrm>
            <a:off x="6094412" y="1322388"/>
            <a:ext cx="5715001" cy="2393764"/>
          </a:xfrm>
          <a:prstGeom prst="rect">
            <a:avLst/>
          </a:prstGeom>
          <a:solidFill>
            <a:srgbClr val="FA4616"/>
          </a:solidFill>
          <a:ln>
            <a:noFill/>
          </a:ln>
        </p:spPr>
        <p:txBody>
          <a:bodyPr spcFirstLastPara="1" wrap="square" lIns="182875" tIns="0" rIns="182875" bIns="0" anchor="ctr"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14" name="Google Shape;71;p281">
            <a:extLst>
              <a:ext uri="{FF2B5EF4-FFF2-40B4-BE49-F238E27FC236}">
                <a16:creationId xmlns:a16="http://schemas.microsoft.com/office/drawing/2014/main" id="{F5A6CF29-950C-4BC7-F94F-146BB7677665}"/>
              </a:ext>
            </a:extLst>
          </p:cNvPr>
          <p:cNvSpPr/>
          <p:nvPr userDrawn="1"/>
        </p:nvSpPr>
        <p:spPr>
          <a:xfrm>
            <a:off x="6094412" y="3802206"/>
            <a:ext cx="5715001" cy="1153855"/>
          </a:xfrm>
          <a:prstGeom prst="rect">
            <a:avLst/>
          </a:prstGeom>
          <a:solidFill>
            <a:srgbClr val="182126"/>
          </a:solidFill>
          <a:ln>
            <a:noFill/>
          </a:ln>
        </p:spPr>
        <p:txBody>
          <a:bodyPr spcFirstLastPara="1" wrap="square" lIns="914400" tIns="0" rIns="182875" bIns="0" anchor="ctr" anchorCtr="0">
            <a:noAutofit/>
          </a:bodyPr>
          <a:lstStyle/>
          <a:p>
            <a:pPr marL="0" marR="0" lvl="1" indent="0" algn="l"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6" name="Google Shape;79;p281">
            <a:extLst>
              <a:ext uri="{FF2B5EF4-FFF2-40B4-BE49-F238E27FC236}">
                <a16:creationId xmlns:a16="http://schemas.microsoft.com/office/drawing/2014/main" id="{DCAC2DC4-C0E9-E66D-F620-77E36A5AF3C1}"/>
              </a:ext>
            </a:extLst>
          </p:cNvPr>
          <p:cNvSpPr txBox="1">
            <a:spLocks noGrp="1"/>
          </p:cNvSpPr>
          <p:nvPr>
            <p:ph type="body" idx="3" hasCustomPrompt="1"/>
          </p:nvPr>
        </p:nvSpPr>
        <p:spPr>
          <a:xfrm>
            <a:off x="6444479" y="1560945"/>
            <a:ext cx="2337571" cy="424140"/>
          </a:xfrm>
          <a:prstGeom prst="rect">
            <a:avLst/>
          </a:prstGeom>
          <a:noFill/>
          <a:ln>
            <a:noFill/>
          </a:ln>
        </p:spPr>
        <p:txBody>
          <a:bodyPr spcFirstLastPara="1" wrap="square" lIns="0" tIns="0" rIns="0" bIns="0" anchor="b" anchorCtr="0">
            <a:noAutofit/>
          </a:bodyPr>
          <a:lstStyle>
            <a:lvl1pPr marL="0" lvl="0" indent="-228600" algn="l">
              <a:spcBef>
                <a:spcPts val="600"/>
              </a:spcBef>
              <a:spcAft>
                <a:spcPts val="0"/>
              </a:spcAft>
              <a:buClr>
                <a:schemeClr val="lt1"/>
              </a:buClr>
              <a:buSzPts val="2800"/>
              <a:buNone/>
              <a:defRPr sz="28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53" name="Google Shape;86;p281">
            <a:extLst>
              <a:ext uri="{FF2B5EF4-FFF2-40B4-BE49-F238E27FC236}">
                <a16:creationId xmlns:a16="http://schemas.microsoft.com/office/drawing/2014/main" id="{6186F895-E115-6FCF-BA03-AE45F932FBB4}"/>
              </a:ext>
            </a:extLst>
          </p:cNvPr>
          <p:cNvSpPr txBox="1">
            <a:spLocks noGrp="1"/>
          </p:cNvSpPr>
          <p:nvPr>
            <p:ph type="body" idx="13"/>
          </p:nvPr>
        </p:nvSpPr>
        <p:spPr>
          <a:xfrm>
            <a:off x="6444479" y="1985084"/>
            <a:ext cx="2337571" cy="419980"/>
          </a:xfrm>
          <a:prstGeom prst="rect">
            <a:avLst/>
          </a:prstGeom>
          <a:noFill/>
          <a:ln>
            <a:noFill/>
          </a:ln>
        </p:spPr>
        <p:txBody>
          <a:bodyPr spcFirstLastPara="1" wrap="square" lIns="0" tIns="0" rIns="0" bIns="0" anchor="t" anchorCtr="0">
            <a:noAutofit/>
          </a:bodyPr>
          <a:lstStyle>
            <a:lvl1pPr marL="0" lvl="0" indent="-228600" algn="l">
              <a:spcBef>
                <a:spcPts val="600"/>
              </a:spcBef>
              <a:spcAft>
                <a:spcPts val="0"/>
              </a:spcAft>
              <a:buClr>
                <a:schemeClr val="lt1"/>
              </a:buClr>
              <a:buSzPts val="1200"/>
              <a:buNone/>
              <a:defRPr sz="12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cxnSp>
        <p:nvCxnSpPr>
          <p:cNvPr id="60" name="Google Shape;93;p281">
            <a:extLst>
              <a:ext uri="{FF2B5EF4-FFF2-40B4-BE49-F238E27FC236}">
                <a16:creationId xmlns:a16="http://schemas.microsoft.com/office/drawing/2014/main" id="{9E911CE5-EB39-7B5F-AF42-92F43DAF914A}"/>
              </a:ext>
            </a:extLst>
          </p:cNvPr>
          <p:cNvCxnSpPr/>
          <p:nvPr userDrawn="1"/>
        </p:nvCxnSpPr>
        <p:spPr>
          <a:xfrm>
            <a:off x="8951912" y="1483534"/>
            <a:ext cx="0" cy="2071472"/>
          </a:xfrm>
          <a:prstGeom prst="straightConnector1">
            <a:avLst/>
          </a:prstGeom>
          <a:noFill/>
          <a:ln w="3175" cap="flat" cmpd="sng">
            <a:solidFill>
              <a:schemeClr val="lt1"/>
            </a:solidFill>
            <a:prstDash val="solid"/>
            <a:round/>
            <a:headEnd type="none" w="sm" len="sm"/>
            <a:tailEnd type="none" w="sm" len="sm"/>
          </a:ln>
        </p:spPr>
      </p:cxnSp>
      <p:cxnSp>
        <p:nvCxnSpPr>
          <p:cNvPr id="61" name="Google Shape;94;p281">
            <a:extLst>
              <a:ext uri="{FF2B5EF4-FFF2-40B4-BE49-F238E27FC236}">
                <a16:creationId xmlns:a16="http://schemas.microsoft.com/office/drawing/2014/main" id="{3DDFF979-7D1E-BAEC-871A-FC6E0845A563}"/>
              </a:ext>
            </a:extLst>
          </p:cNvPr>
          <p:cNvCxnSpPr/>
          <p:nvPr userDrawn="1"/>
        </p:nvCxnSpPr>
        <p:spPr>
          <a:xfrm rot="10800000">
            <a:off x="9121774" y="2531913"/>
            <a:ext cx="2491490" cy="0"/>
          </a:xfrm>
          <a:prstGeom prst="straightConnector1">
            <a:avLst/>
          </a:prstGeom>
          <a:noFill/>
          <a:ln w="3175" cap="flat" cmpd="sng">
            <a:solidFill>
              <a:schemeClr val="lt1"/>
            </a:solidFill>
            <a:prstDash val="solid"/>
            <a:round/>
            <a:headEnd type="none" w="sm" len="sm"/>
            <a:tailEnd type="none" w="sm" len="sm"/>
          </a:ln>
        </p:spPr>
      </p:cxnSp>
      <p:cxnSp>
        <p:nvCxnSpPr>
          <p:cNvPr id="62" name="Google Shape;95;p281">
            <a:extLst>
              <a:ext uri="{FF2B5EF4-FFF2-40B4-BE49-F238E27FC236}">
                <a16:creationId xmlns:a16="http://schemas.microsoft.com/office/drawing/2014/main" id="{21948EDA-83BD-5289-B203-BB2CF119F150}"/>
              </a:ext>
            </a:extLst>
          </p:cNvPr>
          <p:cNvCxnSpPr/>
          <p:nvPr userDrawn="1"/>
        </p:nvCxnSpPr>
        <p:spPr>
          <a:xfrm rot="10800000">
            <a:off x="6287785" y="2531913"/>
            <a:ext cx="2491490" cy="0"/>
          </a:xfrm>
          <a:prstGeom prst="straightConnector1">
            <a:avLst/>
          </a:prstGeom>
          <a:noFill/>
          <a:ln w="3175" cap="flat" cmpd="sng">
            <a:solidFill>
              <a:schemeClr val="lt1"/>
            </a:solidFill>
            <a:prstDash val="solid"/>
            <a:round/>
            <a:headEnd type="none" w="sm" len="sm"/>
            <a:tailEnd type="none" w="sm" len="sm"/>
          </a:ln>
        </p:spPr>
      </p:cxnSp>
      <p:cxnSp>
        <p:nvCxnSpPr>
          <p:cNvPr id="73" name="Google Shape;677;p27">
            <a:extLst>
              <a:ext uri="{FF2B5EF4-FFF2-40B4-BE49-F238E27FC236}">
                <a16:creationId xmlns:a16="http://schemas.microsoft.com/office/drawing/2014/main" id="{9B566290-0392-A9C0-EF95-E843004314AF}"/>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74" name="Rectangle 73">
            <a:extLst>
              <a:ext uri="{FF2B5EF4-FFF2-40B4-BE49-F238E27FC236}">
                <a16:creationId xmlns:a16="http://schemas.microsoft.com/office/drawing/2014/main" id="{80F52C05-AF56-613D-B1ED-068C3DAE5E19}"/>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76" name="Rectangle 75">
            <a:extLst>
              <a:ext uri="{FF2B5EF4-FFF2-40B4-BE49-F238E27FC236}">
                <a16:creationId xmlns:a16="http://schemas.microsoft.com/office/drawing/2014/main" id="{A6B3A2B1-B4C0-AA16-FFED-34385569BD7A}"/>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91" name="Google Shape;79;p281">
            <a:extLst>
              <a:ext uri="{FF2B5EF4-FFF2-40B4-BE49-F238E27FC236}">
                <a16:creationId xmlns:a16="http://schemas.microsoft.com/office/drawing/2014/main" id="{ADCF6CC4-EBD3-2625-333C-652E59E5C5B1}"/>
              </a:ext>
            </a:extLst>
          </p:cNvPr>
          <p:cNvSpPr txBox="1">
            <a:spLocks noGrp="1"/>
          </p:cNvSpPr>
          <p:nvPr>
            <p:ph type="body" idx="29" hasCustomPrompt="1"/>
          </p:nvPr>
        </p:nvSpPr>
        <p:spPr>
          <a:xfrm>
            <a:off x="6440703" y="2659964"/>
            <a:ext cx="2337571" cy="424140"/>
          </a:xfrm>
          <a:prstGeom prst="rect">
            <a:avLst/>
          </a:prstGeom>
          <a:noFill/>
          <a:ln>
            <a:noFill/>
          </a:ln>
        </p:spPr>
        <p:txBody>
          <a:bodyPr spcFirstLastPara="1" wrap="square" lIns="0" tIns="0" rIns="0" bIns="0" anchor="b" anchorCtr="0">
            <a:noAutofit/>
          </a:bodyPr>
          <a:lstStyle>
            <a:lvl1pPr marL="0" lvl="0" indent="-228600" algn="l">
              <a:spcBef>
                <a:spcPts val="600"/>
              </a:spcBef>
              <a:spcAft>
                <a:spcPts val="0"/>
              </a:spcAft>
              <a:buClr>
                <a:schemeClr val="lt1"/>
              </a:buClr>
              <a:buSzPts val="2800"/>
              <a:buNone/>
              <a:defRPr sz="28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92" name="Google Shape;86;p281">
            <a:extLst>
              <a:ext uri="{FF2B5EF4-FFF2-40B4-BE49-F238E27FC236}">
                <a16:creationId xmlns:a16="http://schemas.microsoft.com/office/drawing/2014/main" id="{2BB3D696-827F-9C03-72D9-3A05B1F34640}"/>
              </a:ext>
            </a:extLst>
          </p:cNvPr>
          <p:cNvSpPr txBox="1">
            <a:spLocks noGrp="1"/>
          </p:cNvSpPr>
          <p:nvPr>
            <p:ph type="body" idx="30"/>
          </p:nvPr>
        </p:nvSpPr>
        <p:spPr>
          <a:xfrm>
            <a:off x="6440703" y="3084103"/>
            <a:ext cx="2337571" cy="419980"/>
          </a:xfrm>
          <a:prstGeom prst="rect">
            <a:avLst/>
          </a:prstGeom>
          <a:noFill/>
          <a:ln>
            <a:noFill/>
          </a:ln>
        </p:spPr>
        <p:txBody>
          <a:bodyPr spcFirstLastPara="1" wrap="square" lIns="0" tIns="0" rIns="0" bIns="0" anchor="t" anchorCtr="0">
            <a:noAutofit/>
          </a:bodyPr>
          <a:lstStyle>
            <a:lvl1pPr marL="0" lvl="0" indent="-228600" algn="l">
              <a:spcBef>
                <a:spcPts val="600"/>
              </a:spcBef>
              <a:spcAft>
                <a:spcPts val="0"/>
              </a:spcAft>
              <a:buClr>
                <a:schemeClr val="lt1"/>
              </a:buClr>
              <a:buSzPts val="1200"/>
              <a:buNone/>
              <a:defRPr sz="12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3" name="Google Shape;79;p281">
            <a:extLst>
              <a:ext uri="{FF2B5EF4-FFF2-40B4-BE49-F238E27FC236}">
                <a16:creationId xmlns:a16="http://schemas.microsoft.com/office/drawing/2014/main" id="{D4BBF388-23C2-5D26-7D87-9DD7B80CF502}"/>
              </a:ext>
            </a:extLst>
          </p:cNvPr>
          <p:cNvSpPr txBox="1">
            <a:spLocks noGrp="1"/>
          </p:cNvSpPr>
          <p:nvPr>
            <p:ph type="body" idx="31" hasCustomPrompt="1"/>
          </p:nvPr>
        </p:nvSpPr>
        <p:spPr>
          <a:xfrm>
            <a:off x="9128341" y="1557280"/>
            <a:ext cx="2337571" cy="424140"/>
          </a:xfrm>
          <a:prstGeom prst="rect">
            <a:avLst/>
          </a:prstGeom>
          <a:noFill/>
          <a:ln>
            <a:noFill/>
          </a:ln>
        </p:spPr>
        <p:txBody>
          <a:bodyPr spcFirstLastPara="1" wrap="square" lIns="0" tIns="0" rIns="0" bIns="0" anchor="b" anchorCtr="0">
            <a:noAutofit/>
          </a:bodyPr>
          <a:lstStyle>
            <a:lvl1pPr marL="0" lvl="0" indent="-228600" algn="l">
              <a:spcBef>
                <a:spcPts val="600"/>
              </a:spcBef>
              <a:spcAft>
                <a:spcPts val="0"/>
              </a:spcAft>
              <a:buClr>
                <a:schemeClr val="lt1"/>
              </a:buClr>
              <a:buSzPts val="2800"/>
              <a:buNone/>
              <a:defRPr sz="28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94" name="Google Shape;86;p281">
            <a:extLst>
              <a:ext uri="{FF2B5EF4-FFF2-40B4-BE49-F238E27FC236}">
                <a16:creationId xmlns:a16="http://schemas.microsoft.com/office/drawing/2014/main" id="{B6C7E98B-8E79-EC5B-2883-D61777DACF41}"/>
              </a:ext>
            </a:extLst>
          </p:cNvPr>
          <p:cNvSpPr txBox="1">
            <a:spLocks noGrp="1"/>
          </p:cNvSpPr>
          <p:nvPr>
            <p:ph type="body" idx="32"/>
          </p:nvPr>
        </p:nvSpPr>
        <p:spPr>
          <a:xfrm>
            <a:off x="9128341" y="1981419"/>
            <a:ext cx="2337571" cy="419980"/>
          </a:xfrm>
          <a:prstGeom prst="rect">
            <a:avLst/>
          </a:prstGeom>
          <a:noFill/>
          <a:ln>
            <a:noFill/>
          </a:ln>
        </p:spPr>
        <p:txBody>
          <a:bodyPr spcFirstLastPara="1" wrap="square" lIns="0" tIns="0" rIns="0" bIns="0" anchor="t" anchorCtr="0">
            <a:noAutofit/>
          </a:bodyPr>
          <a:lstStyle>
            <a:lvl1pPr marL="0" lvl="0" indent="-228600" algn="l">
              <a:spcBef>
                <a:spcPts val="600"/>
              </a:spcBef>
              <a:spcAft>
                <a:spcPts val="0"/>
              </a:spcAft>
              <a:buClr>
                <a:schemeClr val="lt1"/>
              </a:buClr>
              <a:buSzPts val="1200"/>
              <a:buNone/>
              <a:defRPr sz="12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5" name="Google Shape;79;p281">
            <a:extLst>
              <a:ext uri="{FF2B5EF4-FFF2-40B4-BE49-F238E27FC236}">
                <a16:creationId xmlns:a16="http://schemas.microsoft.com/office/drawing/2014/main" id="{EB0E397B-8C05-92F9-F200-CBD90C4EDF73}"/>
              </a:ext>
            </a:extLst>
          </p:cNvPr>
          <p:cNvSpPr txBox="1">
            <a:spLocks noGrp="1"/>
          </p:cNvSpPr>
          <p:nvPr>
            <p:ph type="body" idx="33" hasCustomPrompt="1"/>
          </p:nvPr>
        </p:nvSpPr>
        <p:spPr>
          <a:xfrm>
            <a:off x="9124565" y="2656299"/>
            <a:ext cx="2337571" cy="424140"/>
          </a:xfrm>
          <a:prstGeom prst="rect">
            <a:avLst/>
          </a:prstGeom>
          <a:noFill/>
          <a:ln>
            <a:noFill/>
          </a:ln>
        </p:spPr>
        <p:txBody>
          <a:bodyPr spcFirstLastPara="1" wrap="square" lIns="0" tIns="0" rIns="0" bIns="0" anchor="b" anchorCtr="0">
            <a:noAutofit/>
          </a:bodyPr>
          <a:lstStyle>
            <a:lvl1pPr marL="0" lvl="0" indent="-228600" algn="l">
              <a:spcBef>
                <a:spcPts val="600"/>
              </a:spcBef>
              <a:spcAft>
                <a:spcPts val="0"/>
              </a:spcAft>
              <a:buClr>
                <a:schemeClr val="lt1"/>
              </a:buClr>
              <a:buSzPts val="2800"/>
              <a:buNone/>
              <a:defRPr sz="28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96" name="Google Shape;86;p281">
            <a:extLst>
              <a:ext uri="{FF2B5EF4-FFF2-40B4-BE49-F238E27FC236}">
                <a16:creationId xmlns:a16="http://schemas.microsoft.com/office/drawing/2014/main" id="{F81C2B5B-0A0D-E8F6-6A37-7B50E78F7B1E}"/>
              </a:ext>
            </a:extLst>
          </p:cNvPr>
          <p:cNvSpPr txBox="1">
            <a:spLocks noGrp="1"/>
          </p:cNvSpPr>
          <p:nvPr>
            <p:ph type="body" idx="34"/>
          </p:nvPr>
        </p:nvSpPr>
        <p:spPr>
          <a:xfrm>
            <a:off x="9124565" y="3080438"/>
            <a:ext cx="2337571" cy="419980"/>
          </a:xfrm>
          <a:prstGeom prst="rect">
            <a:avLst/>
          </a:prstGeom>
          <a:noFill/>
          <a:ln>
            <a:noFill/>
          </a:ln>
        </p:spPr>
        <p:txBody>
          <a:bodyPr spcFirstLastPara="1" wrap="square" lIns="0" tIns="0" rIns="0" bIns="0" anchor="t" anchorCtr="0">
            <a:noAutofit/>
          </a:bodyPr>
          <a:lstStyle>
            <a:lvl1pPr marL="0" lvl="0" indent="-228600" algn="l">
              <a:spcBef>
                <a:spcPts val="600"/>
              </a:spcBef>
              <a:spcAft>
                <a:spcPts val="0"/>
              </a:spcAft>
              <a:buClr>
                <a:schemeClr val="lt1"/>
              </a:buClr>
              <a:buSzPts val="1200"/>
              <a:buNone/>
              <a:defRPr sz="12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9" name="Rectangle 98">
            <a:extLst>
              <a:ext uri="{FF2B5EF4-FFF2-40B4-BE49-F238E27FC236}">
                <a16:creationId xmlns:a16="http://schemas.microsoft.com/office/drawing/2014/main" id="{511B934F-36D1-3AF4-7A84-2BEA5A6327B8}"/>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2" name="TextBox 1">
            <a:extLst>
              <a:ext uri="{FF2B5EF4-FFF2-40B4-BE49-F238E27FC236}">
                <a16:creationId xmlns:a16="http://schemas.microsoft.com/office/drawing/2014/main" id="{4B86E059-FC5A-FF3B-8E0C-F5AE7BC8A34B}"/>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7" name="Title 41">
            <a:extLst>
              <a:ext uri="{FF2B5EF4-FFF2-40B4-BE49-F238E27FC236}">
                <a16:creationId xmlns:a16="http://schemas.microsoft.com/office/drawing/2014/main" id="{A2081E42-5DC8-9E6E-BDB7-DDDB5EE02973}"/>
              </a:ext>
            </a:extLst>
          </p:cNvPr>
          <p:cNvSpPr>
            <a:spLocks noGrp="1"/>
          </p:cNvSpPr>
          <p:nvPr>
            <p:ph type="title" hasCustomPrompt="1"/>
          </p:nvPr>
        </p:nvSpPr>
        <p:spPr>
          <a:xfrm>
            <a:off x="360374" y="360000"/>
            <a:ext cx="9009385" cy="443653"/>
          </a:xfrm>
        </p:spPr>
        <p:txBody>
          <a:bodyPr/>
          <a:lstStyle/>
          <a:p>
            <a:r>
              <a:rPr lang="en-GB" dirty="0"/>
              <a:t>Big Book four stats + short quote</a:t>
            </a:r>
            <a:endParaRPr lang="en-US" dirty="0"/>
          </a:p>
        </p:txBody>
      </p:sp>
      <p:sp>
        <p:nvSpPr>
          <p:cNvPr id="9" name="Text Placeholder 2">
            <a:extLst>
              <a:ext uri="{FF2B5EF4-FFF2-40B4-BE49-F238E27FC236}">
                <a16:creationId xmlns:a16="http://schemas.microsoft.com/office/drawing/2014/main" id="{FA1F9F41-EE74-A85E-DA51-F1E08D78E654}"/>
              </a:ext>
            </a:extLst>
          </p:cNvPr>
          <p:cNvSpPr>
            <a:spLocks noGrp="1"/>
          </p:cNvSpPr>
          <p:nvPr>
            <p:ph type="body" sz="quarter" idx="22" hasCustomPrompt="1"/>
          </p:nvPr>
        </p:nvSpPr>
        <p:spPr>
          <a:xfrm>
            <a:off x="7746024" y="3981450"/>
            <a:ext cx="3726569" cy="687515"/>
          </a:xfrm>
        </p:spPr>
        <p:txBody>
          <a:bodyPr anchor="ctr">
            <a:noAutofit/>
          </a:bodyPr>
          <a:lstStyle>
            <a:lvl1pPr>
              <a:spcBef>
                <a:spcPts val="600"/>
              </a:spcBef>
              <a:defRPr sz="1200" b="0">
                <a:solidFill>
                  <a:schemeClr val="bg1"/>
                </a:solidFill>
              </a:defRPr>
            </a:lvl1pPr>
          </a:lstStyle>
          <a:p>
            <a:pPr lvl="0"/>
            <a:r>
              <a:rPr lang="en-US" dirty="0"/>
              <a:t>Quote</a:t>
            </a:r>
          </a:p>
        </p:txBody>
      </p:sp>
      <p:sp>
        <p:nvSpPr>
          <p:cNvPr id="10" name="Text Placeholder 2">
            <a:extLst>
              <a:ext uri="{FF2B5EF4-FFF2-40B4-BE49-F238E27FC236}">
                <a16:creationId xmlns:a16="http://schemas.microsoft.com/office/drawing/2014/main" id="{F17778B3-AB58-3072-FECE-38E140A5CB3D}"/>
              </a:ext>
            </a:extLst>
          </p:cNvPr>
          <p:cNvSpPr>
            <a:spLocks noGrp="1"/>
          </p:cNvSpPr>
          <p:nvPr>
            <p:ph type="body" sz="quarter" idx="39" hasCustomPrompt="1"/>
          </p:nvPr>
        </p:nvSpPr>
        <p:spPr>
          <a:xfrm>
            <a:off x="6423245" y="4334581"/>
            <a:ext cx="1080301" cy="334384"/>
          </a:xfrm>
        </p:spPr>
        <p:txBody>
          <a:bodyPr anchor="t">
            <a:noAutofit/>
          </a:bodyPr>
          <a:lstStyle>
            <a:lvl1pPr>
              <a:spcBef>
                <a:spcPts val="600"/>
              </a:spcBef>
              <a:defRPr sz="1200" b="0">
                <a:solidFill>
                  <a:schemeClr val="bg1"/>
                </a:solidFill>
              </a:defRPr>
            </a:lvl1pPr>
          </a:lstStyle>
          <a:p>
            <a:pPr lvl="0"/>
            <a:r>
              <a:rPr lang="en-US" dirty="0"/>
              <a:t>Position Title</a:t>
            </a:r>
          </a:p>
        </p:txBody>
      </p:sp>
      <p:sp>
        <p:nvSpPr>
          <p:cNvPr id="11" name="Text Placeholder 2">
            <a:extLst>
              <a:ext uri="{FF2B5EF4-FFF2-40B4-BE49-F238E27FC236}">
                <a16:creationId xmlns:a16="http://schemas.microsoft.com/office/drawing/2014/main" id="{5B021890-0365-3B37-EAF8-EDD8FD452FD3}"/>
              </a:ext>
            </a:extLst>
          </p:cNvPr>
          <p:cNvSpPr>
            <a:spLocks noGrp="1"/>
          </p:cNvSpPr>
          <p:nvPr>
            <p:ph type="body" sz="quarter" idx="40" hasCustomPrompt="1"/>
          </p:nvPr>
        </p:nvSpPr>
        <p:spPr>
          <a:xfrm>
            <a:off x="6423245" y="3982903"/>
            <a:ext cx="1080301" cy="334384"/>
          </a:xfrm>
        </p:spPr>
        <p:txBody>
          <a:bodyPr anchor="b">
            <a:noAutofit/>
          </a:bodyPr>
          <a:lstStyle>
            <a:lvl1pPr>
              <a:spcBef>
                <a:spcPts val="600"/>
              </a:spcBef>
              <a:defRPr sz="1400" b="1">
                <a:solidFill>
                  <a:schemeClr val="bg1"/>
                </a:solidFill>
              </a:defRPr>
            </a:lvl1pPr>
          </a:lstStyle>
          <a:p>
            <a:pPr lvl="0"/>
            <a:r>
              <a:rPr lang="en-US" dirty="0"/>
              <a:t>Name</a:t>
            </a:r>
          </a:p>
        </p:txBody>
      </p:sp>
      <p:cxnSp>
        <p:nvCxnSpPr>
          <p:cNvPr id="12" name="Straight Connector 11">
            <a:extLst>
              <a:ext uri="{FF2B5EF4-FFF2-40B4-BE49-F238E27FC236}">
                <a16:creationId xmlns:a16="http://schemas.microsoft.com/office/drawing/2014/main" id="{C34CFEEB-4EBE-5437-16ED-B3026AD18FA4}"/>
              </a:ext>
            </a:extLst>
          </p:cNvPr>
          <p:cNvCxnSpPr>
            <a:cxnSpLocks/>
          </p:cNvCxnSpPr>
          <p:nvPr userDrawn="1"/>
        </p:nvCxnSpPr>
        <p:spPr>
          <a:xfrm>
            <a:off x="7626032" y="3981450"/>
            <a:ext cx="0" cy="687515"/>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A0F634A3-FEF1-9541-0030-E9E6086793CD}"/>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FD21CF4-B89D-6E88-ED81-4F4CEBE04E5B}"/>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3BA04573-A1DD-6FDE-89C7-DA75B7B12912}"/>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8237E94-833A-02A1-D770-8574C26530F0}"/>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80D68A7E-52CD-9F70-8857-29E58982734E}"/>
              </a:ext>
            </a:extLst>
          </p:cNvPr>
          <p:cNvSpPr>
            <a:spLocks noGrp="1"/>
          </p:cNvSpPr>
          <p:nvPr>
            <p:ph type="body" sz="quarter" idx="41"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7" name="Text Placeholder 2">
            <a:extLst>
              <a:ext uri="{FF2B5EF4-FFF2-40B4-BE49-F238E27FC236}">
                <a16:creationId xmlns:a16="http://schemas.microsoft.com/office/drawing/2014/main" id="{7A6B152D-AEAA-57ED-0719-427AC3661570}"/>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8" name="Text Placeholder 2">
            <a:extLst>
              <a:ext uri="{FF2B5EF4-FFF2-40B4-BE49-F238E27FC236}">
                <a16:creationId xmlns:a16="http://schemas.microsoft.com/office/drawing/2014/main" id="{67EB8138-B29B-93AB-D49C-F2E8D2C1A97E}"/>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9" name="Text Placeholder 2">
            <a:extLst>
              <a:ext uri="{FF2B5EF4-FFF2-40B4-BE49-F238E27FC236}">
                <a16:creationId xmlns:a16="http://schemas.microsoft.com/office/drawing/2014/main" id="{70BF8C76-A356-29EF-6E4C-1C980EFA7342}"/>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13" name="Rectangle 12">
            <a:extLst>
              <a:ext uri="{FF2B5EF4-FFF2-40B4-BE49-F238E27FC236}">
                <a16:creationId xmlns:a16="http://schemas.microsoft.com/office/drawing/2014/main" id="{7AAE9275-7C2A-FA01-64C2-DCDEB4735C47}"/>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5" name="Text Placeholder 2">
            <a:extLst>
              <a:ext uri="{FF2B5EF4-FFF2-40B4-BE49-F238E27FC236}">
                <a16:creationId xmlns:a16="http://schemas.microsoft.com/office/drawing/2014/main" id="{520323AD-FE5B-921C-2E47-4BB672722A80}"/>
              </a:ext>
            </a:extLst>
          </p:cNvPr>
          <p:cNvSpPr>
            <a:spLocks noGrp="1"/>
          </p:cNvSpPr>
          <p:nvPr>
            <p:ph type="body" sz="quarter" idx="42"/>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F2A73372-F1BC-15F7-6689-3C62CB577E3E}"/>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7" name="Text Placeholder 2">
            <a:extLst>
              <a:ext uri="{FF2B5EF4-FFF2-40B4-BE49-F238E27FC236}">
                <a16:creationId xmlns:a16="http://schemas.microsoft.com/office/drawing/2014/main" id="{FE9BED14-A95E-9BCE-4F92-CE6D43E83F42}"/>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19" name="TextBox 18">
            <a:extLst>
              <a:ext uri="{FF2B5EF4-FFF2-40B4-BE49-F238E27FC236}">
                <a16:creationId xmlns:a16="http://schemas.microsoft.com/office/drawing/2014/main" id="{FD205CA1-728D-C7C4-AE4A-D2FD5B2B642B}"/>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0" name="TextBox 19">
            <a:extLst>
              <a:ext uri="{FF2B5EF4-FFF2-40B4-BE49-F238E27FC236}">
                <a16:creationId xmlns:a16="http://schemas.microsoft.com/office/drawing/2014/main" id="{EE32F897-AB8A-2ADA-B04B-0AD7848DE04D}"/>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1" name="Text Placeholder 53">
            <a:extLst>
              <a:ext uri="{FF2B5EF4-FFF2-40B4-BE49-F238E27FC236}">
                <a16:creationId xmlns:a16="http://schemas.microsoft.com/office/drawing/2014/main" id="{93189A9A-EB20-1347-8099-8BB458668B99}"/>
              </a:ext>
            </a:extLst>
          </p:cNvPr>
          <p:cNvSpPr>
            <a:spLocks noGrp="1"/>
          </p:cNvSpPr>
          <p:nvPr>
            <p:ph type="body" sz="quarter" idx="4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2066864214"/>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2835689"/>
            <a:ext cx="8829198" cy="1545108"/>
          </a:xfrm>
        </p:spPr>
        <p:txBody>
          <a:bodyPr anchor="b">
            <a:noAutofit/>
          </a:bodyPr>
          <a:lstStyle>
            <a:lvl1pPr algn="l">
              <a:defRPr sz="6000" spc="-15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4574120"/>
            <a:ext cx="8829198" cy="914428"/>
          </a:xfrm>
        </p:spPr>
        <p:txBody>
          <a:bodyPr>
            <a:noAutofit/>
          </a:bodyPr>
          <a:lstStyle>
            <a:lvl1pPr marL="0" indent="0" algn="l">
              <a:buNone/>
              <a:defRPr sz="20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8" name="Picture 7">
            <a:extLst>
              <a:ext uri="{FF2B5EF4-FFF2-40B4-BE49-F238E27FC236}">
                <a16:creationId xmlns:a16="http://schemas.microsoft.com/office/drawing/2014/main" id="{35E2D0B1-B8AC-DB86-16C2-A2708552A643}"/>
              </a:ext>
            </a:extLst>
          </p:cNvPr>
          <p:cNvPicPr>
            <a:picLocks noChangeAspect="1"/>
          </p:cNvPicPr>
          <p:nvPr/>
        </p:nvPicPr>
        <p:blipFill>
          <a:blip r:embed="rId2"/>
          <a:stretch>
            <a:fillRect/>
          </a:stretch>
        </p:blipFill>
        <p:spPr>
          <a:xfrm>
            <a:off x="10132003" y="507429"/>
            <a:ext cx="1497676" cy="748058"/>
          </a:xfrm>
          <a:prstGeom prst="rect">
            <a:avLst/>
          </a:prstGeom>
        </p:spPr>
      </p:pic>
      <p:sp>
        <p:nvSpPr>
          <p:cNvPr id="15" name="Text Placeholder 14">
            <a:extLst>
              <a:ext uri="{FF2B5EF4-FFF2-40B4-BE49-F238E27FC236}">
                <a16:creationId xmlns:a16="http://schemas.microsoft.com/office/drawing/2014/main" id="{0AC9DB8C-7C81-2D3D-8CC6-184CFE174A5C}"/>
              </a:ext>
            </a:extLst>
          </p:cNvPr>
          <p:cNvSpPr>
            <a:spLocks noGrp="1"/>
          </p:cNvSpPr>
          <p:nvPr>
            <p:ph type="body" sz="quarter" idx="10" hasCustomPrompt="1"/>
          </p:nvPr>
        </p:nvSpPr>
        <p:spPr>
          <a:xfrm>
            <a:off x="641349" y="5981700"/>
            <a:ext cx="5400000" cy="342900"/>
          </a:xfrm>
        </p:spPr>
        <p:txBody>
          <a:bodyPr>
            <a:noAutofit/>
          </a:bodyPr>
          <a:lstStyle>
            <a:lvl1pPr marL="0" indent="0">
              <a:buNone/>
              <a:defRPr sz="800">
                <a:solidFill>
                  <a:srgbClr val="1E6482"/>
                </a:solidFill>
              </a:defRPr>
            </a:lvl1pPr>
          </a:lstStyle>
          <a:p>
            <a:pPr lvl="0"/>
            <a:r>
              <a:rPr lang="en-US" dirty="0"/>
              <a:t>Click to add text</a:t>
            </a:r>
          </a:p>
        </p:txBody>
      </p:sp>
      <p:pic>
        <p:nvPicPr>
          <p:cNvPr id="4" name="Graphic 3">
            <a:extLst>
              <a:ext uri="{FF2B5EF4-FFF2-40B4-BE49-F238E27FC236}">
                <a16:creationId xmlns:a16="http://schemas.microsoft.com/office/drawing/2014/main" id="{E1C4BB4E-7771-0A48-1BA7-F6181460E147}"/>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rcRect/>
          <a:stretch/>
        </p:blipFill>
        <p:spPr>
          <a:xfrm>
            <a:off x="165702" y="190499"/>
            <a:ext cx="1817992" cy="1217406"/>
          </a:xfrm>
          <a:prstGeom prst="rect">
            <a:avLst/>
          </a:prstGeom>
        </p:spPr>
      </p:pic>
      <p:pic>
        <p:nvPicPr>
          <p:cNvPr id="6" name="Graphic 5">
            <a:extLst>
              <a:ext uri="{FF2B5EF4-FFF2-40B4-BE49-F238E27FC236}">
                <a16:creationId xmlns:a16="http://schemas.microsoft.com/office/drawing/2014/main" id="{F6FC5821-D400-14B6-F4DB-AFAAE3FCCE2D}"/>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rcRect/>
          <a:stretch/>
        </p:blipFill>
        <p:spPr>
          <a:xfrm>
            <a:off x="10208304" y="5450094"/>
            <a:ext cx="1817992" cy="1217405"/>
          </a:xfrm>
          <a:prstGeom prst="rect">
            <a:avLst/>
          </a:prstGeom>
        </p:spPr>
      </p:pic>
      <p:sp>
        <p:nvSpPr>
          <p:cNvPr id="10" name="Rectangle">
            <a:extLst>
              <a:ext uri="{FF2B5EF4-FFF2-40B4-BE49-F238E27FC236}">
                <a16:creationId xmlns:a16="http://schemas.microsoft.com/office/drawing/2014/main" id="{6A767FB4-BDE1-7C2F-DD81-6D0DF37321EC}"/>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Tree>
    <p:extLst>
      <p:ext uri="{BB962C8B-B14F-4D97-AF65-F5344CB8AC3E}">
        <p14:creationId xmlns:p14="http://schemas.microsoft.com/office/powerpoint/2010/main" val="760452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Book four stats + longer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3" name="Google Shape;677;p27">
            <a:extLst>
              <a:ext uri="{FF2B5EF4-FFF2-40B4-BE49-F238E27FC236}">
                <a16:creationId xmlns:a16="http://schemas.microsoft.com/office/drawing/2014/main" id="{9B566290-0392-A9C0-EF95-E843004314AF}"/>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74" name="Rectangle 73">
            <a:extLst>
              <a:ext uri="{FF2B5EF4-FFF2-40B4-BE49-F238E27FC236}">
                <a16:creationId xmlns:a16="http://schemas.microsoft.com/office/drawing/2014/main" id="{80F52C05-AF56-613D-B1ED-068C3DAE5E19}"/>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76" name="Rectangle 75">
            <a:extLst>
              <a:ext uri="{FF2B5EF4-FFF2-40B4-BE49-F238E27FC236}">
                <a16:creationId xmlns:a16="http://schemas.microsoft.com/office/drawing/2014/main" id="{A6B3A2B1-B4C0-AA16-FFED-34385569BD7A}"/>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4" name="Rectangle 3">
            <a:extLst>
              <a:ext uri="{FF2B5EF4-FFF2-40B4-BE49-F238E27FC236}">
                <a16:creationId xmlns:a16="http://schemas.microsoft.com/office/drawing/2014/main" id="{200590FC-8507-8B14-D4A5-23B30A3B5E9B}"/>
              </a:ext>
            </a:extLst>
          </p:cNvPr>
          <p:cNvSpPr/>
          <p:nvPr userDrawn="1"/>
        </p:nvSpPr>
        <p:spPr>
          <a:xfrm>
            <a:off x="6094413" y="1322388"/>
            <a:ext cx="5715001" cy="2393764"/>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832" tIns="0" rIns="182832" bIns="0" rtlCol="0" anchor="ctr" anchorCtr="0"/>
          <a:lstStyle/>
          <a:p>
            <a:pPr lvl="0"/>
            <a:endParaRPr lang="en-US" sz="1200">
              <a:solidFill>
                <a:srgbClr val="FFFFFF"/>
              </a:solidFill>
              <a:cs typeface="Arial"/>
            </a:endParaRPr>
          </a:p>
        </p:txBody>
      </p:sp>
      <p:sp>
        <p:nvSpPr>
          <p:cNvPr id="34" name="Text Placeholder 2">
            <a:extLst>
              <a:ext uri="{FF2B5EF4-FFF2-40B4-BE49-F238E27FC236}">
                <a16:creationId xmlns:a16="http://schemas.microsoft.com/office/drawing/2014/main" id="{2A554ABC-732C-2996-A34A-01DA58AED8DC}"/>
              </a:ext>
            </a:extLst>
          </p:cNvPr>
          <p:cNvSpPr>
            <a:spLocks noGrp="1"/>
          </p:cNvSpPr>
          <p:nvPr>
            <p:ph type="body" sz="quarter" idx="36" hasCustomPrompt="1"/>
          </p:nvPr>
        </p:nvSpPr>
        <p:spPr>
          <a:xfrm>
            <a:off x="9121775" y="2723384"/>
            <a:ext cx="2247263" cy="424140"/>
          </a:xfrm>
        </p:spPr>
        <p:txBody>
          <a:bodyPr anchor="b">
            <a:noAutofit/>
          </a:bodyPr>
          <a:lstStyle>
            <a:lvl1pPr>
              <a:spcBef>
                <a:spcPts val="600"/>
              </a:spcBef>
              <a:defRPr sz="2799" b="1">
                <a:solidFill>
                  <a:schemeClr val="bg1"/>
                </a:solidFill>
              </a:defRPr>
            </a:lvl1pPr>
          </a:lstStyle>
          <a:p>
            <a:pPr lvl="0"/>
            <a:r>
              <a:rPr lang="en-US" dirty="0"/>
              <a:t>Stat</a:t>
            </a:r>
          </a:p>
        </p:txBody>
      </p:sp>
      <p:sp>
        <p:nvSpPr>
          <p:cNvPr id="35" name="Text Placeholder 2">
            <a:extLst>
              <a:ext uri="{FF2B5EF4-FFF2-40B4-BE49-F238E27FC236}">
                <a16:creationId xmlns:a16="http://schemas.microsoft.com/office/drawing/2014/main" id="{E02FEEF2-515E-6467-1151-04EDAA6E2BBF}"/>
              </a:ext>
            </a:extLst>
          </p:cNvPr>
          <p:cNvSpPr>
            <a:spLocks noGrp="1"/>
          </p:cNvSpPr>
          <p:nvPr>
            <p:ph type="body" sz="quarter" idx="37" hasCustomPrompt="1"/>
          </p:nvPr>
        </p:nvSpPr>
        <p:spPr>
          <a:xfrm>
            <a:off x="9121775" y="3147523"/>
            <a:ext cx="2247263" cy="419980"/>
          </a:xfrm>
        </p:spPr>
        <p:txBody>
          <a:bodyPr anchor="t">
            <a:noAutofit/>
          </a:bodyPr>
          <a:lstStyle>
            <a:lvl1pPr>
              <a:spcBef>
                <a:spcPts val="600"/>
              </a:spcBef>
              <a:defRPr sz="1200" b="0">
                <a:solidFill>
                  <a:schemeClr val="bg1"/>
                </a:solidFill>
              </a:defRPr>
            </a:lvl1pPr>
          </a:lstStyle>
          <a:p>
            <a:pPr lvl="0"/>
            <a:r>
              <a:rPr lang="en-US" dirty="0"/>
              <a:t>Stat</a:t>
            </a:r>
          </a:p>
        </p:txBody>
      </p:sp>
      <p:cxnSp>
        <p:nvCxnSpPr>
          <p:cNvPr id="36" name="Straight Connector 35">
            <a:extLst>
              <a:ext uri="{FF2B5EF4-FFF2-40B4-BE49-F238E27FC236}">
                <a16:creationId xmlns:a16="http://schemas.microsoft.com/office/drawing/2014/main" id="{02EA75A3-6B96-1EEA-F6F6-992CE603D973}"/>
              </a:ext>
            </a:extLst>
          </p:cNvPr>
          <p:cNvCxnSpPr>
            <a:cxnSpLocks/>
          </p:cNvCxnSpPr>
          <p:nvPr userDrawn="1"/>
        </p:nvCxnSpPr>
        <p:spPr>
          <a:xfrm>
            <a:off x="8951912" y="1532425"/>
            <a:ext cx="0" cy="2071472"/>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1C3F065-2C5A-B680-B6F3-F78C64452D3E}"/>
              </a:ext>
            </a:extLst>
          </p:cNvPr>
          <p:cNvCxnSpPr>
            <a:cxnSpLocks/>
          </p:cNvCxnSpPr>
          <p:nvPr userDrawn="1"/>
        </p:nvCxnSpPr>
        <p:spPr>
          <a:xfrm flipH="1">
            <a:off x="9121774" y="2568161"/>
            <a:ext cx="2491490" cy="0"/>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C89A34E-978A-98DA-1C7E-FCE942F5CF70}"/>
              </a:ext>
            </a:extLst>
          </p:cNvPr>
          <p:cNvCxnSpPr>
            <a:cxnSpLocks/>
          </p:cNvCxnSpPr>
          <p:nvPr userDrawn="1"/>
        </p:nvCxnSpPr>
        <p:spPr>
          <a:xfrm flipH="1">
            <a:off x="6287786" y="2568161"/>
            <a:ext cx="2491490" cy="0"/>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Google Shape;71;p281">
            <a:extLst>
              <a:ext uri="{FF2B5EF4-FFF2-40B4-BE49-F238E27FC236}">
                <a16:creationId xmlns:a16="http://schemas.microsoft.com/office/drawing/2014/main" id="{C1B00697-568F-D591-5F2F-3EB12D4BC964}"/>
              </a:ext>
            </a:extLst>
          </p:cNvPr>
          <p:cNvSpPr/>
          <p:nvPr userDrawn="1"/>
        </p:nvSpPr>
        <p:spPr>
          <a:xfrm>
            <a:off x="6094412" y="3802206"/>
            <a:ext cx="5715001" cy="1153855"/>
          </a:xfrm>
          <a:prstGeom prst="rect">
            <a:avLst/>
          </a:prstGeom>
          <a:solidFill>
            <a:srgbClr val="182126"/>
          </a:solidFill>
          <a:ln>
            <a:noFill/>
          </a:ln>
        </p:spPr>
        <p:txBody>
          <a:bodyPr spcFirstLastPara="1" wrap="square" lIns="914400" tIns="0" rIns="182875" bIns="0" anchor="ctr" anchorCtr="0">
            <a:noAutofit/>
          </a:bodyPr>
          <a:lstStyle/>
          <a:p>
            <a:pPr marL="0" marR="0" lvl="1" indent="0" algn="l"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 name="Rectangle 46">
            <a:extLst>
              <a:ext uri="{FF2B5EF4-FFF2-40B4-BE49-F238E27FC236}">
                <a16:creationId xmlns:a16="http://schemas.microsoft.com/office/drawing/2014/main" id="{F73212C9-031E-F45C-EFEE-1A8F96645269}"/>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52" name="Text Placeholder 2">
            <a:extLst>
              <a:ext uri="{FF2B5EF4-FFF2-40B4-BE49-F238E27FC236}">
                <a16:creationId xmlns:a16="http://schemas.microsoft.com/office/drawing/2014/main" id="{DE8C6B23-28D7-5967-611C-4BD5597A201C}"/>
              </a:ext>
            </a:extLst>
          </p:cNvPr>
          <p:cNvSpPr>
            <a:spLocks noGrp="1"/>
          </p:cNvSpPr>
          <p:nvPr>
            <p:ph type="body" sz="quarter" idx="22" hasCustomPrompt="1"/>
          </p:nvPr>
        </p:nvSpPr>
        <p:spPr>
          <a:xfrm>
            <a:off x="6267465" y="3911110"/>
            <a:ext cx="5303520" cy="687515"/>
          </a:xfrm>
        </p:spPr>
        <p:txBody>
          <a:bodyPr anchor="t">
            <a:noAutofit/>
          </a:bodyPr>
          <a:lstStyle>
            <a:lvl1pPr>
              <a:spcBef>
                <a:spcPts val="600"/>
              </a:spcBef>
              <a:defRPr sz="1200" b="0">
                <a:solidFill>
                  <a:schemeClr val="bg1"/>
                </a:solidFill>
              </a:defRPr>
            </a:lvl1pPr>
          </a:lstStyle>
          <a:p>
            <a:pPr lvl="0"/>
            <a:r>
              <a:rPr lang="en-US" dirty="0"/>
              <a:t>Quote</a:t>
            </a:r>
          </a:p>
        </p:txBody>
      </p:sp>
      <p:sp>
        <p:nvSpPr>
          <p:cNvPr id="59" name="Text Placeholder 2">
            <a:extLst>
              <a:ext uri="{FF2B5EF4-FFF2-40B4-BE49-F238E27FC236}">
                <a16:creationId xmlns:a16="http://schemas.microsoft.com/office/drawing/2014/main" id="{3B602C11-4841-570B-3D69-A64AEBD7AABF}"/>
              </a:ext>
            </a:extLst>
          </p:cNvPr>
          <p:cNvSpPr>
            <a:spLocks noGrp="1"/>
          </p:cNvSpPr>
          <p:nvPr>
            <p:ph type="body" sz="quarter" idx="40" hasCustomPrompt="1"/>
          </p:nvPr>
        </p:nvSpPr>
        <p:spPr>
          <a:xfrm>
            <a:off x="6529365" y="2723384"/>
            <a:ext cx="2247263" cy="424140"/>
          </a:xfrm>
        </p:spPr>
        <p:txBody>
          <a:bodyPr anchor="b">
            <a:noAutofit/>
          </a:bodyPr>
          <a:lstStyle>
            <a:lvl1pPr>
              <a:spcBef>
                <a:spcPts val="600"/>
              </a:spcBef>
              <a:defRPr sz="2799" b="1">
                <a:solidFill>
                  <a:schemeClr val="bg1"/>
                </a:solidFill>
              </a:defRPr>
            </a:lvl1pPr>
          </a:lstStyle>
          <a:p>
            <a:pPr lvl="0"/>
            <a:r>
              <a:rPr lang="en-US" dirty="0"/>
              <a:t>Stat</a:t>
            </a:r>
          </a:p>
        </p:txBody>
      </p:sp>
      <p:sp>
        <p:nvSpPr>
          <p:cNvPr id="60" name="Text Placeholder 2">
            <a:extLst>
              <a:ext uri="{FF2B5EF4-FFF2-40B4-BE49-F238E27FC236}">
                <a16:creationId xmlns:a16="http://schemas.microsoft.com/office/drawing/2014/main" id="{0E4BEA39-66E1-BC56-FC2F-A91D9CED1DE0}"/>
              </a:ext>
            </a:extLst>
          </p:cNvPr>
          <p:cNvSpPr>
            <a:spLocks noGrp="1"/>
          </p:cNvSpPr>
          <p:nvPr>
            <p:ph type="body" sz="quarter" idx="41" hasCustomPrompt="1"/>
          </p:nvPr>
        </p:nvSpPr>
        <p:spPr>
          <a:xfrm>
            <a:off x="6529365" y="3147523"/>
            <a:ext cx="2247263" cy="419980"/>
          </a:xfrm>
        </p:spPr>
        <p:txBody>
          <a:bodyPr anchor="t">
            <a:noAutofit/>
          </a:bodyPr>
          <a:lstStyle>
            <a:lvl1pPr>
              <a:spcBef>
                <a:spcPts val="600"/>
              </a:spcBef>
              <a:defRPr sz="1200" b="0">
                <a:solidFill>
                  <a:schemeClr val="bg1"/>
                </a:solidFill>
              </a:defRPr>
            </a:lvl1pPr>
          </a:lstStyle>
          <a:p>
            <a:pPr lvl="0"/>
            <a:r>
              <a:rPr lang="en-US" dirty="0"/>
              <a:t>Stat</a:t>
            </a:r>
          </a:p>
        </p:txBody>
      </p:sp>
      <p:sp>
        <p:nvSpPr>
          <p:cNvPr id="61" name="Text Placeholder 2">
            <a:extLst>
              <a:ext uri="{FF2B5EF4-FFF2-40B4-BE49-F238E27FC236}">
                <a16:creationId xmlns:a16="http://schemas.microsoft.com/office/drawing/2014/main" id="{B428AD43-207B-F723-C07F-CC2EF5EF86A2}"/>
              </a:ext>
            </a:extLst>
          </p:cNvPr>
          <p:cNvSpPr>
            <a:spLocks noGrp="1"/>
          </p:cNvSpPr>
          <p:nvPr>
            <p:ph type="body" sz="quarter" idx="42" hasCustomPrompt="1"/>
          </p:nvPr>
        </p:nvSpPr>
        <p:spPr>
          <a:xfrm>
            <a:off x="9121775" y="1575393"/>
            <a:ext cx="2247263" cy="424140"/>
          </a:xfrm>
        </p:spPr>
        <p:txBody>
          <a:bodyPr anchor="b">
            <a:noAutofit/>
          </a:bodyPr>
          <a:lstStyle>
            <a:lvl1pPr>
              <a:spcBef>
                <a:spcPts val="600"/>
              </a:spcBef>
              <a:defRPr sz="2799" b="1">
                <a:solidFill>
                  <a:schemeClr val="bg1"/>
                </a:solidFill>
              </a:defRPr>
            </a:lvl1pPr>
          </a:lstStyle>
          <a:p>
            <a:pPr lvl="0"/>
            <a:r>
              <a:rPr lang="en-US" dirty="0"/>
              <a:t>Stat</a:t>
            </a:r>
          </a:p>
        </p:txBody>
      </p:sp>
      <p:sp>
        <p:nvSpPr>
          <p:cNvPr id="62" name="Text Placeholder 2">
            <a:extLst>
              <a:ext uri="{FF2B5EF4-FFF2-40B4-BE49-F238E27FC236}">
                <a16:creationId xmlns:a16="http://schemas.microsoft.com/office/drawing/2014/main" id="{F50AE7AA-C81E-0724-DCEE-6E8F439F4625}"/>
              </a:ext>
            </a:extLst>
          </p:cNvPr>
          <p:cNvSpPr>
            <a:spLocks noGrp="1"/>
          </p:cNvSpPr>
          <p:nvPr>
            <p:ph type="body" sz="quarter" idx="43" hasCustomPrompt="1"/>
          </p:nvPr>
        </p:nvSpPr>
        <p:spPr>
          <a:xfrm>
            <a:off x="9121775" y="1999532"/>
            <a:ext cx="2247263" cy="419980"/>
          </a:xfrm>
        </p:spPr>
        <p:txBody>
          <a:bodyPr anchor="t">
            <a:noAutofit/>
          </a:bodyPr>
          <a:lstStyle>
            <a:lvl1pPr>
              <a:spcBef>
                <a:spcPts val="600"/>
              </a:spcBef>
              <a:defRPr sz="1200" b="0">
                <a:solidFill>
                  <a:schemeClr val="bg1"/>
                </a:solidFill>
              </a:defRPr>
            </a:lvl1pPr>
          </a:lstStyle>
          <a:p>
            <a:pPr lvl="0"/>
            <a:r>
              <a:rPr lang="en-US" dirty="0"/>
              <a:t>Stat</a:t>
            </a:r>
          </a:p>
        </p:txBody>
      </p:sp>
      <p:sp>
        <p:nvSpPr>
          <p:cNvPr id="63" name="Text Placeholder 2">
            <a:extLst>
              <a:ext uri="{FF2B5EF4-FFF2-40B4-BE49-F238E27FC236}">
                <a16:creationId xmlns:a16="http://schemas.microsoft.com/office/drawing/2014/main" id="{B2CC4726-DB82-958F-D0A4-CF4A26FA4050}"/>
              </a:ext>
            </a:extLst>
          </p:cNvPr>
          <p:cNvSpPr>
            <a:spLocks noGrp="1"/>
          </p:cNvSpPr>
          <p:nvPr>
            <p:ph type="body" sz="quarter" idx="44" hasCustomPrompt="1"/>
          </p:nvPr>
        </p:nvSpPr>
        <p:spPr>
          <a:xfrm>
            <a:off x="6529365" y="1575393"/>
            <a:ext cx="2247263" cy="424140"/>
          </a:xfrm>
        </p:spPr>
        <p:txBody>
          <a:bodyPr anchor="b">
            <a:noAutofit/>
          </a:bodyPr>
          <a:lstStyle>
            <a:lvl1pPr>
              <a:spcBef>
                <a:spcPts val="600"/>
              </a:spcBef>
              <a:defRPr sz="2799" b="1">
                <a:solidFill>
                  <a:schemeClr val="bg1"/>
                </a:solidFill>
              </a:defRPr>
            </a:lvl1pPr>
          </a:lstStyle>
          <a:p>
            <a:pPr lvl="0"/>
            <a:r>
              <a:rPr lang="en-US" dirty="0"/>
              <a:t>Stat</a:t>
            </a:r>
          </a:p>
        </p:txBody>
      </p:sp>
      <p:sp>
        <p:nvSpPr>
          <p:cNvPr id="64" name="Text Placeholder 2">
            <a:extLst>
              <a:ext uri="{FF2B5EF4-FFF2-40B4-BE49-F238E27FC236}">
                <a16:creationId xmlns:a16="http://schemas.microsoft.com/office/drawing/2014/main" id="{D59562C6-736B-31B1-630D-FF320FC64961}"/>
              </a:ext>
            </a:extLst>
          </p:cNvPr>
          <p:cNvSpPr>
            <a:spLocks noGrp="1"/>
          </p:cNvSpPr>
          <p:nvPr>
            <p:ph type="body" sz="quarter" idx="45" hasCustomPrompt="1"/>
          </p:nvPr>
        </p:nvSpPr>
        <p:spPr>
          <a:xfrm>
            <a:off x="6529365" y="1999532"/>
            <a:ext cx="2247263" cy="419980"/>
          </a:xfrm>
        </p:spPr>
        <p:txBody>
          <a:bodyPr anchor="t">
            <a:noAutofit/>
          </a:bodyPr>
          <a:lstStyle>
            <a:lvl1pPr>
              <a:spcBef>
                <a:spcPts val="600"/>
              </a:spcBef>
              <a:defRPr sz="1200" b="0">
                <a:solidFill>
                  <a:schemeClr val="bg1"/>
                </a:solidFill>
              </a:defRPr>
            </a:lvl1pPr>
          </a:lstStyle>
          <a:p>
            <a:pPr lvl="0"/>
            <a:r>
              <a:rPr lang="en-US" dirty="0"/>
              <a:t>Stat</a:t>
            </a:r>
          </a:p>
        </p:txBody>
      </p:sp>
      <p:sp>
        <p:nvSpPr>
          <p:cNvPr id="2" name="TextBox 1">
            <a:extLst>
              <a:ext uri="{FF2B5EF4-FFF2-40B4-BE49-F238E27FC236}">
                <a16:creationId xmlns:a16="http://schemas.microsoft.com/office/drawing/2014/main" id="{C882A3C6-02EB-2E44-BE2B-CCBEB82FBD48}"/>
              </a:ext>
            </a:extLst>
          </p:cNvPr>
          <p:cNvSpPr txBox="1"/>
          <p:nvPr userDrawn="1"/>
        </p:nvSpPr>
        <p:spPr>
          <a:xfrm>
            <a:off x="6267465" y="5118962"/>
            <a:ext cx="5303520"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7" name="Title 41">
            <a:extLst>
              <a:ext uri="{FF2B5EF4-FFF2-40B4-BE49-F238E27FC236}">
                <a16:creationId xmlns:a16="http://schemas.microsoft.com/office/drawing/2014/main" id="{77DC5DDB-C53D-FC17-9018-924B74E0C736}"/>
              </a:ext>
            </a:extLst>
          </p:cNvPr>
          <p:cNvSpPr>
            <a:spLocks noGrp="1"/>
          </p:cNvSpPr>
          <p:nvPr>
            <p:ph type="title" hasCustomPrompt="1"/>
          </p:nvPr>
        </p:nvSpPr>
        <p:spPr>
          <a:xfrm>
            <a:off x="360374" y="360000"/>
            <a:ext cx="9009385" cy="443653"/>
          </a:xfrm>
        </p:spPr>
        <p:txBody>
          <a:bodyPr/>
          <a:lstStyle/>
          <a:p>
            <a:r>
              <a:rPr lang="en-GB" dirty="0"/>
              <a:t>Big Book four stats + longer quote</a:t>
            </a:r>
            <a:endParaRPr lang="en-US" dirty="0"/>
          </a:p>
        </p:txBody>
      </p:sp>
      <p:sp>
        <p:nvSpPr>
          <p:cNvPr id="13" name="Rectangle 12">
            <a:extLst>
              <a:ext uri="{FF2B5EF4-FFF2-40B4-BE49-F238E27FC236}">
                <a16:creationId xmlns:a16="http://schemas.microsoft.com/office/drawing/2014/main" id="{D00FF175-BB0E-D99F-8CE8-F3FD928EAB09}"/>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C7A9F9C-672C-F738-D5C9-6049288882A6}"/>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035F3E3-5B7A-0EE8-7FCD-A53223D67CD5}"/>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B10E75E-B1CF-DC81-ACBA-4522E78F7D10}"/>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21" name="Text Placeholder 2">
            <a:extLst>
              <a:ext uri="{FF2B5EF4-FFF2-40B4-BE49-F238E27FC236}">
                <a16:creationId xmlns:a16="http://schemas.microsoft.com/office/drawing/2014/main" id="{974743D6-E82F-D93A-0FD3-46A02C46FB2D}"/>
              </a:ext>
            </a:extLst>
          </p:cNvPr>
          <p:cNvSpPr>
            <a:spLocks noGrp="1"/>
          </p:cNvSpPr>
          <p:nvPr>
            <p:ph type="body" sz="quarter" idx="46"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2" name="Text Placeholder 2">
            <a:extLst>
              <a:ext uri="{FF2B5EF4-FFF2-40B4-BE49-F238E27FC236}">
                <a16:creationId xmlns:a16="http://schemas.microsoft.com/office/drawing/2014/main" id="{83852F10-A3DA-8E1E-66EC-6988ACF2FBAB}"/>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3" name="Text Placeholder 2">
            <a:extLst>
              <a:ext uri="{FF2B5EF4-FFF2-40B4-BE49-F238E27FC236}">
                <a16:creationId xmlns:a16="http://schemas.microsoft.com/office/drawing/2014/main" id="{83C42A16-3069-7E72-F38A-4266362A21D4}"/>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4" name="Text Placeholder 2">
            <a:extLst>
              <a:ext uri="{FF2B5EF4-FFF2-40B4-BE49-F238E27FC236}">
                <a16:creationId xmlns:a16="http://schemas.microsoft.com/office/drawing/2014/main" id="{6662B0D8-1F32-91E1-A5E0-B0029BC0AA8B}"/>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11" name="Text Placeholder 3">
            <a:extLst>
              <a:ext uri="{FF2B5EF4-FFF2-40B4-BE49-F238E27FC236}">
                <a16:creationId xmlns:a16="http://schemas.microsoft.com/office/drawing/2014/main" id="{9FFCC8D6-5BDE-0310-09E2-0889D9582AD7}"/>
              </a:ext>
            </a:extLst>
          </p:cNvPr>
          <p:cNvSpPr>
            <a:spLocks noGrp="1"/>
          </p:cNvSpPr>
          <p:nvPr>
            <p:ph type="body" sz="quarter" idx="14" hasCustomPrompt="1"/>
          </p:nvPr>
        </p:nvSpPr>
        <p:spPr>
          <a:xfrm>
            <a:off x="6267465" y="4603415"/>
            <a:ext cx="5303520" cy="322808"/>
          </a:xfrm>
        </p:spPr>
        <p:txBody>
          <a:bodyPr anchor="ctr">
            <a:noAutofit/>
          </a:bodyPr>
          <a:lstStyle>
            <a:lvl1pPr algn="r">
              <a:spcBef>
                <a:spcPts val="0"/>
              </a:spcBef>
              <a:spcAft>
                <a:spcPts val="0"/>
              </a:spcAft>
              <a:defRPr sz="900" b="1">
                <a:solidFill>
                  <a:schemeClr val="bg1"/>
                </a:solidFill>
                <a:sym typeface="Wingdings" pitchFamily="2" charset="2"/>
              </a:defRPr>
            </a:lvl1pPr>
            <a:lvl2pPr marL="0" indent="0">
              <a:spcBef>
                <a:spcPts val="0"/>
              </a:spcBef>
              <a:spcAft>
                <a:spcPts val="0"/>
              </a:spcAft>
              <a:buNone/>
              <a:defRPr sz="1100" b="1">
                <a:solidFill>
                  <a:schemeClr val="bg1"/>
                </a:solidFill>
              </a:defRPr>
            </a:lvl2pPr>
            <a:lvl3pPr marL="0" indent="0">
              <a:spcBef>
                <a:spcPts val="0"/>
              </a:spcBef>
              <a:spcAft>
                <a:spcPts val="0"/>
              </a:spcAft>
              <a:buNone/>
              <a:defRPr sz="1100">
                <a:solidFill>
                  <a:schemeClr val="bg1"/>
                </a:solidFill>
              </a:defRPr>
            </a:lvl3pPr>
          </a:lstStyle>
          <a:p>
            <a:pPr lvl="0"/>
            <a:r>
              <a:rPr lang="en-GB" dirty="0"/>
              <a:t>Click for name, title, company</a:t>
            </a:r>
          </a:p>
        </p:txBody>
      </p:sp>
      <p:sp>
        <p:nvSpPr>
          <p:cNvPr id="9" name="Rectangle 8">
            <a:extLst>
              <a:ext uri="{FF2B5EF4-FFF2-40B4-BE49-F238E27FC236}">
                <a16:creationId xmlns:a16="http://schemas.microsoft.com/office/drawing/2014/main" id="{76C9D343-D427-3EF1-AC6C-B99EA00BA353}"/>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0" name="Text Placeholder 2">
            <a:extLst>
              <a:ext uri="{FF2B5EF4-FFF2-40B4-BE49-F238E27FC236}">
                <a16:creationId xmlns:a16="http://schemas.microsoft.com/office/drawing/2014/main" id="{1F9B581F-F617-0192-382F-8CE8AD4127C0}"/>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6CA55631-522B-293E-5B14-6FB421784FB5}"/>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4" name="Text Placeholder 2">
            <a:extLst>
              <a:ext uri="{FF2B5EF4-FFF2-40B4-BE49-F238E27FC236}">
                <a16:creationId xmlns:a16="http://schemas.microsoft.com/office/drawing/2014/main" id="{DE67959F-BE5F-0E28-AA94-DDE59B1761E7}"/>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15" name="TextBox 14">
            <a:extLst>
              <a:ext uri="{FF2B5EF4-FFF2-40B4-BE49-F238E27FC236}">
                <a16:creationId xmlns:a16="http://schemas.microsoft.com/office/drawing/2014/main" id="{D7CC27D6-0101-89FC-B149-E74CE5252E74}"/>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16" name="TextBox 15">
            <a:extLst>
              <a:ext uri="{FF2B5EF4-FFF2-40B4-BE49-F238E27FC236}">
                <a16:creationId xmlns:a16="http://schemas.microsoft.com/office/drawing/2014/main" id="{55BD05E6-1F1E-61AE-571E-CD0169E3572C}"/>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17" name="Text Placeholder 53">
            <a:extLst>
              <a:ext uri="{FF2B5EF4-FFF2-40B4-BE49-F238E27FC236}">
                <a16:creationId xmlns:a16="http://schemas.microsoft.com/office/drawing/2014/main" id="{2F1E0F5C-4BEF-C4A4-317B-E65F68888694}"/>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3473581204"/>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Book four stats no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3" name="Google Shape;677;p27">
            <a:extLst>
              <a:ext uri="{FF2B5EF4-FFF2-40B4-BE49-F238E27FC236}">
                <a16:creationId xmlns:a16="http://schemas.microsoft.com/office/drawing/2014/main" id="{9B566290-0392-A9C0-EF95-E843004314AF}"/>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74" name="Rectangle 73">
            <a:extLst>
              <a:ext uri="{FF2B5EF4-FFF2-40B4-BE49-F238E27FC236}">
                <a16:creationId xmlns:a16="http://schemas.microsoft.com/office/drawing/2014/main" id="{80F52C05-AF56-613D-B1ED-068C3DAE5E19}"/>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76" name="Rectangle 75">
            <a:extLst>
              <a:ext uri="{FF2B5EF4-FFF2-40B4-BE49-F238E27FC236}">
                <a16:creationId xmlns:a16="http://schemas.microsoft.com/office/drawing/2014/main" id="{A6B3A2B1-B4C0-AA16-FFED-34385569BD7A}"/>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extLst>
              <a:ext uri="{FF2B5EF4-FFF2-40B4-BE49-F238E27FC236}">
                <a16:creationId xmlns:a16="http://schemas.microsoft.com/office/drawing/2014/main" id="{13C825C6-C94F-0FF2-9BED-9A9476A2495C}"/>
              </a:ext>
            </a:extLst>
          </p:cNvPr>
          <p:cNvSpPr/>
          <p:nvPr userDrawn="1"/>
        </p:nvSpPr>
        <p:spPr>
          <a:xfrm>
            <a:off x="6094414" y="1322391"/>
            <a:ext cx="5715001" cy="3102097"/>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784" tIns="0" rIns="182784" bIns="0" rtlCol="0" anchor="ctr" anchorCtr="0"/>
          <a:lstStyle/>
          <a:p>
            <a:pPr lvl="0"/>
            <a:endParaRPr lang="en-US" sz="1200">
              <a:solidFill>
                <a:srgbClr val="FFFFFF"/>
              </a:solidFill>
              <a:cs typeface="Arial"/>
            </a:endParaRPr>
          </a:p>
        </p:txBody>
      </p:sp>
      <p:sp>
        <p:nvSpPr>
          <p:cNvPr id="5" name="Rectangle 4">
            <a:extLst>
              <a:ext uri="{FF2B5EF4-FFF2-40B4-BE49-F238E27FC236}">
                <a16:creationId xmlns:a16="http://schemas.microsoft.com/office/drawing/2014/main" id="{4DBD5185-B2D4-86D2-F5FA-30E8BC2C75CC}"/>
              </a:ext>
            </a:extLst>
          </p:cNvPr>
          <p:cNvSpPr/>
          <p:nvPr userDrawn="1"/>
        </p:nvSpPr>
        <p:spPr>
          <a:xfrm>
            <a:off x="6094413" y="4535796"/>
            <a:ext cx="5715000" cy="1674508"/>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784" tIns="0" rIns="0" bIns="0" rtlCol="0" anchor="ctr" anchorCtr="0"/>
          <a:lstStyle/>
          <a:p>
            <a:pPr lvl="0"/>
            <a:endParaRPr lang="en-US" sz="1400">
              <a:solidFill>
                <a:srgbClr val="000000"/>
              </a:solidFill>
              <a:cs typeface="Arial"/>
            </a:endParaRPr>
          </a:p>
        </p:txBody>
      </p:sp>
      <p:sp>
        <p:nvSpPr>
          <p:cNvPr id="6" name="Text Placeholder 2">
            <a:extLst>
              <a:ext uri="{FF2B5EF4-FFF2-40B4-BE49-F238E27FC236}">
                <a16:creationId xmlns:a16="http://schemas.microsoft.com/office/drawing/2014/main" id="{070A7A24-2FFB-2AD7-4C50-8B1064FDA8E0}"/>
              </a:ext>
            </a:extLst>
          </p:cNvPr>
          <p:cNvSpPr>
            <a:spLocks noGrp="1"/>
          </p:cNvSpPr>
          <p:nvPr>
            <p:ph type="body" sz="quarter" idx="19" hasCustomPrompt="1"/>
          </p:nvPr>
        </p:nvSpPr>
        <p:spPr>
          <a:xfrm>
            <a:off x="6287787" y="1560945"/>
            <a:ext cx="2494265" cy="424140"/>
          </a:xfrm>
        </p:spPr>
        <p:txBody>
          <a:bodyPr anchor="b">
            <a:noAutofit/>
          </a:bodyPr>
          <a:lstStyle>
            <a:lvl1pPr marL="0">
              <a:spcBef>
                <a:spcPts val="600"/>
              </a:spcBef>
              <a:defRPr sz="2798" b="1">
                <a:solidFill>
                  <a:schemeClr val="bg1"/>
                </a:solidFill>
              </a:defRPr>
            </a:lvl1pPr>
          </a:lstStyle>
          <a:p>
            <a:pPr lvl="0"/>
            <a:r>
              <a:rPr lang="en-US" dirty="0"/>
              <a:t>Stat</a:t>
            </a:r>
          </a:p>
        </p:txBody>
      </p:sp>
      <p:sp>
        <p:nvSpPr>
          <p:cNvPr id="7" name="Text Placeholder 2">
            <a:extLst>
              <a:ext uri="{FF2B5EF4-FFF2-40B4-BE49-F238E27FC236}">
                <a16:creationId xmlns:a16="http://schemas.microsoft.com/office/drawing/2014/main" id="{85D84DED-5558-907F-DCA7-5C33D3E3C6D3}"/>
              </a:ext>
            </a:extLst>
          </p:cNvPr>
          <p:cNvSpPr>
            <a:spLocks noGrp="1"/>
          </p:cNvSpPr>
          <p:nvPr>
            <p:ph type="body" sz="quarter" idx="29" hasCustomPrompt="1"/>
          </p:nvPr>
        </p:nvSpPr>
        <p:spPr>
          <a:xfrm>
            <a:off x="6287787" y="3010467"/>
            <a:ext cx="2494265" cy="424140"/>
          </a:xfrm>
        </p:spPr>
        <p:txBody>
          <a:bodyPr anchor="b">
            <a:noAutofit/>
          </a:bodyPr>
          <a:lstStyle>
            <a:lvl1pPr marL="0">
              <a:spcBef>
                <a:spcPts val="600"/>
              </a:spcBef>
              <a:defRPr sz="2798" b="1">
                <a:solidFill>
                  <a:schemeClr val="bg1"/>
                </a:solidFill>
              </a:defRPr>
            </a:lvl1pPr>
          </a:lstStyle>
          <a:p>
            <a:pPr lvl="0"/>
            <a:r>
              <a:rPr lang="en-US" dirty="0"/>
              <a:t>Stat</a:t>
            </a:r>
          </a:p>
        </p:txBody>
      </p:sp>
      <p:sp>
        <p:nvSpPr>
          <p:cNvPr id="8" name="Text Placeholder 2">
            <a:extLst>
              <a:ext uri="{FF2B5EF4-FFF2-40B4-BE49-F238E27FC236}">
                <a16:creationId xmlns:a16="http://schemas.microsoft.com/office/drawing/2014/main" id="{2868FE3E-5A2B-D885-CA75-E8683149CEA2}"/>
              </a:ext>
            </a:extLst>
          </p:cNvPr>
          <p:cNvSpPr>
            <a:spLocks noGrp="1"/>
          </p:cNvSpPr>
          <p:nvPr>
            <p:ph type="body" sz="quarter" idx="30" hasCustomPrompt="1"/>
          </p:nvPr>
        </p:nvSpPr>
        <p:spPr>
          <a:xfrm>
            <a:off x="9121776" y="1560945"/>
            <a:ext cx="2491489" cy="424140"/>
          </a:xfrm>
        </p:spPr>
        <p:txBody>
          <a:bodyPr anchor="b">
            <a:noAutofit/>
          </a:bodyPr>
          <a:lstStyle>
            <a:lvl1pPr marL="0">
              <a:spcBef>
                <a:spcPts val="600"/>
              </a:spcBef>
              <a:defRPr sz="2798" b="1">
                <a:solidFill>
                  <a:schemeClr val="bg1"/>
                </a:solidFill>
              </a:defRPr>
            </a:lvl1pPr>
          </a:lstStyle>
          <a:p>
            <a:pPr lvl="0"/>
            <a:r>
              <a:rPr lang="en-US" dirty="0"/>
              <a:t>Stat</a:t>
            </a:r>
          </a:p>
        </p:txBody>
      </p:sp>
      <p:sp>
        <p:nvSpPr>
          <p:cNvPr id="9" name="Text Placeholder 2">
            <a:extLst>
              <a:ext uri="{FF2B5EF4-FFF2-40B4-BE49-F238E27FC236}">
                <a16:creationId xmlns:a16="http://schemas.microsoft.com/office/drawing/2014/main" id="{3C48DBAD-AC71-1E73-F6BF-D1935E340A72}"/>
              </a:ext>
            </a:extLst>
          </p:cNvPr>
          <p:cNvSpPr>
            <a:spLocks noGrp="1"/>
          </p:cNvSpPr>
          <p:nvPr>
            <p:ph type="body" sz="quarter" idx="31" hasCustomPrompt="1"/>
          </p:nvPr>
        </p:nvSpPr>
        <p:spPr>
          <a:xfrm>
            <a:off x="6287787" y="1985084"/>
            <a:ext cx="2494265"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10" name="Text Placeholder 2">
            <a:extLst>
              <a:ext uri="{FF2B5EF4-FFF2-40B4-BE49-F238E27FC236}">
                <a16:creationId xmlns:a16="http://schemas.microsoft.com/office/drawing/2014/main" id="{4660F5E3-CC5D-4B7B-FA08-98C78E7C2A39}"/>
              </a:ext>
            </a:extLst>
          </p:cNvPr>
          <p:cNvSpPr>
            <a:spLocks noGrp="1"/>
          </p:cNvSpPr>
          <p:nvPr>
            <p:ph type="body" sz="quarter" idx="32" hasCustomPrompt="1"/>
          </p:nvPr>
        </p:nvSpPr>
        <p:spPr>
          <a:xfrm>
            <a:off x="6287787" y="3434606"/>
            <a:ext cx="2494265"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11" name="Text Placeholder 2">
            <a:extLst>
              <a:ext uri="{FF2B5EF4-FFF2-40B4-BE49-F238E27FC236}">
                <a16:creationId xmlns:a16="http://schemas.microsoft.com/office/drawing/2014/main" id="{85ABEAF4-71D4-2931-B121-6593EB117D7F}"/>
              </a:ext>
            </a:extLst>
          </p:cNvPr>
          <p:cNvSpPr>
            <a:spLocks noGrp="1"/>
          </p:cNvSpPr>
          <p:nvPr>
            <p:ph type="body" sz="quarter" idx="33" hasCustomPrompt="1"/>
          </p:nvPr>
        </p:nvSpPr>
        <p:spPr>
          <a:xfrm>
            <a:off x="9121776" y="1985084"/>
            <a:ext cx="2491489" cy="419980"/>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13" name="Text Placeholder 2">
            <a:extLst>
              <a:ext uri="{FF2B5EF4-FFF2-40B4-BE49-F238E27FC236}">
                <a16:creationId xmlns:a16="http://schemas.microsoft.com/office/drawing/2014/main" id="{03AE4886-4549-D7BD-DE57-6790EDF6E04C}"/>
              </a:ext>
            </a:extLst>
          </p:cNvPr>
          <p:cNvSpPr>
            <a:spLocks noGrp="1"/>
          </p:cNvSpPr>
          <p:nvPr>
            <p:ph type="body" sz="quarter" idx="35"/>
          </p:nvPr>
        </p:nvSpPr>
        <p:spPr>
          <a:xfrm>
            <a:off x="6277861" y="4972298"/>
            <a:ext cx="5303520" cy="1020649"/>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5" name="Text Placeholder 2">
            <a:extLst>
              <a:ext uri="{FF2B5EF4-FFF2-40B4-BE49-F238E27FC236}">
                <a16:creationId xmlns:a16="http://schemas.microsoft.com/office/drawing/2014/main" id="{418AE994-85C8-196F-24F1-162714EF32C1}"/>
              </a:ext>
            </a:extLst>
          </p:cNvPr>
          <p:cNvSpPr>
            <a:spLocks noGrp="1"/>
          </p:cNvSpPr>
          <p:nvPr>
            <p:ph type="body" sz="quarter" idx="36" hasCustomPrompt="1"/>
          </p:nvPr>
        </p:nvSpPr>
        <p:spPr>
          <a:xfrm>
            <a:off x="9121776" y="3010467"/>
            <a:ext cx="2491489" cy="424140"/>
          </a:xfrm>
        </p:spPr>
        <p:txBody>
          <a:bodyPr anchor="b">
            <a:noAutofit/>
          </a:bodyPr>
          <a:lstStyle>
            <a:lvl1pPr marL="0">
              <a:spcBef>
                <a:spcPts val="600"/>
              </a:spcBef>
              <a:defRPr sz="2798" b="1">
                <a:solidFill>
                  <a:schemeClr val="bg1"/>
                </a:solidFill>
              </a:defRPr>
            </a:lvl1pPr>
          </a:lstStyle>
          <a:p>
            <a:pPr lvl="0"/>
            <a:r>
              <a:rPr lang="en-US" dirty="0"/>
              <a:t>Stat</a:t>
            </a:r>
          </a:p>
        </p:txBody>
      </p:sp>
      <p:sp>
        <p:nvSpPr>
          <p:cNvPr id="16" name="Text Placeholder 2">
            <a:extLst>
              <a:ext uri="{FF2B5EF4-FFF2-40B4-BE49-F238E27FC236}">
                <a16:creationId xmlns:a16="http://schemas.microsoft.com/office/drawing/2014/main" id="{FD161AAA-880F-B72C-1C9C-B1D0343DD498}"/>
              </a:ext>
            </a:extLst>
          </p:cNvPr>
          <p:cNvSpPr>
            <a:spLocks noGrp="1"/>
          </p:cNvSpPr>
          <p:nvPr>
            <p:ph type="body" sz="quarter" idx="37" hasCustomPrompt="1"/>
          </p:nvPr>
        </p:nvSpPr>
        <p:spPr>
          <a:xfrm>
            <a:off x="9121776" y="3434606"/>
            <a:ext cx="2491489" cy="419980"/>
          </a:xfrm>
        </p:spPr>
        <p:txBody>
          <a:bodyPr anchor="t">
            <a:noAutofit/>
          </a:bodyPr>
          <a:lstStyle>
            <a:lvl1pPr marL="0">
              <a:spcBef>
                <a:spcPts val="600"/>
              </a:spcBef>
              <a:defRPr sz="1200" b="0">
                <a:solidFill>
                  <a:schemeClr val="bg1"/>
                </a:solidFill>
              </a:defRPr>
            </a:lvl1pPr>
          </a:lstStyle>
          <a:p>
            <a:pPr lvl="0"/>
            <a:r>
              <a:rPr lang="en-US" dirty="0"/>
              <a:t>Stat</a:t>
            </a:r>
          </a:p>
        </p:txBody>
      </p:sp>
      <p:cxnSp>
        <p:nvCxnSpPr>
          <p:cNvPr id="17" name="Straight Connector 16">
            <a:extLst>
              <a:ext uri="{FF2B5EF4-FFF2-40B4-BE49-F238E27FC236}">
                <a16:creationId xmlns:a16="http://schemas.microsoft.com/office/drawing/2014/main" id="{9026D940-1BCC-84C8-34DC-61E736B94CEE}"/>
              </a:ext>
            </a:extLst>
          </p:cNvPr>
          <p:cNvCxnSpPr>
            <a:cxnSpLocks/>
          </p:cNvCxnSpPr>
          <p:nvPr userDrawn="1"/>
        </p:nvCxnSpPr>
        <p:spPr>
          <a:xfrm>
            <a:off x="8962072" y="1688731"/>
            <a:ext cx="0" cy="2071472"/>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6090097-9662-A2DA-41B4-AE98EDB7623E}"/>
              </a:ext>
            </a:extLst>
          </p:cNvPr>
          <p:cNvCxnSpPr>
            <a:cxnSpLocks/>
          </p:cNvCxnSpPr>
          <p:nvPr userDrawn="1"/>
        </p:nvCxnSpPr>
        <p:spPr>
          <a:xfrm flipH="1">
            <a:off x="9121774" y="2724467"/>
            <a:ext cx="2491490" cy="0"/>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949CE71-BC14-8110-8C2A-D21BBA5CEEF4}"/>
              </a:ext>
            </a:extLst>
          </p:cNvPr>
          <p:cNvCxnSpPr>
            <a:cxnSpLocks/>
          </p:cNvCxnSpPr>
          <p:nvPr userDrawn="1"/>
        </p:nvCxnSpPr>
        <p:spPr>
          <a:xfrm flipH="1">
            <a:off x="6287787" y="2724467"/>
            <a:ext cx="2491490" cy="0"/>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F4FF496-360B-825C-AED5-87592A26E6A8}"/>
              </a:ext>
            </a:extLst>
          </p:cNvPr>
          <p:cNvSpPr txBox="1"/>
          <p:nvPr userDrawn="1"/>
        </p:nvSpPr>
        <p:spPr>
          <a:xfrm>
            <a:off x="6267466" y="463754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25" name="Title 41">
            <a:extLst>
              <a:ext uri="{FF2B5EF4-FFF2-40B4-BE49-F238E27FC236}">
                <a16:creationId xmlns:a16="http://schemas.microsoft.com/office/drawing/2014/main" id="{CB9E9ACD-6DA2-1C3B-7C3D-2EC3B711C9C8}"/>
              </a:ext>
            </a:extLst>
          </p:cNvPr>
          <p:cNvSpPr>
            <a:spLocks noGrp="1"/>
          </p:cNvSpPr>
          <p:nvPr>
            <p:ph type="title" hasCustomPrompt="1"/>
          </p:nvPr>
        </p:nvSpPr>
        <p:spPr>
          <a:xfrm>
            <a:off x="360374" y="360000"/>
            <a:ext cx="9009385" cy="443653"/>
          </a:xfrm>
        </p:spPr>
        <p:txBody>
          <a:bodyPr/>
          <a:lstStyle>
            <a:lvl1pPr>
              <a:defRPr/>
            </a:lvl1pPr>
          </a:lstStyle>
          <a:p>
            <a:r>
              <a:rPr lang="en-GB" dirty="0"/>
              <a:t>Big Book four stats no quote</a:t>
            </a:r>
            <a:endParaRPr lang="en-US" dirty="0"/>
          </a:p>
        </p:txBody>
      </p:sp>
      <p:sp>
        <p:nvSpPr>
          <p:cNvPr id="21" name="Rectangle 20">
            <a:extLst>
              <a:ext uri="{FF2B5EF4-FFF2-40B4-BE49-F238E27FC236}">
                <a16:creationId xmlns:a16="http://schemas.microsoft.com/office/drawing/2014/main" id="{49591C63-2864-E70A-2400-A97B8112AE3A}"/>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44721B2-AB33-2024-5653-0A5A38DB34C2}"/>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2DAD8A-4BFD-DAA2-EE6B-CD9E4C85B13D}"/>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74891A4-6B15-22EF-D867-695B04268278}"/>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4" name="Text Placeholder 2">
            <a:extLst>
              <a:ext uri="{FF2B5EF4-FFF2-40B4-BE49-F238E27FC236}">
                <a16:creationId xmlns:a16="http://schemas.microsoft.com/office/drawing/2014/main" id="{C9124059-3DF8-1D34-6666-5569C6E43764}"/>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5" name="Text Placeholder 2">
            <a:extLst>
              <a:ext uri="{FF2B5EF4-FFF2-40B4-BE49-F238E27FC236}">
                <a16:creationId xmlns:a16="http://schemas.microsoft.com/office/drawing/2014/main" id="{AF15B065-0244-8606-F3E9-1A2B5EFDC530}"/>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6" name="Text Placeholder 2">
            <a:extLst>
              <a:ext uri="{FF2B5EF4-FFF2-40B4-BE49-F238E27FC236}">
                <a16:creationId xmlns:a16="http://schemas.microsoft.com/office/drawing/2014/main" id="{D6EB59F7-D5C0-7A9C-F37D-C8A8F5136A3B}"/>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7" name="Text Placeholder 2">
            <a:extLst>
              <a:ext uri="{FF2B5EF4-FFF2-40B4-BE49-F238E27FC236}">
                <a16:creationId xmlns:a16="http://schemas.microsoft.com/office/drawing/2014/main" id="{4F54ABCD-A447-2635-9002-F922AFF3BD96}"/>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12" name="Rectangle 11">
            <a:extLst>
              <a:ext uri="{FF2B5EF4-FFF2-40B4-BE49-F238E27FC236}">
                <a16:creationId xmlns:a16="http://schemas.microsoft.com/office/drawing/2014/main" id="{B4E39045-2AEA-08E4-9F19-3D703A7445E9}"/>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22" name="Text Placeholder 2">
            <a:extLst>
              <a:ext uri="{FF2B5EF4-FFF2-40B4-BE49-F238E27FC236}">
                <a16:creationId xmlns:a16="http://schemas.microsoft.com/office/drawing/2014/main" id="{5F386FE4-5B98-F2DB-FB07-1DC489FBCB40}"/>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23" name="Text Placeholder 2">
            <a:extLst>
              <a:ext uri="{FF2B5EF4-FFF2-40B4-BE49-F238E27FC236}">
                <a16:creationId xmlns:a16="http://schemas.microsoft.com/office/drawing/2014/main" id="{2BA83B78-CC30-7872-2CC9-4CE7F014D383}"/>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4" name="TextBox 23">
            <a:extLst>
              <a:ext uri="{FF2B5EF4-FFF2-40B4-BE49-F238E27FC236}">
                <a16:creationId xmlns:a16="http://schemas.microsoft.com/office/drawing/2014/main" id="{FC658EBB-A282-1B59-C075-806A4A868352}"/>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7" name="TextBox 26">
            <a:extLst>
              <a:ext uri="{FF2B5EF4-FFF2-40B4-BE49-F238E27FC236}">
                <a16:creationId xmlns:a16="http://schemas.microsoft.com/office/drawing/2014/main" id="{C4F5490F-CE63-8688-BF0B-5DAD98EDBE7E}"/>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8" name="Text Placeholder 53">
            <a:extLst>
              <a:ext uri="{FF2B5EF4-FFF2-40B4-BE49-F238E27FC236}">
                <a16:creationId xmlns:a16="http://schemas.microsoft.com/office/drawing/2014/main" id="{B4ADF950-2E22-2213-9AC3-331826540577}"/>
              </a:ext>
            </a:extLst>
          </p:cNvPr>
          <p:cNvSpPr>
            <a:spLocks noGrp="1"/>
          </p:cNvSpPr>
          <p:nvPr>
            <p:ph type="body" sz="quarter" idx="41"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2536955242"/>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Book one vert stat +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extLst>
              <a:ext uri="{FF2B5EF4-FFF2-40B4-BE49-F238E27FC236}">
                <a16:creationId xmlns:a16="http://schemas.microsoft.com/office/drawing/2014/main" id="{F91DC20F-73F8-1030-EC1A-B7BE5235FE43}"/>
              </a:ext>
            </a:extLst>
          </p:cNvPr>
          <p:cNvSpPr/>
          <p:nvPr userDrawn="1"/>
        </p:nvSpPr>
        <p:spPr>
          <a:xfrm>
            <a:off x="6094412" y="1322388"/>
            <a:ext cx="2804517" cy="3633673"/>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nchorCtr="0"/>
          <a:lstStyle/>
          <a:p>
            <a:pPr lvl="0"/>
            <a:endParaRPr lang="en-US" sz="1200">
              <a:solidFill>
                <a:srgbClr val="FFFFFF"/>
              </a:solidFill>
              <a:cs typeface="Arial"/>
            </a:endParaRPr>
          </a:p>
        </p:txBody>
      </p:sp>
      <p:sp>
        <p:nvSpPr>
          <p:cNvPr id="19" name="Rectangle 18">
            <a:extLst>
              <a:ext uri="{FF2B5EF4-FFF2-40B4-BE49-F238E27FC236}">
                <a16:creationId xmlns:a16="http://schemas.microsoft.com/office/drawing/2014/main" id="{884A1C84-26E3-EDE0-86E7-4EC1D3809B4C}"/>
              </a:ext>
            </a:extLst>
          </p:cNvPr>
          <p:cNvSpPr/>
          <p:nvPr userDrawn="1"/>
        </p:nvSpPr>
        <p:spPr>
          <a:xfrm>
            <a:off x="9004896" y="1322388"/>
            <a:ext cx="2804517" cy="3633673"/>
          </a:xfrm>
          <a:prstGeom prst="rect">
            <a:avLst/>
          </a:prstGeom>
          <a:solidFill>
            <a:srgbClr val="182126"/>
          </a:solidFill>
          <a:ln>
            <a:noFill/>
          </a:ln>
          <a:effectLst/>
        </p:spPr>
        <p:style>
          <a:lnRef idx="1">
            <a:schemeClr val="accent1"/>
          </a:lnRef>
          <a:fillRef idx="3">
            <a:schemeClr val="accent1"/>
          </a:fillRef>
          <a:effectRef idx="2">
            <a:schemeClr val="accent1"/>
          </a:effectRef>
          <a:fontRef idx="minor">
            <a:schemeClr val="lt1"/>
          </a:fontRef>
        </p:style>
        <p:txBody>
          <a:bodyPr lIns="182880" tIns="365760" rIns="182880" bIns="0" rtlCol="0" anchor="t" anchorCtr="0"/>
          <a:lstStyle/>
          <a:p>
            <a:pPr marL="0" lvl="1">
              <a:spcBef>
                <a:spcPts val="500"/>
              </a:spcBef>
              <a:buClr>
                <a:srgbClr val="FA4616"/>
              </a:buClr>
            </a:pPr>
            <a:endParaRPr lang="en-US" sz="1400">
              <a:solidFill>
                <a:srgbClr val="FFFFFF"/>
              </a:solidFill>
              <a:cs typeface="Arial"/>
            </a:endParaRPr>
          </a:p>
        </p:txBody>
      </p:sp>
      <p:sp>
        <p:nvSpPr>
          <p:cNvPr id="62" name="Rectangle 61">
            <a:extLst>
              <a:ext uri="{FF2B5EF4-FFF2-40B4-BE49-F238E27FC236}">
                <a16:creationId xmlns:a16="http://schemas.microsoft.com/office/drawing/2014/main" id="{EFDFF602-FB27-0694-D581-840A7471E6F1}"/>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64" name="Text Placeholder 2">
            <a:extLst>
              <a:ext uri="{FF2B5EF4-FFF2-40B4-BE49-F238E27FC236}">
                <a16:creationId xmlns:a16="http://schemas.microsoft.com/office/drawing/2014/main" id="{53AB9E3B-9951-1339-5D23-B622323D8DA0}"/>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5" name="Google Shape;357;p289">
            <a:extLst>
              <a:ext uri="{FF2B5EF4-FFF2-40B4-BE49-F238E27FC236}">
                <a16:creationId xmlns:a16="http://schemas.microsoft.com/office/drawing/2014/main" id="{6F335239-328E-7848-1F00-E1CE004BF570}"/>
              </a:ext>
            </a:extLst>
          </p:cNvPr>
          <p:cNvSpPr txBox="1">
            <a:spLocks noGrp="1"/>
          </p:cNvSpPr>
          <p:nvPr>
            <p:ph type="body" idx="8" hasCustomPrompt="1"/>
          </p:nvPr>
        </p:nvSpPr>
        <p:spPr>
          <a:xfrm>
            <a:off x="6290560" y="2620192"/>
            <a:ext cx="2412220" cy="424140"/>
          </a:xfrm>
          <a:prstGeom prst="rect">
            <a:avLst/>
          </a:prstGeom>
          <a:noFill/>
          <a:ln>
            <a:noFill/>
          </a:ln>
        </p:spPr>
        <p:txBody>
          <a:bodyPr spcFirstLastPara="1" wrap="square" lIns="0" tIns="0" rIns="0" bIns="0" anchor="b" anchorCtr="0">
            <a:noAutofit/>
          </a:bodyPr>
          <a:lstStyle>
            <a:lvl1pPr marL="0" lvl="0" indent="-228600" algn="l">
              <a:spcBef>
                <a:spcPts val="600"/>
              </a:spcBef>
              <a:spcAft>
                <a:spcPts val="0"/>
              </a:spcAft>
              <a:buClr>
                <a:schemeClr val="lt1"/>
              </a:buClr>
              <a:buSzPts val="4000"/>
              <a:buNone/>
              <a:defRPr sz="40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6" name="Google Shape;359;p289">
            <a:extLst>
              <a:ext uri="{FF2B5EF4-FFF2-40B4-BE49-F238E27FC236}">
                <a16:creationId xmlns:a16="http://schemas.microsoft.com/office/drawing/2014/main" id="{E1942889-2F72-182D-1106-3399590CD7FE}"/>
              </a:ext>
            </a:extLst>
          </p:cNvPr>
          <p:cNvSpPr txBox="1">
            <a:spLocks noGrp="1"/>
          </p:cNvSpPr>
          <p:nvPr>
            <p:ph type="body" idx="31"/>
          </p:nvPr>
        </p:nvSpPr>
        <p:spPr>
          <a:xfrm>
            <a:off x="6290560" y="3053567"/>
            <a:ext cx="2412220" cy="1034023"/>
          </a:xfrm>
          <a:prstGeom prst="rect">
            <a:avLst/>
          </a:prstGeom>
          <a:noFill/>
          <a:ln>
            <a:noFill/>
          </a:ln>
        </p:spPr>
        <p:txBody>
          <a:bodyPr spcFirstLastPara="1" wrap="square" lIns="0" tIns="0" rIns="0" bIns="0" anchor="t" anchorCtr="0">
            <a:noAutofit/>
          </a:bodyPr>
          <a:lstStyle>
            <a:lvl1pPr marL="0" lvl="0" indent="-228600" algn="l">
              <a:spcBef>
                <a:spcPts val="600"/>
              </a:spcBef>
              <a:spcAft>
                <a:spcPts val="0"/>
              </a:spcAft>
              <a:buClr>
                <a:schemeClr val="lt1"/>
              </a:buClr>
              <a:buSzPts val="1400"/>
              <a:buNone/>
              <a:defRPr sz="14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 name="TextBox 8">
            <a:extLst>
              <a:ext uri="{FF2B5EF4-FFF2-40B4-BE49-F238E27FC236}">
                <a16:creationId xmlns:a16="http://schemas.microsoft.com/office/drawing/2014/main" id="{56601F77-48F1-C1EE-FCE8-4EB36E9E0BCD}"/>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18" name="Title 41">
            <a:extLst>
              <a:ext uri="{FF2B5EF4-FFF2-40B4-BE49-F238E27FC236}">
                <a16:creationId xmlns:a16="http://schemas.microsoft.com/office/drawing/2014/main" id="{415E9A36-0B53-25F4-9AA0-E8EEE3B90073}"/>
              </a:ext>
            </a:extLst>
          </p:cNvPr>
          <p:cNvSpPr>
            <a:spLocks noGrp="1"/>
          </p:cNvSpPr>
          <p:nvPr>
            <p:ph type="title" hasCustomPrompt="1"/>
          </p:nvPr>
        </p:nvSpPr>
        <p:spPr>
          <a:xfrm>
            <a:off x="360374" y="360000"/>
            <a:ext cx="9009385" cy="443653"/>
          </a:xfrm>
        </p:spPr>
        <p:txBody>
          <a:bodyPr/>
          <a:lstStyle/>
          <a:p>
            <a:r>
              <a:rPr lang="en-GB" dirty="0"/>
              <a:t>Big Book one vert stat + quote</a:t>
            </a:r>
            <a:endParaRPr lang="en-US" dirty="0"/>
          </a:p>
        </p:txBody>
      </p:sp>
      <p:sp>
        <p:nvSpPr>
          <p:cNvPr id="25" name="Rectangle 24">
            <a:extLst>
              <a:ext uri="{FF2B5EF4-FFF2-40B4-BE49-F238E27FC236}">
                <a16:creationId xmlns:a16="http://schemas.microsoft.com/office/drawing/2014/main" id="{4CA9B88A-17DE-9F14-CED7-CE84FB3F8EF2}"/>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7C04FC9-7B2B-AA5F-DD47-FE567DB5438D}"/>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0046B6BF-82ED-6C16-9785-19D61EEB9AC2}"/>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40AADD3-18D3-AC61-F1E5-10BF6A41AB35}"/>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4" name="Text Placeholder 2">
            <a:extLst>
              <a:ext uri="{FF2B5EF4-FFF2-40B4-BE49-F238E27FC236}">
                <a16:creationId xmlns:a16="http://schemas.microsoft.com/office/drawing/2014/main" id="{D7174D97-38D8-A024-6C29-EB4839B629CA}"/>
              </a:ext>
            </a:extLst>
          </p:cNvPr>
          <p:cNvSpPr>
            <a:spLocks noGrp="1"/>
          </p:cNvSpPr>
          <p:nvPr>
            <p:ph type="body" sz="quarter" idx="41"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5" name="Text Placeholder 2">
            <a:extLst>
              <a:ext uri="{FF2B5EF4-FFF2-40B4-BE49-F238E27FC236}">
                <a16:creationId xmlns:a16="http://schemas.microsoft.com/office/drawing/2014/main" id="{2BF93E1E-CB6D-BAD7-C1E4-CA2387A64E90}"/>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6" name="Text Placeholder 2">
            <a:extLst>
              <a:ext uri="{FF2B5EF4-FFF2-40B4-BE49-F238E27FC236}">
                <a16:creationId xmlns:a16="http://schemas.microsoft.com/office/drawing/2014/main" id="{A1F337DB-80BD-6B80-7F54-E193A8170800}"/>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7" name="Text Placeholder 2">
            <a:extLst>
              <a:ext uri="{FF2B5EF4-FFF2-40B4-BE49-F238E27FC236}">
                <a16:creationId xmlns:a16="http://schemas.microsoft.com/office/drawing/2014/main" id="{FCAFEF55-BE5C-E3D8-22CD-1ACECEBC08ED}"/>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Text Placeholder 2">
            <a:extLst>
              <a:ext uri="{FF2B5EF4-FFF2-40B4-BE49-F238E27FC236}">
                <a16:creationId xmlns:a16="http://schemas.microsoft.com/office/drawing/2014/main" id="{E4A061C5-E10F-0F9C-D37C-CA98D2A4A66F}"/>
              </a:ext>
            </a:extLst>
          </p:cNvPr>
          <p:cNvSpPr>
            <a:spLocks noGrp="1"/>
          </p:cNvSpPr>
          <p:nvPr>
            <p:ph type="body" sz="quarter" idx="22" hasCustomPrompt="1"/>
          </p:nvPr>
        </p:nvSpPr>
        <p:spPr>
          <a:xfrm>
            <a:off x="9239051" y="1493008"/>
            <a:ext cx="2377440" cy="2560320"/>
          </a:xfrm>
        </p:spPr>
        <p:txBody>
          <a:bodyPr anchor="t">
            <a:noAutofit/>
          </a:bodyPr>
          <a:lstStyle>
            <a:lvl1pPr marL="0">
              <a:spcBef>
                <a:spcPts val="600"/>
              </a:spcBef>
              <a:defRPr sz="1400" b="0">
                <a:solidFill>
                  <a:schemeClr val="bg1"/>
                </a:solidFill>
              </a:defRPr>
            </a:lvl1pPr>
          </a:lstStyle>
          <a:p>
            <a:pPr lvl="0"/>
            <a:r>
              <a:rPr lang="en-US" dirty="0"/>
              <a:t>Quote</a:t>
            </a:r>
          </a:p>
        </p:txBody>
      </p:sp>
      <p:sp>
        <p:nvSpPr>
          <p:cNvPr id="10" name="Text Placeholder 3">
            <a:extLst>
              <a:ext uri="{FF2B5EF4-FFF2-40B4-BE49-F238E27FC236}">
                <a16:creationId xmlns:a16="http://schemas.microsoft.com/office/drawing/2014/main" id="{407433EA-476D-7B09-A5FD-C6F3C6A5A4C4}"/>
              </a:ext>
            </a:extLst>
          </p:cNvPr>
          <p:cNvSpPr>
            <a:spLocks noGrp="1"/>
          </p:cNvSpPr>
          <p:nvPr>
            <p:ph type="body" sz="quarter" idx="14" hasCustomPrompt="1"/>
          </p:nvPr>
        </p:nvSpPr>
        <p:spPr>
          <a:xfrm>
            <a:off x="9220016" y="4287755"/>
            <a:ext cx="2377440" cy="548640"/>
          </a:xfrm>
        </p:spPr>
        <p:txBody>
          <a:bodyPr anchor="b">
            <a:noAutofit/>
          </a:bodyPr>
          <a:lstStyle>
            <a:lvl1pPr algn="l">
              <a:spcBef>
                <a:spcPts val="0"/>
              </a:spcBef>
              <a:spcAft>
                <a:spcPts val="0"/>
              </a:spcAft>
              <a:defRPr sz="1050" b="1">
                <a:solidFill>
                  <a:schemeClr val="bg1"/>
                </a:solidFill>
                <a:sym typeface="Wingdings" pitchFamily="2" charset="2"/>
              </a:defRPr>
            </a:lvl1pPr>
            <a:lvl2pPr marL="0" indent="0">
              <a:spcBef>
                <a:spcPts val="0"/>
              </a:spcBef>
              <a:spcAft>
                <a:spcPts val="0"/>
              </a:spcAft>
              <a:buNone/>
              <a:defRPr sz="1100" b="1">
                <a:solidFill>
                  <a:schemeClr val="bg1"/>
                </a:solidFill>
              </a:defRPr>
            </a:lvl2pPr>
            <a:lvl3pPr marL="0" indent="0">
              <a:spcBef>
                <a:spcPts val="0"/>
              </a:spcBef>
              <a:spcAft>
                <a:spcPts val="0"/>
              </a:spcAft>
              <a:buNone/>
              <a:defRPr sz="1100">
                <a:solidFill>
                  <a:schemeClr val="bg1"/>
                </a:solidFill>
              </a:defRPr>
            </a:lvl3pPr>
          </a:lstStyle>
          <a:p>
            <a:pPr lvl="0"/>
            <a:r>
              <a:rPr lang="en-GB" dirty="0"/>
              <a:t>Click for name, title, company</a:t>
            </a:r>
          </a:p>
        </p:txBody>
      </p:sp>
      <p:sp>
        <p:nvSpPr>
          <p:cNvPr id="12" name="Rectangle 11">
            <a:extLst>
              <a:ext uri="{FF2B5EF4-FFF2-40B4-BE49-F238E27FC236}">
                <a16:creationId xmlns:a16="http://schemas.microsoft.com/office/drawing/2014/main" id="{5A0B1425-0570-5D78-CC9C-21F7E1BCEFBC}"/>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4" name="Text Placeholder 2">
            <a:extLst>
              <a:ext uri="{FF2B5EF4-FFF2-40B4-BE49-F238E27FC236}">
                <a16:creationId xmlns:a16="http://schemas.microsoft.com/office/drawing/2014/main" id="{93A7E626-55EE-7007-3C2B-5CC379B54808}"/>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21" name="Text Placeholder 2">
            <a:extLst>
              <a:ext uri="{FF2B5EF4-FFF2-40B4-BE49-F238E27FC236}">
                <a16:creationId xmlns:a16="http://schemas.microsoft.com/office/drawing/2014/main" id="{163FA9B7-6311-2964-42DE-CA6A9C53E78F}"/>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2" name="TextBox 21">
            <a:extLst>
              <a:ext uri="{FF2B5EF4-FFF2-40B4-BE49-F238E27FC236}">
                <a16:creationId xmlns:a16="http://schemas.microsoft.com/office/drawing/2014/main" id="{0395EDF1-7154-22F2-9250-9FDF905AA0A1}"/>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3" name="TextBox 22">
            <a:extLst>
              <a:ext uri="{FF2B5EF4-FFF2-40B4-BE49-F238E27FC236}">
                <a16:creationId xmlns:a16="http://schemas.microsoft.com/office/drawing/2014/main" id="{3AA79C76-84A9-B496-531B-859DFBE5BA36}"/>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4" name="Text Placeholder 53">
            <a:extLst>
              <a:ext uri="{FF2B5EF4-FFF2-40B4-BE49-F238E27FC236}">
                <a16:creationId xmlns:a16="http://schemas.microsoft.com/office/drawing/2014/main" id="{1AC7F3DF-404D-DBC7-5618-4AB29A5DA09D}"/>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719477900"/>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Book two vert stats +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extLst>
              <a:ext uri="{FF2B5EF4-FFF2-40B4-BE49-F238E27FC236}">
                <a16:creationId xmlns:a16="http://schemas.microsoft.com/office/drawing/2014/main" id="{F91DC20F-73F8-1030-EC1A-B7BE5235FE43}"/>
              </a:ext>
            </a:extLst>
          </p:cNvPr>
          <p:cNvSpPr/>
          <p:nvPr userDrawn="1"/>
        </p:nvSpPr>
        <p:spPr>
          <a:xfrm>
            <a:off x="6094412" y="1322388"/>
            <a:ext cx="2804517" cy="3633673"/>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nchorCtr="0"/>
          <a:lstStyle/>
          <a:p>
            <a:pPr lvl="0"/>
            <a:endParaRPr lang="en-US" sz="1200">
              <a:solidFill>
                <a:srgbClr val="FFFFFF"/>
              </a:solidFill>
              <a:cs typeface="Arial"/>
            </a:endParaRPr>
          </a:p>
        </p:txBody>
      </p:sp>
      <p:sp>
        <p:nvSpPr>
          <p:cNvPr id="19" name="Rectangle 18">
            <a:extLst>
              <a:ext uri="{FF2B5EF4-FFF2-40B4-BE49-F238E27FC236}">
                <a16:creationId xmlns:a16="http://schemas.microsoft.com/office/drawing/2014/main" id="{884A1C84-26E3-EDE0-86E7-4EC1D3809B4C}"/>
              </a:ext>
            </a:extLst>
          </p:cNvPr>
          <p:cNvSpPr/>
          <p:nvPr userDrawn="1"/>
        </p:nvSpPr>
        <p:spPr>
          <a:xfrm>
            <a:off x="9004896" y="1322388"/>
            <a:ext cx="2804517" cy="3633673"/>
          </a:xfrm>
          <a:prstGeom prst="rect">
            <a:avLst/>
          </a:prstGeom>
          <a:solidFill>
            <a:srgbClr val="182126"/>
          </a:solidFill>
          <a:ln>
            <a:noFill/>
          </a:ln>
          <a:effectLst/>
        </p:spPr>
        <p:style>
          <a:lnRef idx="1">
            <a:schemeClr val="accent1"/>
          </a:lnRef>
          <a:fillRef idx="3">
            <a:schemeClr val="accent1"/>
          </a:fillRef>
          <a:effectRef idx="2">
            <a:schemeClr val="accent1"/>
          </a:effectRef>
          <a:fontRef idx="minor">
            <a:schemeClr val="lt1"/>
          </a:fontRef>
        </p:style>
        <p:txBody>
          <a:bodyPr lIns="182880" tIns="365760" rIns="182880" bIns="0" rtlCol="0" anchor="t" anchorCtr="0"/>
          <a:lstStyle/>
          <a:p>
            <a:pPr marL="0" lvl="1">
              <a:spcBef>
                <a:spcPts val="500"/>
              </a:spcBef>
              <a:buClr>
                <a:srgbClr val="FA4616"/>
              </a:buClr>
            </a:pPr>
            <a:endParaRPr lang="en-US" sz="1400">
              <a:solidFill>
                <a:srgbClr val="FFFFFF"/>
              </a:solidFill>
              <a:cs typeface="Arial"/>
            </a:endParaRPr>
          </a:p>
        </p:txBody>
      </p:sp>
      <p:cxnSp>
        <p:nvCxnSpPr>
          <p:cNvPr id="51" name="Straight Connector 50">
            <a:extLst>
              <a:ext uri="{FF2B5EF4-FFF2-40B4-BE49-F238E27FC236}">
                <a16:creationId xmlns:a16="http://schemas.microsoft.com/office/drawing/2014/main" id="{53006573-E00A-27AC-AA8B-86748BC4B97C}"/>
              </a:ext>
            </a:extLst>
          </p:cNvPr>
          <p:cNvCxnSpPr>
            <a:cxnSpLocks/>
          </p:cNvCxnSpPr>
          <p:nvPr userDrawn="1"/>
        </p:nvCxnSpPr>
        <p:spPr>
          <a:xfrm flipH="1">
            <a:off x="6287785" y="3213617"/>
            <a:ext cx="2414995" cy="0"/>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8" name="Text Placeholder 2">
            <a:extLst>
              <a:ext uri="{FF2B5EF4-FFF2-40B4-BE49-F238E27FC236}">
                <a16:creationId xmlns:a16="http://schemas.microsoft.com/office/drawing/2014/main" id="{9FCF831A-3906-413F-905A-67D3DDEB8374}"/>
              </a:ext>
            </a:extLst>
          </p:cNvPr>
          <p:cNvSpPr>
            <a:spLocks noGrp="1"/>
          </p:cNvSpPr>
          <p:nvPr>
            <p:ph type="body" sz="quarter" idx="31" hasCustomPrompt="1"/>
          </p:nvPr>
        </p:nvSpPr>
        <p:spPr>
          <a:xfrm>
            <a:off x="6444479" y="3544299"/>
            <a:ext cx="2101606" cy="422768"/>
          </a:xfrm>
        </p:spPr>
        <p:txBody>
          <a:bodyPr anchor="b">
            <a:noAutofit/>
          </a:bodyPr>
          <a:lstStyle>
            <a:lvl1pPr marL="0" algn="ctr">
              <a:spcBef>
                <a:spcPts val="600"/>
              </a:spcBef>
              <a:defRPr sz="2800" b="1">
                <a:solidFill>
                  <a:schemeClr val="bg1"/>
                </a:solidFill>
              </a:defRPr>
            </a:lvl1pPr>
          </a:lstStyle>
          <a:p>
            <a:pPr lvl="0"/>
            <a:r>
              <a:rPr lang="en-US" dirty="0"/>
              <a:t>Stat</a:t>
            </a:r>
          </a:p>
        </p:txBody>
      </p:sp>
      <p:sp>
        <p:nvSpPr>
          <p:cNvPr id="59" name="Text Placeholder 2">
            <a:extLst>
              <a:ext uri="{FF2B5EF4-FFF2-40B4-BE49-F238E27FC236}">
                <a16:creationId xmlns:a16="http://schemas.microsoft.com/office/drawing/2014/main" id="{D472A0AC-24BC-1F4C-2E30-A9A1C1BD770B}"/>
              </a:ext>
            </a:extLst>
          </p:cNvPr>
          <p:cNvSpPr>
            <a:spLocks noGrp="1"/>
          </p:cNvSpPr>
          <p:nvPr>
            <p:ph type="body" sz="quarter" idx="32"/>
          </p:nvPr>
        </p:nvSpPr>
        <p:spPr>
          <a:xfrm>
            <a:off x="6444479" y="3967067"/>
            <a:ext cx="2101606" cy="534706"/>
          </a:xfrm>
        </p:spPr>
        <p:txBody>
          <a:bodyPr anchor="t">
            <a:noAutofit/>
          </a:bodyPr>
          <a:lstStyle>
            <a:lvl1pPr marL="0" algn="ctr">
              <a:spcBef>
                <a:spcPts val="600"/>
              </a:spcBef>
              <a:defRPr sz="1200" b="0">
                <a:solidFill>
                  <a:schemeClr val="bg1"/>
                </a:solidFill>
              </a:defRPr>
            </a:lvl1pPr>
          </a:lstStyle>
          <a:p>
            <a:pPr lvl="0"/>
            <a:endParaRPr lang="en-US" dirty="0"/>
          </a:p>
        </p:txBody>
      </p:sp>
      <p:sp>
        <p:nvSpPr>
          <p:cNvPr id="60" name="Text Placeholder 2">
            <a:extLst>
              <a:ext uri="{FF2B5EF4-FFF2-40B4-BE49-F238E27FC236}">
                <a16:creationId xmlns:a16="http://schemas.microsoft.com/office/drawing/2014/main" id="{B59E1469-79A1-B7A1-4F55-A2DDFCB86E50}"/>
              </a:ext>
            </a:extLst>
          </p:cNvPr>
          <p:cNvSpPr>
            <a:spLocks noGrp="1"/>
          </p:cNvSpPr>
          <p:nvPr>
            <p:ph type="body" sz="quarter" idx="33" hasCustomPrompt="1"/>
          </p:nvPr>
        </p:nvSpPr>
        <p:spPr>
          <a:xfrm>
            <a:off x="6446067" y="1915302"/>
            <a:ext cx="2101606" cy="422768"/>
          </a:xfrm>
        </p:spPr>
        <p:txBody>
          <a:bodyPr anchor="b">
            <a:noAutofit/>
          </a:bodyPr>
          <a:lstStyle>
            <a:lvl1pPr marL="0" algn="ctr">
              <a:spcBef>
                <a:spcPts val="600"/>
              </a:spcBef>
              <a:defRPr sz="2800" b="1">
                <a:solidFill>
                  <a:schemeClr val="bg1"/>
                </a:solidFill>
              </a:defRPr>
            </a:lvl1pPr>
          </a:lstStyle>
          <a:p>
            <a:pPr lvl="0"/>
            <a:r>
              <a:rPr lang="en-US" dirty="0"/>
              <a:t>Stat</a:t>
            </a:r>
          </a:p>
        </p:txBody>
      </p:sp>
      <p:sp>
        <p:nvSpPr>
          <p:cNvPr id="61" name="Text Placeholder 2">
            <a:extLst>
              <a:ext uri="{FF2B5EF4-FFF2-40B4-BE49-F238E27FC236}">
                <a16:creationId xmlns:a16="http://schemas.microsoft.com/office/drawing/2014/main" id="{E8D37E0A-0C4E-0FA9-2B9C-77837120240B}"/>
              </a:ext>
            </a:extLst>
          </p:cNvPr>
          <p:cNvSpPr>
            <a:spLocks noGrp="1"/>
          </p:cNvSpPr>
          <p:nvPr>
            <p:ph type="body" sz="quarter" idx="34"/>
          </p:nvPr>
        </p:nvSpPr>
        <p:spPr>
          <a:xfrm>
            <a:off x="6446067" y="2338070"/>
            <a:ext cx="2101606" cy="534706"/>
          </a:xfrm>
        </p:spPr>
        <p:txBody>
          <a:bodyPr anchor="t">
            <a:noAutofit/>
          </a:bodyPr>
          <a:lstStyle>
            <a:lvl1pPr marL="0" algn="ctr">
              <a:spcBef>
                <a:spcPts val="600"/>
              </a:spcBef>
              <a:defRPr sz="1200" b="0">
                <a:solidFill>
                  <a:schemeClr val="bg1"/>
                </a:solidFill>
              </a:defRPr>
            </a:lvl1pPr>
          </a:lstStyle>
          <a:p>
            <a:pPr lvl="0"/>
            <a:endParaRPr lang="en-US" dirty="0"/>
          </a:p>
        </p:txBody>
      </p:sp>
      <p:sp>
        <p:nvSpPr>
          <p:cNvPr id="62" name="Rectangle 61">
            <a:extLst>
              <a:ext uri="{FF2B5EF4-FFF2-40B4-BE49-F238E27FC236}">
                <a16:creationId xmlns:a16="http://schemas.microsoft.com/office/drawing/2014/main" id="{EFDFF602-FB27-0694-D581-840A7471E6F1}"/>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5" name="TextBox 4">
            <a:extLst>
              <a:ext uri="{FF2B5EF4-FFF2-40B4-BE49-F238E27FC236}">
                <a16:creationId xmlns:a16="http://schemas.microsoft.com/office/drawing/2014/main" id="{19AC5F41-30EF-4448-6A84-B57A86C2B381}"/>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13" name="Title 41">
            <a:extLst>
              <a:ext uri="{FF2B5EF4-FFF2-40B4-BE49-F238E27FC236}">
                <a16:creationId xmlns:a16="http://schemas.microsoft.com/office/drawing/2014/main" id="{F9CD6FE1-3E55-098A-5436-1A3492D7273E}"/>
              </a:ext>
            </a:extLst>
          </p:cNvPr>
          <p:cNvSpPr>
            <a:spLocks noGrp="1"/>
          </p:cNvSpPr>
          <p:nvPr>
            <p:ph type="title" hasCustomPrompt="1"/>
          </p:nvPr>
        </p:nvSpPr>
        <p:spPr>
          <a:xfrm>
            <a:off x="360374" y="360000"/>
            <a:ext cx="9009385" cy="443653"/>
          </a:xfrm>
        </p:spPr>
        <p:txBody>
          <a:bodyPr/>
          <a:lstStyle/>
          <a:p>
            <a:r>
              <a:rPr lang="en-GB" dirty="0"/>
              <a:t>Big Book two vert. stats + quote</a:t>
            </a:r>
            <a:endParaRPr lang="en-US" dirty="0"/>
          </a:p>
        </p:txBody>
      </p:sp>
      <p:sp>
        <p:nvSpPr>
          <p:cNvPr id="23" name="Rectangle 22">
            <a:extLst>
              <a:ext uri="{FF2B5EF4-FFF2-40B4-BE49-F238E27FC236}">
                <a16:creationId xmlns:a16="http://schemas.microsoft.com/office/drawing/2014/main" id="{37CA5A53-8222-F686-7F19-24D9946127AE}"/>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FFD079-7D12-548C-27EB-BCCC96161487}"/>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28C90B37-B2DE-8F96-85FD-AE3BC6E753B2}"/>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D9CBBD0E-4483-E180-6A63-DF468B219CBC}"/>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2" name="Text Placeholder 2">
            <a:extLst>
              <a:ext uri="{FF2B5EF4-FFF2-40B4-BE49-F238E27FC236}">
                <a16:creationId xmlns:a16="http://schemas.microsoft.com/office/drawing/2014/main" id="{244FA84B-B614-BFFB-2846-EDA412F43A9E}"/>
              </a:ext>
            </a:extLst>
          </p:cNvPr>
          <p:cNvSpPr>
            <a:spLocks noGrp="1"/>
          </p:cNvSpPr>
          <p:nvPr>
            <p:ph type="body" sz="quarter" idx="41"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3" name="Text Placeholder 2">
            <a:extLst>
              <a:ext uri="{FF2B5EF4-FFF2-40B4-BE49-F238E27FC236}">
                <a16:creationId xmlns:a16="http://schemas.microsoft.com/office/drawing/2014/main" id="{E274B2EC-A162-BD2F-82DF-38C0B02C3B15}"/>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4" name="Text Placeholder 2">
            <a:extLst>
              <a:ext uri="{FF2B5EF4-FFF2-40B4-BE49-F238E27FC236}">
                <a16:creationId xmlns:a16="http://schemas.microsoft.com/office/drawing/2014/main" id="{83084784-6A12-12E5-0598-D43F3CBD1D0F}"/>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5" name="Text Placeholder 2">
            <a:extLst>
              <a:ext uri="{FF2B5EF4-FFF2-40B4-BE49-F238E27FC236}">
                <a16:creationId xmlns:a16="http://schemas.microsoft.com/office/drawing/2014/main" id="{FE7AF089-3619-D811-AA35-0D5D2E4E0D9C}"/>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Text Placeholder 2">
            <a:extLst>
              <a:ext uri="{FF2B5EF4-FFF2-40B4-BE49-F238E27FC236}">
                <a16:creationId xmlns:a16="http://schemas.microsoft.com/office/drawing/2014/main" id="{DD69CCCF-C1A1-D244-28EC-0C33C0F729E8}"/>
              </a:ext>
            </a:extLst>
          </p:cNvPr>
          <p:cNvSpPr>
            <a:spLocks noGrp="1"/>
          </p:cNvSpPr>
          <p:nvPr>
            <p:ph type="body" sz="quarter" idx="22" hasCustomPrompt="1"/>
          </p:nvPr>
        </p:nvSpPr>
        <p:spPr>
          <a:xfrm>
            <a:off x="9239051" y="1493008"/>
            <a:ext cx="2377440" cy="2560320"/>
          </a:xfrm>
        </p:spPr>
        <p:txBody>
          <a:bodyPr anchor="t">
            <a:noAutofit/>
          </a:bodyPr>
          <a:lstStyle>
            <a:lvl1pPr marL="0">
              <a:spcBef>
                <a:spcPts val="600"/>
              </a:spcBef>
              <a:defRPr sz="1400" b="0">
                <a:solidFill>
                  <a:schemeClr val="bg1"/>
                </a:solidFill>
              </a:defRPr>
            </a:lvl1pPr>
          </a:lstStyle>
          <a:p>
            <a:pPr lvl="0"/>
            <a:r>
              <a:rPr lang="en-US" dirty="0"/>
              <a:t>Quote</a:t>
            </a:r>
          </a:p>
        </p:txBody>
      </p:sp>
      <p:sp>
        <p:nvSpPr>
          <p:cNvPr id="10" name="Text Placeholder 3">
            <a:extLst>
              <a:ext uri="{FF2B5EF4-FFF2-40B4-BE49-F238E27FC236}">
                <a16:creationId xmlns:a16="http://schemas.microsoft.com/office/drawing/2014/main" id="{A688BC04-AAC5-6248-0C05-B6F7634252E5}"/>
              </a:ext>
            </a:extLst>
          </p:cNvPr>
          <p:cNvSpPr>
            <a:spLocks noGrp="1"/>
          </p:cNvSpPr>
          <p:nvPr>
            <p:ph type="body" sz="quarter" idx="14" hasCustomPrompt="1"/>
          </p:nvPr>
        </p:nvSpPr>
        <p:spPr>
          <a:xfrm>
            <a:off x="9220016" y="4287755"/>
            <a:ext cx="2377440" cy="548640"/>
          </a:xfrm>
        </p:spPr>
        <p:txBody>
          <a:bodyPr anchor="b">
            <a:noAutofit/>
          </a:bodyPr>
          <a:lstStyle>
            <a:lvl1pPr algn="l">
              <a:spcBef>
                <a:spcPts val="0"/>
              </a:spcBef>
              <a:spcAft>
                <a:spcPts val="0"/>
              </a:spcAft>
              <a:defRPr sz="1050" b="1">
                <a:solidFill>
                  <a:schemeClr val="bg1"/>
                </a:solidFill>
                <a:sym typeface="Wingdings" pitchFamily="2" charset="2"/>
              </a:defRPr>
            </a:lvl1pPr>
            <a:lvl2pPr marL="0" indent="0">
              <a:spcBef>
                <a:spcPts val="0"/>
              </a:spcBef>
              <a:spcAft>
                <a:spcPts val="0"/>
              </a:spcAft>
              <a:buNone/>
              <a:defRPr sz="1100" b="1">
                <a:solidFill>
                  <a:schemeClr val="bg1"/>
                </a:solidFill>
              </a:defRPr>
            </a:lvl2pPr>
            <a:lvl3pPr marL="0" indent="0">
              <a:spcBef>
                <a:spcPts val="0"/>
              </a:spcBef>
              <a:spcAft>
                <a:spcPts val="0"/>
              </a:spcAft>
              <a:buNone/>
              <a:defRPr sz="1100">
                <a:solidFill>
                  <a:schemeClr val="bg1"/>
                </a:solidFill>
              </a:defRPr>
            </a:lvl3pPr>
          </a:lstStyle>
          <a:p>
            <a:pPr lvl="0"/>
            <a:r>
              <a:rPr lang="en-GB" dirty="0"/>
              <a:t>Click for name, title, company</a:t>
            </a:r>
          </a:p>
        </p:txBody>
      </p:sp>
      <p:sp>
        <p:nvSpPr>
          <p:cNvPr id="12" name="Rectangle 11">
            <a:extLst>
              <a:ext uri="{FF2B5EF4-FFF2-40B4-BE49-F238E27FC236}">
                <a16:creationId xmlns:a16="http://schemas.microsoft.com/office/drawing/2014/main" id="{B645B2AF-8FFF-36A9-D7A6-CD56EE7266F8}"/>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4" name="Text Placeholder 2">
            <a:extLst>
              <a:ext uri="{FF2B5EF4-FFF2-40B4-BE49-F238E27FC236}">
                <a16:creationId xmlns:a16="http://schemas.microsoft.com/office/drawing/2014/main" id="{65B49686-F2D7-4297-383B-223F56147DC3}"/>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8" name="Text Placeholder 2">
            <a:extLst>
              <a:ext uri="{FF2B5EF4-FFF2-40B4-BE49-F238E27FC236}">
                <a16:creationId xmlns:a16="http://schemas.microsoft.com/office/drawing/2014/main" id="{2B290F9C-083E-F2A0-72B9-D776E56D1BB2}"/>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20" name="Text Placeholder 2">
            <a:extLst>
              <a:ext uri="{FF2B5EF4-FFF2-40B4-BE49-F238E27FC236}">
                <a16:creationId xmlns:a16="http://schemas.microsoft.com/office/drawing/2014/main" id="{AD68BC80-C019-B638-55B0-1CADE5657F9E}"/>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1" name="TextBox 20">
            <a:extLst>
              <a:ext uri="{FF2B5EF4-FFF2-40B4-BE49-F238E27FC236}">
                <a16:creationId xmlns:a16="http://schemas.microsoft.com/office/drawing/2014/main" id="{FD1EFA35-3F74-6145-59E8-4D750445475B}"/>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2" name="TextBox 21">
            <a:extLst>
              <a:ext uri="{FF2B5EF4-FFF2-40B4-BE49-F238E27FC236}">
                <a16:creationId xmlns:a16="http://schemas.microsoft.com/office/drawing/2014/main" id="{99B7FC28-C2B5-6362-08CB-B8CB22877F66}"/>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4" name="Text Placeholder 53">
            <a:extLst>
              <a:ext uri="{FF2B5EF4-FFF2-40B4-BE49-F238E27FC236}">
                <a16:creationId xmlns:a16="http://schemas.microsoft.com/office/drawing/2014/main" id="{0A724364-C041-0083-82BF-1D7A9480D68C}"/>
              </a:ext>
            </a:extLst>
          </p:cNvPr>
          <p:cNvSpPr>
            <a:spLocks noGrp="1"/>
          </p:cNvSpPr>
          <p:nvPr>
            <p:ph type="body" sz="quarter" idx="42"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3134500655"/>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Book three vert stats +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extLst>
              <a:ext uri="{FF2B5EF4-FFF2-40B4-BE49-F238E27FC236}">
                <a16:creationId xmlns:a16="http://schemas.microsoft.com/office/drawing/2014/main" id="{F91DC20F-73F8-1030-EC1A-B7BE5235FE43}"/>
              </a:ext>
            </a:extLst>
          </p:cNvPr>
          <p:cNvSpPr/>
          <p:nvPr userDrawn="1"/>
        </p:nvSpPr>
        <p:spPr>
          <a:xfrm>
            <a:off x="6094412" y="1322388"/>
            <a:ext cx="2804517" cy="3633673"/>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nchorCtr="0"/>
          <a:lstStyle/>
          <a:p>
            <a:pPr lvl="0"/>
            <a:endParaRPr lang="en-US" sz="1200">
              <a:solidFill>
                <a:srgbClr val="FFFFFF"/>
              </a:solidFill>
              <a:cs typeface="Arial"/>
            </a:endParaRPr>
          </a:p>
        </p:txBody>
      </p:sp>
      <p:sp>
        <p:nvSpPr>
          <p:cNvPr id="19" name="Rectangle 18">
            <a:extLst>
              <a:ext uri="{FF2B5EF4-FFF2-40B4-BE49-F238E27FC236}">
                <a16:creationId xmlns:a16="http://schemas.microsoft.com/office/drawing/2014/main" id="{884A1C84-26E3-EDE0-86E7-4EC1D3809B4C}"/>
              </a:ext>
            </a:extLst>
          </p:cNvPr>
          <p:cNvSpPr/>
          <p:nvPr userDrawn="1"/>
        </p:nvSpPr>
        <p:spPr>
          <a:xfrm>
            <a:off x="9004896" y="1322388"/>
            <a:ext cx="2804517" cy="3633673"/>
          </a:xfrm>
          <a:prstGeom prst="rect">
            <a:avLst/>
          </a:prstGeom>
          <a:solidFill>
            <a:srgbClr val="182126"/>
          </a:solidFill>
          <a:ln>
            <a:noFill/>
          </a:ln>
          <a:effectLst/>
        </p:spPr>
        <p:style>
          <a:lnRef idx="1">
            <a:schemeClr val="accent1"/>
          </a:lnRef>
          <a:fillRef idx="3">
            <a:schemeClr val="accent1"/>
          </a:fillRef>
          <a:effectRef idx="2">
            <a:schemeClr val="accent1"/>
          </a:effectRef>
          <a:fontRef idx="minor">
            <a:schemeClr val="lt1"/>
          </a:fontRef>
        </p:style>
        <p:txBody>
          <a:bodyPr lIns="182880" tIns="365760" rIns="182880" bIns="0" rtlCol="0" anchor="t" anchorCtr="0"/>
          <a:lstStyle/>
          <a:p>
            <a:pPr marL="0" lvl="1">
              <a:spcBef>
                <a:spcPts val="500"/>
              </a:spcBef>
              <a:buClr>
                <a:srgbClr val="FA4616"/>
              </a:buClr>
            </a:pPr>
            <a:endParaRPr lang="en-US" sz="1400">
              <a:solidFill>
                <a:srgbClr val="FFFFFF"/>
              </a:solidFill>
              <a:cs typeface="Arial"/>
            </a:endParaRPr>
          </a:p>
        </p:txBody>
      </p:sp>
      <p:sp>
        <p:nvSpPr>
          <p:cNvPr id="43" name="Text Placeholder 2">
            <a:extLst>
              <a:ext uri="{FF2B5EF4-FFF2-40B4-BE49-F238E27FC236}">
                <a16:creationId xmlns:a16="http://schemas.microsoft.com/office/drawing/2014/main" id="{FAC0DB6F-4D42-0EE0-789A-594C3245C02F}"/>
              </a:ext>
            </a:extLst>
          </p:cNvPr>
          <p:cNvSpPr>
            <a:spLocks noGrp="1"/>
          </p:cNvSpPr>
          <p:nvPr>
            <p:ph type="body" sz="quarter" idx="21" hasCustomPrompt="1"/>
          </p:nvPr>
        </p:nvSpPr>
        <p:spPr>
          <a:xfrm>
            <a:off x="6444479" y="3864986"/>
            <a:ext cx="2101606" cy="422768"/>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47" name="Text Placeholder 2">
            <a:extLst>
              <a:ext uri="{FF2B5EF4-FFF2-40B4-BE49-F238E27FC236}">
                <a16:creationId xmlns:a16="http://schemas.microsoft.com/office/drawing/2014/main" id="{F0D9C338-135C-BDC6-8387-DCDF31C7DE05}"/>
              </a:ext>
            </a:extLst>
          </p:cNvPr>
          <p:cNvSpPr>
            <a:spLocks noGrp="1"/>
          </p:cNvSpPr>
          <p:nvPr>
            <p:ph type="body" sz="quarter" idx="28" hasCustomPrompt="1"/>
          </p:nvPr>
        </p:nvSpPr>
        <p:spPr>
          <a:xfrm>
            <a:off x="6444479" y="4287754"/>
            <a:ext cx="2101606" cy="534706"/>
          </a:xfrm>
        </p:spPr>
        <p:txBody>
          <a:bodyPr anchor="t">
            <a:noAutofit/>
          </a:bodyPr>
          <a:lstStyle>
            <a:lvl1pPr marL="0">
              <a:spcBef>
                <a:spcPts val="600"/>
              </a:spcBef>
              <a:defRPr sz="1200" b="0">
                <a:solidFill>
                  <a:schemeClr val="bg1"/>
                </a:solidFill>
              </a:defRPr>
            </a:lvl1pPr>
          </a:lstStyle>
          <a:p>
            <a:pPr lvl="0"/>
            <a:r>
              <a:rPr lang="en-US" dirty="0"/>
              <a:t>Stat</a:t>
            </a:r>
          </a:p>
        </p:txBody>
      </p:sp>
      <p:cxnSp>
        <p:nvCxnSpPr>
          <p:cNvPr id="51" name="Straight Connector 50">
            <a:extLst>
              <a:ext uri="{FF2B5EF4-FFF2-40B4-BE49-F238E27FC236}">
                <a16:creationId xmlns:a16="http://schemas.microsoft.com/office/drawing/2014/main" id="{53006573-E00A-27AC-AA8B-86748BC4B97C}"/>
              </a:ext>
            </a:extLst>
          </p:cNvPr>
          <p:cNvCxnSpPr>
            <a:cxnSpLocks/>
          </p:cNvCxnSpPr>
          <p:nvPr userDrawn="1"/>
        </p:nvCxnSpPr>
        <p:spPr>
          <a:xfrm flipH="1">
            <a:off x="6287785" y="2568161"/>
            <a:ext cx="2414995" cy="0"/>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FE958BC-3F16-69F0-6F1A-6F65B7F80DF7}"/>
              </a:ext>
            </a:extLst>
          </p:cNvPr>
          <p:cNvCxnSpPr>
            <a:cxnSpLocks/>
          </p:cNvCxnSpPr>
          <p:nvPr userDrawn="1"/>
        </p:nvCxnSpPr>
        <p:spPr>
          <a:xfrm flipH="1">
            <a:off x="6287785" y="3756828"/>
            <a:ext cx="2414995" cy="0"/>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8" name="Text Placeholder 2">
            <a:extLst>
              <a:ext uri="{FF2B5EF4-FFF2-40B4-BE49-F238E27FC236}">
                <a16:creationId xmlns:a16="http://schemas.microsoft.com/office/drawing/2014/main" id="{9FCF831A-3906-413F-905A-67D3DDEB8374}"/>
              </a:ext>
            </a:extLst>
          </p:cNvPr>
          <p:cNvSpPr>
            <a:spLocks noGrp="1"/>
          </p:cNvSpPr>
          <p:nvPr>
            <p:ph type="body" sz="quarter" idx="31" hasCustomPrompt="1"/>
          </p:nvPr>
        </p:nvSpPr>
        <p:spPr>
          <a:xfrm>
            <a:off x="6444479" y="2670244"/>
            <a:ext cx="2101606" cy="422768"/>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59" name="Text Placeholder 2">
            <a:extLst>
              <a:ext uri="{FF2B5EF4-FFF2-40B4-BE49-F238E27FC236}">
                <a16:creationId xmlns:a16="http://schemas.microsoft.com/office/drawing/2014/main" id="{D472A0AC-24BC-1F4C-2E30-A9A1C1BD770B}"/>
              </a:ext>
            </a:extLst>
          </p:cNvPr>
          <p:cNvSpPr>
            <a:spLocks noGrp="1"/>
          </p:cNvSpPr>
          <p:nvPr>
            <p:ph type="body" sz="quarter" idx="32" hasCustomPrompt="1"/>
          </p:nvPr>
        </p:nvSpPr>
        <p:spPr>
          <a:xfrm>
            <a:off x="6444479" y="3093012"/>
            <a:ext cx="2101606" cy="534706"/>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60" name="Text Placeholder 2">
            <a:extLst>
              <a:ext uri="{FF2B5EF4-FFF2-40B4-BE49-F238E27FC236}">
                <a16:creationId xmlns:a16="http://schemas.microsoft.com/office/drawing/2014/main" id="{B59E1469-79A1-B7A1-4F55-A2DDFCB86E50}"/>
              </a:ext>
            </a:extLst>
          </p:cNvPr>
          <p:cNvSpPr>
            <a:spLocks noGrp="1"/>
          </p:cNvSpPr>
          <p:nvPr>
            <p:ph type="body" sz="quarter" idx="33" hasCustomPrompt="1"/>
          </p:nvPr>
        </p:nvSpPr>
        <p:spPr>
          <a:xfrm>
            <a:off x="6446067" y="1498445"/>
            <a:ext cx="2101606" cy="422768"/>
          </a:xfrm>
        </p:spPr>
        <p:txBody>
          <a:bodyPr anchor="b">
            <a:noAutofit/>
          </a:bodyPr>
          <a:lstStyle>
            <a:lvl1pPr marL="0">
              <a:spcBef>
                <a:spcPts val="600"/>
              </a:spcBef>
              <a:defRPr sz="2800" b="1">
                <a:solidFill>
                  <a:schemeClr val="bg1"/>
                </a:solidFill>
              </a:defRPr>
            </a:lvl1pPr>
          </a:lstStyle>
          <a:p>
            <a:pPr lvl="0"/>
            <a:r>
              <a:rPr lang="en-US" dirty="0"/>
              <a:t>Stat</a:t>
            </a:r>
          </a:p>
        </p:txBody>
      </p:sp>
      <p:sp>
        <p:nvSpPr>
          <p:cNvPr id="61" name="Text Placeholder 2">
            <a:extLst>
              <a:ext uri="{FF2B5EF4-FFF2-40B4-BE49-F238E27FC236}">
                <a16:creationId xmlns:a16="http://schemas.microsoft.com/office/drawing/2014/main" id="{E8D37E0A-0C4E-0FA9-2B9C-77837120240B}"/>
              </a:ext>
            </a:extLst>
          </p:cNvPr>
          <p:cNvSpPr>
            <a:spLocks noGrp="1"/>
          </p:cNvSpPr>
          <p:nvPr>
            <p:ph type="body" sz="quarter" idx="34" hasCustomPrompt="1"/>
          </p:nvPr>
        </p:nvSpPr>
        <p:spPr>
          <a:xfrm>
            <a:off x="6446067" y="1921213"/>
            <a:ext cx="2101606" cy="534706"/>
          </a:xfrm>
        </p:spPr>
        <p:txBody>
          <a:bodyPr anchor="t">
            <a:noAutofit/>
          </a:bodyPr>
          <a:lstStyle>
            <a:lvl1pPr marL="0">
              <a:spcBef>
                <a:spcPts val="600"/>
              </a:spcBef>
              <a:defRPr sz="1200" b="0">
                <a:solidFill>
                  <a:schemeClr val="bg1"/>
                </a:solidFill>
              </a:defRPr>
            </a:lvl1pPr>
          </a:lstStyle>
          <a:p>
            <a:pPr lvl="0"/>
            <a:r>
              <a:rPr lang="en-US" dirty="0"/>
              <a:t>Stat</a:t>
            </a:r>
          </a:p>
        </p:txBody>
      </p:sp>
      <p:sp>
        <p:nvSpPr>
          <p:cNvPr id="62" name="Rectangle 61">
            <a:extLst>
              <a:ext uri="{FF2B5EF4-FFF2-40B4-BE49-F238E27FC236}">
                <a16:creationId xmlns:a16="http://schemas.microsoft.com/office/drawing/2014/main" id="{EFDFF602-FB27-0694-D581-840A7471E6F1}"/>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13" name="Title 41">
            <a:extLst>
              <a:ext uri="{FF2B5EF4-FFF2-40B4-BE49-F238E27FC236}">
                <a16:creationId xmlns:a16="http://schemas.microsoft.com/office/drawing/2014/main" id="{8689CD12-8D7D-5231-58F2-E38CA0F7BD07}"/>
              </a:ext>
            </a:extLst>
          </p:cNvPr>
          <p:cNvSpPr>
            <a:spLocks noGrp="1"/>
          </p:cNvSpPr>
          <p:nvPr>
            <p:ph type="title" hasCustomPrompt="1"/>
          </p:nvPr>
        </p:nvSpPr>
        <p:spPr>
          <a:xfrm>
            <a:off x="360374" y="360000"/>
            <a:ext cx="9009385" cy="443653"/>
          </a:xfrm>
        </p:spPr>
        <p:txBody>
          <a:bodyPr/>
          <a:lstStyle/>
          <a:p>
            <a:r>
              <a:rPr lang="en-GB" dirty="0"/>
              <a:t>Big Book three vert. stats + quote</a:t>
            </a:r>
            <a:endParaRPr lang="en-US" dirty="0"/>
          </a:p>
        </p:txBody>
      </p:sp>
      <p:sp>
        <p:nvSpPr>
          <p:cNvPr id="18" name="Text Placeholder 2">
            <a:extLst>
              <a:ext uri="{FF2B5EF4-FFF2-40B4-BE49-F238E27FC236}">
                <a16:creationId xmlns:a16="http://schemas.microsoft.com/office/drawing/2014/main" id="{7A760336-D811-B365-8981-22AEAC0B7CA5}"/>
              </a:ext>
            </a:extLst>
          </p:cNvPr>
          <p:cNvSpPr>
            <a:spLocks noGrp="1"/>
          </p:cNvSpPr>
          <p:nvPr>
            <p:ph type="body" sz="quarter" idx="22" hasCustomPrompt="1"/>
          </p:nvPr>
        </p:nvSpPr>
        <p:spPr>
          <a:xfrm>
            <a:off x="9239051" y="1493008"/>
            <a:ext cx="2377440" cy="2560320"/>
          </a:xfrm>
        </p:spPr>
        <p:txBody>
          <a:bodyPr anchor="t">
            <a:noAutofit/>
          </a:bodyPr>
          <a:lstStyle>
            <a:lvl1pPr marL="0">
              <a:spcBef>
                <a:spcPts val="600"/>
              </a:spcBef>
              <a:defRPr sz="1400" b="0">
                <a:solidFill>
                  <a:schemeClr val="bg1"/>
                </a:solidFill>
              </a:defRPr>
            </a:lvl1pPr>
          </a:lstStyle>
          <a:p>
            <a:pPr lvl="0"/>
            <a:r>
              <a:rPr lang="en-US" dirty="0"/>
              <a:t>Quote</a:t>
            </a:r>
          </a:p>
        </p:txBody>
      </p:sp>
      <p:sp>
        <p:nvSpPr>
          <p:cNvPr id="23" name="Rectangle 22">
            <a:extLst>
              <a:ext uri="{FF2B5EF4-FFF2-40B4-BE49-F238E27FC236}">
                <a16:creationId xmlns:a16="http://schemas.microsoft.com/office/drawing/2014/main" id="{74524FB6-2987-F62F-B1E2-6FA32D53712F}"/>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829DC3C-C7D3-7687-1EDD-E05B302BF2B2}"/>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2AB379B-43C4-69F7-C37D-0EA8AD268A21}"/>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18936BD2-9F0A-8E95-59DA-F80F1E9D333F}"/>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32" name="Text Placeholder 2">
            <a:extLst>
              <a:ext uri="{FF2B5EF4-FFF2-40B4-BE49-F238E27FC236}">
                <a16:creationId xmlns:a16="http://schemas.microsoft.com/office/drawing/2014/main" id="{9C266119-F494-C6A5-38DD-FF5927B7EF56}"/>
              </a:ext>
            </a:extLst>
          </p:cNvPr>
          <p:cNvSpPr>
            <a:spLocks noGrp="1"/>
          </p:cNvSpPr>
          <p:nvPr>
            <p:ph type="body" sz="quarter" idx="41"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3" name="Text Placeholder 2">
            <a:extLst>
              <a:ext uri="{FF2B5EF4-FFF2-40B4-BE49-F238E27FC236}">
                <a16:creationId xmlns:a16="http://schemas.microsoft.com/office/drawing/2014/main" id="{FC327BB6-851B-5317-6F69-203D77B3A722}"/>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4" name="Text Placeholder 2">
            <a:extLst>
              <a:ext uri="{FF2B5EF4-FFF2-40B4-BE49-F238E27FC236}">
                <a16:creationId xmlns:a16="http://schemas.microsoft.com/office/drawing/2014/main" id="{8B66F086-49BF-9E90-4DD2-B6433698536C}"/>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5" name="Text Placeholder 2">
            <a:extLst>
              <a:ext uri="{FF2B5EF4-FFF2-40B4-BE49-F238E27FC236}">
                <a16:creationId xmlns:a16="http://schemas.microsoft.com/office/drawing/2014/main" id="{CB9EF01B-B175-D86B-BDFD-A7E491392E18}"/>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Text Placeholder 3">
            <a:extLst>
              <a:ext uri="{FF2B5EF4-FFF2-40B4-BE49-F238E27FC236}">
                <a16:creationId xmlns:a16="http://schemas.microsoft.com/office/drawing/2014/main" id="{04550FEC-7BFD-1E44-171E-E7922E8E8431}"/>
              </a:ext>
            </a:extLst>
          </p:cNvPr>
          <p:cNvSpPr>
            <a:spLocks noGrp="1"/>
          </p:cNvSpPr>
          <p:nvPr>
            <p:ph type="body" sz="quarter" idx="14" hasCustomPrompt="1"/>
          </p:nvPr>
        </p:nvSpPr>
        <p:spPr>
          <a:xfrm>
            <a:off x="9220016" y="4287755"/>
            <a:ext cx="2377440" cy="548640"/>
          </a:xfrm>
        </p:spPr>
        <p:txBody>
          <a:bodyPr anchor="b">
            <a:noAutofit/>
          </a:bodyPr>
          <a:lstStyle>
            <a:lvl1pPr algn="l">
              <a:spcBef>
                <a:spcPts val="0"/>
              </a:spcBef>
              <a:spcAft>
                <a:spcPts val="0"/>
              </a:spcAft>
              <a:defRPr sz="1050" b="1">
                <a:solidFill>
                  <a:schemeClr val="bg1"/>
                </a:solidFill>
                <a:sym typeface="Wingdings" pitchFamily="2" charset="2"/>
              </a:defRPr>
            </a:lvl1pPr>
            <a:lvl2pPr marL="0" indent="0">
              <a:spcBef>
                <a:spcPts val="0"/>
              </a:spcBef>
              <a:spcAft>
                <a:spcPts val="0"/>
              </a:spcAft>
              <a:buNone/>
              <a:defRPr sz="1100" b="1">
                <a:solidFill>
                  <a:schemeClr val="bg1"/>
                </a:solidFill>
              </a:defRPr>
            </a:lvl2pPr>
            <a:lvl3pPr marL="0" indent="0">
              <a:spcBef>
                <a:spcPts val="0"/>
              </a:spcBef>
              <a:spcAft>
                <a:spcPts val="0"/>
              </a:spcAft>
              <a:buNone/>
              <a:defRPr sz="1100">
                <a:solidFill>
                  <a:schemeClr val="bg1"/>
                </a:solidFill>
              </a:defRPr>
            </a:lvl3pPr>
          </a:lstStyle>
          <a:p>
            <a:pPr lvl="0"/>
            <a:r>
              <a:rPr lang="en-GB" dirty="0"/>
              <a:t>Click for name, title, company</a:t>
            </a:r>
          </a:p>
        </p:txBody>
      </p:sp>
      <p:sp>
        <p:nvSpPr>
          <p:cNvPr id="10" name="Rectangle 9">
            <a:extLst>
              <a:ext uri="{FF2B5EF4-FFF2-40B4-BE49-F238E27FC236}">
                <a16:creationId xmlns:a16="http://schemas.microsoft.com/office/drawing/2014/main" id="{1239C84C-8C80-7FF7-6800-26C08292202E}"/>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2" name="TextBox 11">
            <a:extLst>
              <a:ext uri="{FF2B5EF4-FFF2-40B4-BE49-F238E27FC236}">
                <a16:creationId xmlns:a16="http://schemas.microsoft.com/office/drawing/2014/main" id="{61DF12EB-7C42-79C3-0772-8F6383FB15B0}"/>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5" name="Text Placeholder 2">
            <a:extLst>
              <a:ext uri="{FF2B5EF4-FFF2-40B4-BE49-F238E27FC236}">
                <a16:creationId xmlns:a16="http://schemas.microsoft.com/office/drawing/2014/main" id="{77966C67-16CC-DBC3-6999-74F249CBD24A}"/>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4" name="Text Placeholder 2">
            <a:extLst>
              <a:ext uri="{FF2B5EF4-FFF2-40B4-BE49-F238E27FC236}">
                <a16:creationId xmlns:a16="http://schemas.microsoft.com/office/drawing/2014/main" id="{BE516C3F-F646-2B55-E291-6AC9C123ACA9}"/>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20" name="Text Placeholder 2">
            <a:extLst>
              <a:ext uri="{FF2B5EF4-FFF2-40B4-BE49-F238E27FC236}">
                <a16:creationId xmlns:a16="http://schemas.microsoft.com/office/drawing/2014/main" id="{C387A311-1FB6-FAB6-F3C9-7764331EA946}"/>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1" name="TextBox 20">
            <a:extLst>
              <a:ext uri="{FF2B5EF4-FFF2-40B4-BE49-F238E27FC236}">
                <a16:creationId xmlns:a16="http://schemas.microsoft.com/office/drawing/2014/main" id="{8F2B39D6-FFF6-8D35-F16D-95172BAA629F}"/>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2" name="TextBox 21">
            <a:extLst>
              <a:ext uri="{FF2B5EF4-FFF2-40B4-BE49-F238E27FC236}">
                <a16:creationId xmlns:a16="http://schemas.microsoft.com/office/drawing/2014/main" id="{45963E4C-55B1-11B7-DB89-92426803BEF9}"/>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4" name="Text Placeholder 53">
            <a:extLst>
              <a:ext uri="{FF2B5EF4-FFF2-40B4-BE49-F238E27FC236}">
                <a16:creationId xmlns:a16="http://schemas.microsoft.com/office/drawing/2014/main" id="{9D7CC581-9A21-16FB-122C-7DC79D9A1343}"/>
              </a:ext>
            </a:extLst>
          </p:cNvPr>
          <p:cNvSpPr>
            <a:spLocks noGrp="1"/>
          </p:cNvSpPr>
          <p:nvPr>
            <p:ph type="body" sz="quarter" idx="42"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871082051"/>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Book two horiz stats no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62" name="Rectangle 61">
            <a:extLst>
              <a:ext uri="{FF2B5EF4-FFF2-40B4-BE49-F238E27FC236}">
                <a16:creationId xmlns:a16="http://schemas.microsoft.com/office/drawing/2014/main" id="{EFDFF602-FB27-0694-D581-840A7471E6F1}"/>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5" name="Google Shape;243;p286">
            <a:extLst>
              <a:ext uri="{FF2B5EF4-FFF2-40B4-BE49-F238E27FC236}">
                <a16:creationId xmlns:a16="http://schemas.microsoft.com/office/drawing/2014/main" id="{48A1E5DD-92DF-83E4-BB4E-0C3C4D1920E2}"/>
              </a:ext>
            </a:extLst>
          </p:cNvPr>
          <p:cNvSpPr/>
          <p:nvPr userDrawn="1"/>
        </p:nvSpPr>
        <p:spPr>
          <a:xfrm>
            <a:off x="6094412" y="1322388"/>
            <a:ext cx="5715001" cy="1773611"/>
          </a:xfrm>
          <a:prstGeom prst="rect">
            <a:avLst/>
          </a:prstGeom>
          <a:solidFill>
            <a:srgbClr val="FA4616"/>
          </a:solidFill>
          <a:ln>
            <a:noFill/>
          </a:ln>
        </p:spPr>
        <p:txBody>
          <a:bodyPr spcFirstLastPara="1" wrap="square" lIns="914400" tIns="0" rIns="182875" bIns="0" anchor="ctr" anchorCtr="0">
            <a:noAutofit/>
          </a:bodyPr>
          <a:lstStyle/>
          <a:p>
            <a:pPr marL="0" marR="0" lvl="1" indent="0" algn="l"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 name="Google Shape;251;p286">
            <a:extLst>
              <a:ext uri="{FF2B5EF4-FFF2-40B4-BE49-F238E27FC236}">
                <a16:creationId xmlns:a16="http://schemas.microsoft.com/office/drawing/2014/main" id="{9295DD66-55A7-D9D4-D765-DAA631512A52}"/>
              </a:ext>
            </a:extLst>
          </p:cNvPr>
          <p:cNvSpPr txBox="1">
            <a:spLocks noGrp="1"/>
          </p:cNvSpPr>
          <p:nvPr>
            <p:ph type="body" idx="3" hasCustomPrompt="1"/>
          </p:nvPr>
        </p:nvSpPr>
        <p:spPr>
          <a:xfrm>
            <a:off x="6300152" y="1790561"/>
            <a:ext cx="5303520" cy="424140"/>
          </a:xfrm>
          <a:prstGeom prst="rect">
            <a:avLst/>
          </a:prstGeom>
          <a:noFill/>
          <a:ln>
            <a:noFill/>
          </a:ln>
        </p:spPr>
        <p:txBody>
          <a:bodyPr spcFirstLastPara="1" wrap="square" lIns="0" tIns="0" rIns="0" bIns="0" anchor="b" anchorCtr="0">
            <a:noAutofit/>
          </a:bodyPr>
          <a:lstStyle>
            <a:lvl1pPr marL="0" lvl="0" indent="-228600" algn="ctr">
              <a:spcBef>
                <a:spcPts val="600"/>
              </a:spcBef>
              <a:spcAft>
                <a:spcPts val="0"/>
              </a:spcAft>
              <a:buClr>
                <a:schemeClr val="lt1"/>
              </a:buClr>
              <a:buSzPts val="4400"/>
              <a:buNone/>
              <a:defRPr sz="44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9" name="Google Shape;255;p286">
            <a:extLst>
              <a:ext uri="{FF2B5EF4-FFF2-40B4-BE49-F238E27FC236}">
                <a16:creationId xmlns:a16="http://schemas.microsoft.com/office/drawing/2014/main" id="{938CA2F9-50AE-5812-5D77-39102FFB16A8}"/>
              </a:ext>
            </a:extLst>
          </p:cNvPr>
          <p:cNvSpPr txBox="1">
            <a:spLocks noGrp="1"/>
          </p:cNvSpPr>
          <p:nvPr>
            <p:ph type="body" idx="7"/>
          </p:nvPr>
        </p:nvSpPr>
        <p:spPr>
          <a:xfrm>
            <a:off x="6300152" y="2242409"/>
            <a:ext cx="5303520" cy="419980"/>
          </a:xfrm>
          <a:prstGeom prst="rect">
            <a:avLst/>
          </a:prstGeom>
          <a:noFill/>
          <a:ln>
            <a:noFill/>
          </a:ln>
        </p:spPr>
        <p:txBody>
          <a:bodyPr spcFirstLastPara="1" wrap="square" lIns="0" tIns="0" rIns="0" bIns="0" anchor="t" anchorCtr="0">
            <a:noAutofit/>
          </a:bodyPr>
          <a:lstStyle>
            <a:lvl1pPr marL="0" lvl="0" indent="-228600" algn="ctr">
              <a:spcBef>
                <a:spcPts val="600"/>
              </a:spcBef>
              <a:spcAft>
                <a:spcPts val="0"/>
              </a:spcAft>
              <a:buClr>
                <a:schemeClr val="lt1"/>
              </a:buClr>
              <a:buSzPts val="1400"/>
              <a:buNone/>
              <a:defRPr sz="14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3" name="Google Shape;267;p286">
            <a:extLst>
              <a:ext uri="{FF2B5EF4-FFF2-40B4-BE49-F238E27FC236}">
                <a16:creationId xmlns:a16="http://schemas.microsoft.com/office/drawing/2014/main" id="{6931123A-ADA8-2DC8-9AF2-75920705F23B}"/>
              </a:ext>
            </a:extLst>
          </p:cNvPr>
          <p:cNvSpPr/>
          <p:nvPr userDrawn="1"/>
        </p:nvSpPr>
        <p:spPr>
          <a:xfrm>
            <a:off x="6094412" y="3185160"/>
            <a:ext cx="5715001" cy="1773611"/>
          </a:xfrm>
          <a:prstGeom prst="rect">
            <a:avLst/>
          </a:prstGeom>
          <a:solidFill>
            <a:srgbClr val="FA4616"/>
          </a:solidFill>
          <a:ln>
            <a:noFill/>
          </a:ln>
        </p:spPr>
        <p:txBody>
          <a:bodyPr spcFirstLastPara="1" wrap="square" lIns="914400" tIns="0" rIns="182875" bIns="0" anchor="ctr" anchorCtr="0">
            <a:noAutofit/>
          </a:bodyPr>
          <a:lstStyle/>
          <a:p>
            <a:pPr marL="0" marR="0" lvl="1" indent="0" algn="l"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 name="Google Shape;268;p286">
            <a:extLst>
              <a:ext uri="{FF2B5EF4-FFF2-40B4-BE49-F238E27FC236}">
                <a16:creationId xmlns:a16="http://schemas.microsoft.com/office/drawing/2014/main" id="{83C89104-21F6-8F82-515E-084760634C19}"/>
              </a:ext>
            </a:extLst>
          </p:cNvPr>
          <p:cNvSpPr txBox="1">
            <a:spLocks noGrp="1"/>
          </p:cNvSpPr>
          <p:nvPr>
            <p:ph type="body" idx="18" hasCustomPrompt="1"/>
          </p:nvPr>
        </p:nvSpPr>
        <p:spPr>
          <a:xfrm>
            <a:off x="6300152" y="3653333"/>
            <a:ext cx="5303520" cy="424140"/>
          </a:xfrm>
          <a:prstGeom prst="rect">
            <a:avLst/>
          </a:prstGeom>
          <a:noFill/>
          <a:ln>
            <a:noFill/>
          </a:ln>
        </p:spPr>
        <p:txBody>
          <a:bodyPr spcFirstLastPara="1" wrap="square" lIns="0" tIns="0" rIns="0" bIns="0" anchor="b" anchorCtr="0">
            <a:noAutofit/>
          </a:bodyPr>
          <a:lstStyle>
            <a:lvl1pPr marL="0" lvl="0" indent="-228600" algn="ctr">
              <a:spcBef>
                <a:spcPts val="600"/>
              </a:spcBef>
              <a:spcAft>
                <a:spcPts val="0"/>
              </a:spcAft>
              <a:buClr>
                <a:schemeClr val="lt1"/>
              </a:buClr>
              <a:buSzPts val="4400"/>
              <a:buNone/>
              <a:defRPr sz="4400" b="1">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r>
              <a:rPr lang="en-US" dirty="0"/>
              <a:t>Stat</a:t>
            </a:r>
            <a:endParaRPr dirty="0"/>
          </a:p>
        </p:txBody>
      </p:sp>
      <p:sp>
        <p:nvSpPr>
          <p:cNvPr id="18" name="Google Shape;269;p286">
            <a:extLst>
              <a:ext uri="{FF2B5EF4-FFF2-40B4-BE49-F238E27FC236}">
                <a16:creationId xmlns:a16="http://schemas.microsoft.com/office/drawing/2014/main" id="{5D86993A-A8F0-3567-561F-61D79B8CBCA9}"/>
              </a:ext>
            </a:extLst>
          </p:cNvPr>
          <p:cNvSpPr txBox="1">
            <a:spLocks noGrp="1"/>
          </p:cNvSpPr>
          <p:nvPr>
            <p:ph type="body" idx="19"/>
          </p:nvPr>
        </p:nvSpPr>
        <p:spPr>
          <a:xfrm>
            <a:off x="6300152" y="4105181"/>
            <a:ext cx="5303520" cy="419980"/>
          </a:xfrm>
          <a:prstGeom prst="rect">
            <a:avLst/>
          </a:prstGeom>
          <a:noFill/>
          <a:ln>
            <a:noFill/>
          </a:ln>
        </p:spPr>
        <p:txBody>
          <a:bodyPr spcFirstLastPara="1" wrap="square" lIns="0" tIns="0" rIns="0" bIns="0" anchor="t" anchorCtr="0">
            <a:noAutofit/>
          </a:bodyPr>
          <a:lstStyle>
            <a:lvl1pPr marL="0" lvl="0" indent="-228600" algn="ctr">
              <a:spcBef>
                <a:spcPts val="600"/>
              </a:spcBef>
              <a:spcAft>
                <a:spcPts val="0"/>
              </a:spcAft>
              <a:buClr>
                <a:schemeClr val="lt1"/>
              </a:buClr>
              <a:buSzPts val="1400"/>
              <a:buNone/>
              <a:defRPr sz="1400" b="0">
                <a:solidFill>
                  <a:schemeClr val="lt1"/>
                </a:solidFill>
              </a:defRPr>
            </a:lvl1pPr>
            <a:lvl2pPr marL="914400" lvl="1" indent="-342900" algn="l">
              <a:spcBef>
                <a:spcPts val="5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200"/>
              </a:spcBef>
              <a:spcAft>
                <a:spcPts val="0"/>
              </a:spcAft>
              <a:buSzPts val="1800"/>
              <a:buChar char="•"/>
              <a:defRPr/>
            </a:lvl4pPr>
            <a:lvl5pPr marL="2286000" lvl="4" indent="-342900" algn="l">
              <a:spcBef>
                <a:spcPts val="1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 name="TextBox 1">
            <a:extLst>
              <a:ext uri="{FF2B5EF4-FFF2-40B4-BE49-F238E27FC236}">
                <a16:creationId xmlns:a16="http://schemas.microsoft.com/office/drawing/2014/main" id="{7450FF64-FEF6-8BB5-A8CB-A96C88AD65C4}"/>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34" name="Title 41">
            <a:extLst>
              <a:ext uri="{FF2B5EF4-FFF2-40B4-BE49-F238E27FC236}">
                <a16:creationId xmlns:a16="http://schemas.microsoft.com/office/drawing/2014/main" id="{3A127504-EA66-DEFD-3129-6130CC9CBCD2}"/>
              </a:ext>
            </a:extLst>
          </p:cNvPr>
          <p:cNvSpPr>
            <a:spLocks noGrp="1"/>
          </p:cNvSpPr>
          <p:nvPr>
            <p:ph type="title" hasCustomPrompt="1"/>
          </p:nvPr>
        </p:nvSpPr>
        <p:spPr>
          <a:xfrm>
            <a:off x="360374" y="360000"/>
            <a:ext cx="9009385" cy="443653"/>
          </a:xfrm>
        </p:spPr>
        <p:txBody>
          <a:bodyPr/>
          <a:lstStyle/>
          <a:p>
            <a:r>
              <a:rPr lang="en-GB" dirty="0"/>
              <a:t>Big Book two </a:t>
            </a:r>
            <a:r>
              <a:rPr lang="en-GB" dirty="0" err="1"/>
              <a:t>horiz</a:t>
            </a:r>
            <a:r>
              <a:rPr lang="en-GB" dirty="0"/>
              <a:t> stats no quote</a:t>
            </a:r>
            <a:endParaRPr lang="en-US" dirty="0"/>
          </a:p>
        </p:txBody>
      </p:sp>
      <p:sp>
        <p:nvSpPr>
          <p:cNvPr id="20" name="Rectangle 19">
            <a:extLst>
              <a:ext uri="{FF2B5EF4-FFF2-40B4-BE49-F238E27FC236}">
                <a16:creationId xmlns:a16="http://schemas.microsoft.com/office/drawing/2014/main" id="{9515A4D2-6C6E-54F4-F799-D192BD7FEC14}"/>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4FFE2C8-8340-C35D-2DD3-62E537BA2221}"/>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12564AB-69FE-A239-4BB6-2CD4C74094DD}"/>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C356525-2F3D-CDB2-6CF2-45912E8BF581}"/>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29" name="Text Placeholder 2">
            <a:extLst>
              <a:ext uri="{FF2B5EF4-FFF2-40B4-BE49-F238E27FC236}">
                <a16:creationId xmlns:a16="http://schemas.microsoft.com/office/drawing/2014/main" id="{80A255C9-265F-C7F8-8B3D-5B4D2D1A8B4D}"/>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0" name="Text Placeholder 2">
            <a:extLst>
              <a:ext uri="{FF2B5EF4-FFF2-40B4-BE49-F238E27FC236}">
                <a16:creationId xmlns:a16="http://schemas.microsoft.com/office/drawing/2014/main" id="{DBC65E20-7194-DBB4-5513-AD6C4835C4D1}"/>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1" name="Text Placeholder 2">
            <a:extLst>
              <a:ext uri="{FF2B5EF4-FFF2-40B4-BE49-F238E27FC236}">
                <a16:creationId xmlns:a16="http://schemas.microsoft.com/office/drawing/2014/main" id="{99729F69-CFF6-AA6D-20F2-161AFE472306}"/>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2" name="Text Placeholder 2">
            <a:extLst>
              <a:ext uri="{FF2B5EF4-FFF2-40B4-BE49-F238E27FC236}">
                <a16:creationId xmlns:a16="http://schemas.microsoft.com/office/drawing/2014/main" id="{BB656D0A-3761-54BA-F6D7-EDA5DF5FE6DD}"/>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Rectangle 3">
            <a:extLst>
              <a:ext uri="{FF2B5EF4-FFF2-40B4-BE49-F238E27FC236}">
                <a16:creationId xmlns:a16="http://schemas.microsoft.com/office/drawing/2014/main" id="{C20675D3-FA00-05A1-9EAD-6FCA36E3BA7C}"/>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0" name="Text Placeholder 2">
            <a:extLst>
              <a:ext uri="{FF2B5EF4-FFF2-40B4-BE49-F238E27FC236}">
                <a16:creationId xmlns:a16="http://schemas.microsoft.com/office/drawing/2014/main" id="{CCAC0953-58CD-04BF-CE0C-93B5CE3A91FF}"/>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D1D3CB88-43BF-7C36-999B-726C8D4FE669}"/>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4" name="Text Placeholder 2">
            <a:extLst>
              <a:ext uri="{FF2B5EF4-FFF2-40B4-BE49-F238E27FC236}">
                <a16:creationId xmlns:a16="http://schemas.microsoft.com/office/drawing/2014/main" id="{333C8ADA-A848-C6A4-B006-B9D6D51C07B4}"/>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21" name="TextBox 20">
            <a:extLst>
              <a:ext uri="{FF2B5EF4-FFF2-40B4-BE49-F238E27FC236}">
                <a16:creationId xmlns:a16="http://schemas.microsoft.com/office/drawing/2014/main" id="{C0FA1438-2FA2-80D5-919D-E2E2FA63B601}"/>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2" name="TextBox 21">
            <a:extLst>
              <a:ext uri="{FF2B5EF4-FFF2-40B4-BE49-F238E27FC236}">
                <a16:creationId xmlns:a16="http://schemas.microsoft.com/office/drawing/2014/main" id="{049B3C03-6850-B4DE-FB0F-D16351673090}"/>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3" name="Text Placeholder 53">
            <a:extLst>
              <a:ext uri="{FF2B5EF4-FFF2-40B4-BE49-F238E27FC236}">
                <a16:creationId xmlns:a16="http://schemas.microsoft.com/office/drawing/2014/main" id="{F7092D65-6EDA-F81F-E472-5E23E196BDDD}"/>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72549324"/>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Book small photo + quote oran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62" name="Rectangle 61">
            <a:extLst>
              <a:ext uri="{FF2B5EF4-FFF2-40B4-BE49-F238E27FC236}">
                <a16:creationId xmlns:a16="http://schemas.microsoft.com/office/drawing/2014/main" id="{EFDFF602-FB27-0694-D581-840A7471E6F1}"/>
              </a:ext>
            </a:extLst>
          </p:cNvPr>
          <p:cNvSpPr/>
          <p:nvPr userDrawn="1"/>
        </p:nvSpPr>
        <p:spPr>
          <a:xfrm>
            <a:off x="6094413" y="5056445"/>
            <a:ext cx="5715000" cy="1153855"/>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182880" tIns="0" rIns="0" bIns="0" rtlCol="0" anchor="ctr" anchorCtr="0"/>
          <a:lstStyle/>
          <a:p>
            <a:pPr lvl="0"/>
            <a:endParaRPr lang="en-US" sz="1400">
              <a:solidFill>
                <a:srgbClr val="000000"/>
              </a:solidFill>
              <a:cs typeface="Arial"/>
            </a:endParaRPr>
          </a:p>
        </p:txBody>
      </p:sp>
      <p:sp>
        <p:nvSpPr>
          <p:cNvPr id="2" name="Google Shape;37;p280">
            <a:extLst>
              <a:ext uri="{FF2B5EF4-FFF2-40B4-BE49-F238E27FC236}">
                <a16:creationId xmlns:a16="http://schemas.microsoft.com/office/drawing/2014/main" id="{F192B7EF-33DE-815D-0B8B-65FE62CA2AB8}"/>
              </a:ext>
            </a:extLst>
          </p:cNvPr>
          <p:cNvSpPr/>
          <p:nvPr userDrawn="1"/>
        </p:nvSpPr>
        <p:spPr>
          <a:xfrm>
            <a:off x="6094412" y="1322388"/>
            <a:ext cx="5715001" cy="3633673"/>
          </a:xfrm>
          <a:prstGeom prst="rect">
            <a:avLst/>
          </a:prstGeom>
          <a:solidFill>
            <a:srgbClr val="FA4616"/>
          </a:solidFill>
          <a:ln>
            <a:noFill/>
          </a:ln>
        </p:spPr>
        <p:txBody>
          <a:bodyPr spcFirstLastPara="1" wrap="square" lIns="182875" tIns="0" rIns="182875" bIns="0" anchor="ctr" anchorCtr="0">
            <a:noAutofit/>
          </a:bodyPr>
          <a:lstStyle/>
          <a:p>
            <a:pPr marL="0" marR="0" lvl="0" indent="0" algn="l" rtl="0">
              <a:spcBef>
                <a:spcPts val="0"/>
              </a:spcBef>
              <a:spcAft>
                <a:spcPts val="0"/>
              </a:spcAft>
              <a:buNone/>
            </a:pPr>
            <a:endParaRPr sz="1200">
              <a:solidFill>
                <a:srgbClr val="FFFFFF"/>
              </a:solidFill>
              <a:latin typeface="Arial"/>
              <a:ea typeface="Arial"/>
              <a:cs typeface="Arial"/>
              <a:sym typeface="Arial"/>
            </a:endParaRPr>
          </a:p>
        </p:txBody>
      </p:sp>
      <p:sp>
        <p:nvSpPr>
          <p:cNvPr id="49" name="Google Shape;427;p291">
            <a:extLst>
              <a:ext uri="{FF2B5EF4-FFF2-40B4-BE49-F238E27FC236}">
                <a16:creationId xmlns:a16="http://schemas.microsoft.com/office/drawing/2014/main" id="{24884A43-1356-1F44-AF7D-DF3859FD39EF}"/>
              </a:ext>
            </a:extLst>
          </p:cNvPr>
          <p:cNvSpPr txBox="1">
            <a:spLocks noGrp="1"/>
          </p:cNvSpPr>
          <p:nvPr>
            <p:ph type="body" idx="31" hasCustomPrompt="1"/>
          </p:nvPr>
        </p:nvSpPr>
        <p:spPr>
          <a:xfrm>
            <a:off x="6300152" y="3049416"/>
            <a:ext cx="5303520" cy="1071451"/>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600"/>
              </a:spcBef>
              <a:spcAft>
                <a:spcPts val="0"/>
              </a:spcAft>
              <a:buClr>
                <a:schemeClr val="lt1"/>
              </a:buClr>
              <a:buSzPts val="1600"/>
              <a:buNone/>
              <a:defRPr sz="1600" b="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200"/>
              </a:spcBef>
              <a:spcAft>
                <a:spcPts val="0"/>
              </a:spcAft>
              <a:buSzPts val="1800"/>
              <a:buChar char="•"/>
              <a:defRPr/>
            </a:lvl4pPr>
            <a:lvl5pPr marL="2286000" lvl="4" indent="-342900" algn="l">
              <a:lnSpc>
                <a:spcPct val="100000"/>
              </a:lnSpc>
              <a:spcBef>
                <a:spcPts val="1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r>
              <a:rPr lang="en-US" dirty="0"/>
              <a:t>Quote</a:t>
            </a:r>
            <a:endParaRPr dirty="0"/>
          </a:p>
        </p:txBody>
      </p:sp>
      <p:sp>
        <p:nvSpPr>
          <p:cNvPr id="50" name="Google Shape;428;p291">
            <a:extLst>
              <a:ext uri="{FF2B5EF4-FFF2-40B4-BE49-F238E27FC236}">
                <a16:creationId xmlns:a16="http://schemas.microsoft.com/office/drawing/2014/main" id="{ED4DE674-AF40-7944-A962-DB30D32FC048}"/>
              </a:ext>
            </a:extLst>
          </p:cNvPr>
          <p:cNvSpPr>
            <a:spLocks noGrp="1"/>
          </p:cNvSpPr>
          <p:nvPr>
            <p:ph type="pic" idx="32"/>
          </p:nvPr>
        </p:nvSpPr>
        <p:spPr>
          <a:xfrm>
            <a:off x="8334692" y="1628468"/>
            <a:ext cx="1234440" cy="1234440"/>
          </a:xfrm>
          <a:prstGeom prst="rect">
            <a:avLst/>
          </a:prstGeom>
          <a:solidFill>
            <a:schemeClr val="lt1"/>
          </a:solidFill>
          <a:ln>
            <a:noFill/>
          </a:ln>
        </p:spPr>
      </p:sp>
      <p:sp>
        <p:nvSpPr>
          <p:cNvPr id="51" name="Google Shape;429;p291">
            <a:extLst>
              <a:ext uri="{FF2B5EF4-FFF2-40B4-BE49-F238E27FC236}">
                <a16:creationId xmlns:a16="http://schemas.microsoft.com/office/drawing/2014/main" id="{32946FFE-BC88-73DE-80D6-00C24C90DF29}"/>
              </a:ext>
            </a:extLst>
          </p:cNvPr>
          <p:cNvSpPr txBox="1">
            <a:spLocks noGrp="1"/>
          </p:cNvSpPr>
          <p:nvPr>
            <p:ph type="body" idx="18" hasCustomPrompt="1"/>
          </p:nvPr>
        </p:nvSpPr>
        <p:spPr>
          <a:xfrm>
            <a:off x="6300152" y="4300857"/>
            <a:ext cx="5303520" cy="430887"/>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600"/>
              </a:spcBef>
              <a:spcAft>
                <a:spcPts val="0"/>
              </a:spcAft>
              <a:buClr>
                <a:schemeClr val="lt1"/>
              </a:buClr>
              <a:buSzPts val="1400"/>
              <a:buNone/>
              <a:defRPr sz="1050" b="1">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200"/>
              </a:spcBef>
              <a:spcAft>
                <a:spcPts val="0"/>
              </a:spcAft>
              <a:buSzPts val="1800"/>
              <a:buChar char="•"/>
              <a:defRPr/>
            </a:lvl4pPr>
            <a:lvl5pPr marL="2286000" lvl="4" indent="-342900" algn="l">
              <a:lnSpc>
                <a:spcPct val="100000"/>
              </a:lnSpc>
              <a:spcBef>
                <a:spcPts val="1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r>
              <a:rPr lang="en-US" dirty="0"/>
              <a:t>Name, title, company</a:t>
            </a:r>
            <a:endParaRPr dirty="0"/>
          </a:p>
        </p:txBody>
      </p:sp>
      <p:cxnSp>
        <p:nvCxnSpPr>
          <p:cNvPr id="52" name="Google Shape;430;p291">
            <a:extLst>
              <a:ext uri="{FF2B5EF4-FFF2-40B4-BE49-F238E27FC236}">
                <a16:creationId xmlns:a16="http://schemas.microsoft.com/office/drawing/2014/main" id="{D11D6EFE-A48B-DF90-6A11-9775C20B8044}"/>
              </a:ext>
            </a:extLst>
          </p:cNvPr>
          <p:cNvCxnSpPr/>
          <p:nvPr userDrawn="1"/>
        </p:nvCxnSpPr>
        <p:spPr>
          <a:xfrm>
            <a:off x="6418250" y="4227493"/>
            <a:ext cx="5067325" cy="0"/>
          </a:xfrm>
          <a:prstGeom prst="straightConnector1">
            <a:avLst/>
          </a:prstGeom>
          <a:noFill/>
          <a:ln w="9525" cap="flat" cmpd="sng">
            <a:solidFill>
              <a:schemeClr val="lt1"/>
            </a:solidFill>
            <a:prstDash val="solid"/>
            <a:round/>
            <a:headEnd type="none" w="sm" len="sm"/>
            <a:tailEnd type="none" w="sm" len="sm"/>
          </a:ln>
        </p:spPr>
      </p:cxnSp>
      <p:sp>
        <p:nvSpPr>
          <p:cNvPr id="5" name="TextBox 4">
            <a:extLst>
              <a:ext uri="{FF2B5EF4-FFF2-40B4-BE49-F238E27FC236}">
                <a16:creationId xmlns:a16="http://schemas.microsoft.com/office/drawing/2014/main" id="{811AF8FF-C608-9F90-3368-E86348F85DF9}"/>
              </a:ext>
            </a:extLst>
          </p:cNvPr>
          <p:cNvSpPr txBox="1"/>
          <p:nvPr userDrawn="1"/>
        </p:nvSpPr>
        <p:spPr>
          <a:xfrm>
            <a:off x="6267466" y="5118962"/>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bg1"/>
                </a:solidFill>
              </a:rPr>
              <a:t>Processes Automated</a:t>
            </a:r>
          </a:p>
        </p:txBody>
      </p:sp>
      <p:sp>
        <p:nvSpPr>
          <p:cNvPr id="13" name="Title 41">
            <a:extLst>
              <a:ext uri="{FF2B5EF4-FFF2-40B4-BE49-F238E27FC236}">
                <a16:creationId xmlns:a16="http://schemas.microsoft.com/office/drawing/2014/main" id="{98E3EA8D-D36B-4889-7F81-A4D90A956955}"/>
              </a:ext>
            </a:extLst>
          </p:cNvPr>
          <p:cNvSpPr>
            <a:spLocks noGrp="1"/>
          </p:cNvSpPr>
          <p:nvPr>
            <p:ph type="title" hasCustomPrompt="1"/>
          </p:nvPr>
        </p:nvSpPr>
        <p:spPr>
          <a:xfrm>
            <a:off x="360374" y="360000"/>
            <a:ext cx="9009385" cy="443653"/>
          </a:xfrm>
        </p:spPr>
        <p:txBody>
          <a:bodyPr/>
          <a:lstStyle/>
          <a:p>
            <a:r>
              <a:rPr lang="en-GB" dirty="0"/>
              <a:t>Big Book small photo + quote orange</a:t>
            </a:r>
            <a:endParaRPr lang="en-US" dirty="0"/>
          </a:p>
        </p:txBody>
      </p:sp>
      <p:sp>
        <p:nvSpPr>
          <p:cNvPr id="18" name="Rectangle 17">
            <a:extLst>
              <a:ext uri="{FF2B5EF4-FFF2-40B4-BE49-F238E27FC236}">
                <a16:creationId xmlns:a16="http://schemas.microsoft.com/office/drawing/2014/main" id="{C77DD1DE-319A-050E-9293-6E3CDAD9D8ED}"/>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6EB626C-8B7D-7F04-EC80-3755F6DB04A7}"/>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AC77D7E-3A7E-25E6-E4B2-612A7264F2B3}"/>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A5E6C75-F6B9-A76B-4878-B704CF87386F}"/>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27" name="Text Placeholder 2">
            <a:extLst>
              <a:ext uri="{FF2B5EF4-FFF2-40B4-BE49-F238E27FC236}">
                <a16:creationId xmlns:a16="http://schemas.microsoft.com/office/drawing/2014/main" id="{1EC5CEBE-A70C-6C88-51F0-01A9C6189527}"/>
              </a:ext>
            </a:extLst>
          </p:cNvPr>
          <p:cNvSpPr>
            <a:spLocks noGrp="1"/>
          </p:cNvSpPr>
          <p:nvPr>
            <p:ph type="body" sz="quarter" idx="40"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8" name="Text Placeholder 2">
            <a:extLst>
              <a:ext uri="{FF2B5EF4-FFF2-40B4-BE49-F238E27FC236}">
                <a16:creationId xmlns:a16="http://schemas.microsoft.com/office/drawing/2014/main" id="{09FF1E06-B6B6-68EA-07B9-452728A46A6F}"/>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29" name="Text Placeholder 2">
            <a:extLst>
              <a:ext uri="{FF2B5EF4-FFF2-40B4-BE49-F238E27FC236}">
                <a16:creationId xmlns:a16="http://schemas.microsoft.com/office/drawing/2014/main" id="{87529323-B52B-CCA7-BC28-E3453E91A9FA}"/>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0" name="Text Placeholder 2">
            <a:extLst>
              <a:ext uri="{FF2B5EF4-FFF2-40B4-BE49-F238E27FC236}">
                <a16:creationId xmlns:a16="http://schemas.microsoft.com/office/drawing/2014/main" id="{8B591840-1E7E-FD81-AB22-F7B4CA737439}"/>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Rectangle 3">
            <a:extLst>
              <a:ext uri="{FF2B5EF4-FFF2-40B4-BE49-F238E27FC236}">
                <a16:creationId xmlns:a16="http://schemas.microsoft.com/office/drawing/2014/main" id="{5A0D0067-363E-86DA-698A-4030C13352A3}"/>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10" name="Text Placeholder 2">
            <a:extLst>
              <a:ext uri="{FF2B5EF4-FFF2-40B4-BE49-F238E27FC236}">
                <a16:creationId xmlns:a16="http://schemas.microsoft.com/office/drawing/2014/main" id="{8FA6671A-B892-3978-8B6F-D1D37F7F873E}"/>
              </a:ext>
            </a:extLst>
          </p:cNvPr>
          <p:cNvSpPr>
            <a:spLocks noGrp="1"/>
          </p:cNvSpPr>
          <p:nvPr>
            <p:ph type="body" sz="quarter" idx="30"/>
          </p:nvPr>
        </p:nvSpPr>
        <p:spPr>
          <a:xfrm>
            <a:off x="6280165" y="5445706"/>
            <a:ext cx="5303520" cy="648476"/>
          </a:xfrm>
        </p:spPr>
        <p:txBody>
          <a:bodyPr anchor="t">
            <a:noAutofit/>
          </a:bodyPr>
          <a:lstStyle>
            <a:lvl1pPr marL="0">
              <a:spcBef>
                <a:spcPts val="600"/>
              </a:spcBef>
              <a:defRPr sz="1200" b="0">
                <a:solidFill>
                  <a:schemeClr val="bg1"/>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DEDD4A6C-AA01-5D27-66AC-87E3487071DC}"/>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4" name="Text Placeholder 2">
            <a:extLst>
              <a:ext uri="{FF2B5EF4-FFF2-40B4-BE49-F238E27FC236}">
                <a16:creationId xmlns:a16="http://schemas.microsoft.com/office/drawing/2014/main" id="{308649D7-F843-1BC6-D6BD-682779039AD3}"/>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19" name="TextBox 18">
            <a:extLst>
              <a:ext uri="{FF2B5EF4-FFF2-40B4-BE49-F238E27FC236}">
                <a16:creationId xmlns:a16="http://schemas.microsoft.com/office/drawing/2014/main" id="{8E5D7CB0-D2B7-3907-39D7-28BAB8CB56C7}"/>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20" name="TextBox 19">
            <a:extLst>
              <a:ext uri="{FF2B5EF4-FFF2-40B4-BE49-F238E27FC236}">
                <a16:creationId xmlns:a16="http://schemas.microsoft.com/office/drawing/2014/main" id="{34540DBD-0901-4D4D-7040-4E1FBE4D65A2}"/>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21" name="Text Placeholder 53">
            <a:extLst>
              <a:ext uri="{FF2B5EF4-FFF2-40B4-BE49-F238E27FC236}">
                <a16:creationId xmlns:a16="http://schemas.microsoft.com/office/drawing/2014/main" id="{F9B0B5E3-EC6E-EF86-2EE6-E716A9589F2D}"/>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3935631085"/>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Book photo quote orange bloc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2A336-4C8E-CDC0-D2F1-550C41A2C9F4}"/>
              </a:ext>
            </a:extLst>
          </p:cNvPr>
          <p:cNvSpPr>
            <a:spLocks noGrp="1"/>
          </p:cNvSpPr>
          <p:nvPr>
            <p:ph type="sldNum" sz="quarter" idx="10"/>
          </p:nvPr>
        </p:nvSpPr>
        <p:spPr/>
        <p:txBody>
          <a:bodyPr/>
          <a:lstStyle/>
          <a:p>
            <a:fld id="{86CB4B4D-7CA3-9044-876B-883B54F8677D}" type="slidenum">
              <a:rPr lang="en-MT" smtClean="0"/>
              <a:t>‹#›</a:t>
            </a:fld>
            <a:endParaRPr lang="en-MT" dirty="0"/>
          </a:p>
        </p:txBody>
      </p:sp>
      <p:cxnSp>
        <p:nvCxnSpPr>
          <p:cNvPr id="7" name="Google Shape;677;p27">
            <a:extLst>
              <a:ext uri="{FF2B5EF4-FFF2-40B4-BE49-F238E27FC236}">
                <a16:creationId xmlns:a16="http://schemas.microsoft.com/office/drawing/2014/main" id="{B53AE794-A103-CCB6-3B58-B9E2C93F8D27}"/>
              </a:ext>
            </a:extLst>
          </p:cNvPr>
          <p:cNvCxnSpPr>
            <a:cxnSpLocks/>
          </p:cNvCxnSpPr>
          <p:nvPr userDrawn="1"/>
        </p:nvCxnSpPr>
        <p:spPr>
          <a:xfrm flipV="1">
            <a:off x="3069840" y="1421874"/>
            <a:ext cx="0" cy="954111"/>
          </a:xfrm>
          <a:prstGeom prst="straightConnector1">
            <a:avLst/>
          </a:prstGeom>
          <a:noFill/>
          <a:ln w="3175" cap="flat" cmpd="sng">
            <a:solidFill>
              <a:srgbClr val="FA4616"/>
            </a:solidFill>
            <a:prstDash val="solid"/>
            <a:round/>
            <a:headEnd type="none" w="med" len="med"/>
            <a:tailEnd type="none" w="med" len="med"/>
          </a:ln>
        </p:spPr>
      </p:cxnSp>
      <p:sp>
        <p:nvSpPr>
          <p:cNvPr id="8" name="Rectangle 7">
            <a:extLst>
              <a:ext uri="{FF2B5EF4-FFF2-40B4-BE49-F238E27FC236}">
                <a16:creationId xmlns:a16="http://schemas.microsoft.com/office/drawing/2014/main" id="{13BDB4BC-E880-BDBB-F63B-F9E366E84486}"/>
              </a:ext>
            </a:extLst>
          </p:cNvPr>
          <p:cNvSpPr/>
          <p:nvPr userDrawn="1"/>
        </p:nvSpPr>
        <p:spPr>
          <a:xfrm>
            <a:off x="379412" y="2568161"/>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211091C3-E0F7-0F5C-4A9B-DF88065DC01B}"/>
              </a:ext>
            </a:extLst>
          </p:cNvPr>
          <p:cNvSpPr/>
          <p:nvPr userDrawn="1"/>
        </p:nvSpPr>
        <p:spPr>
          <a:xfrm>
            <a:off x="379412" y="4424488"/>
            <a:ext cx="5502507" cy="1785812"/>
          </a:xfrm>
          <a:prstGeom prst="rect">
            <a:avLst/>
          </a:prstGeom>
          <a:solidFill>
            <a:schemeClr val="bg1"/>
          </a:solidFill>
          <a:ln w="6350">
            <a:solidFill>
              <a:srgbClr val="B9B9B9"/>
            </a:solid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nchorCtr="0"/>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4">
            <a:extLst>
              <a:ext uri="{FF2B5EF4-FFF2-40B4-BE49-F238E27FC236}">
                <a16:creationId xmlns:a16="http://schemas.microsoft.com/office/drawing/2014/main" id="{E8B5DAB3-2F01-A658-86A2-DCBD69D91C3E}"/>
              </a:ext>
            </a:extLst>
          </p:cNvPr>
          <p:cNvSpPr/>
          <p:nvPr userDrawn="1"/>
        </p:nvSpPr>
        <p:spPr>
          <a:xfrm>
            <a:off x="6094412" y="1322388"/>
            <a:ext cx="5715001" cy="4887912"/>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lIns="914400" tIns="0" rIns="182880" bIns="0" rtlCol="0" anchor="ctr" anchorCtr="0"/>
          <a:lstStyle/>
          <a:p>
            <a:pPr marL="0" lvl="1">
              <a:spcBef>
                <a:spcPts val="500"/>
              </a:spcBef>
              <a:buClr>
                <a:srgbClr val="FA4616"/>
              </a:buClr>
            </a:pPr>
            <a:endParaRPr lang="en-US" sz="1400">
              <a:solidFill>
                <a:srgbClr val="FFFFFF"/>
              </a:solidFill>
              <a:cs typeface="Arial"/>
            </a:endParaRPr>
          </a:p>
        </p:txBody>
      </p:sp>
      <p:sp>
        <p:nvSpPr>
          <p:cNvPr id="6" name="Text Placeholder 2">
            <a:extLst>
              <a:ext uri="{FF2B5EF4-FFF2-40B4-BE49-F238E27FC236}">
                <a16:creationId xmlns:a16="http://schemas.microsoft.com/office/drawing/2014/main" id="{4DD6582B-2365-63B8-0476-F7B1349299E4}"/>
              </a:ext>
            </a:extLst>
          </p:cNvPr>
          <p:cNvSpPr>
            <a:spLocks noGrp="1"/>
          </p:cNvSpPr>
          <p:nvPr>
            <p:ph type="body" sz="quarter" idx="26" hasCustomPrompt="1"/>
          </p:nvPr>
        </p:nvSpPr>
        <p:spPr>
          <a:xfrm>
            <a:off x="6300152" y="3754974"/>
            <a:ext cx="5303520" cy="1100972"/>
          </a:xfrm>
        </p:spPr>
        <p:txBody>
          <a:bodyPr anchor="t">
            <a:noAutofit/>
          </a:bodyPr>
          <a:lstStyle>
            <a:lvl1pPr algn="ctr">
              <a:spcBef>
                <a:spcPts val="600"/>
              </a:spcBef>
              <a:defRPr sz="1600" b="0">
                <a:solidFill>
                  <a:schemeClr val="bg1"/>
                </a:solidFill>
              </a:defRPr>
            </a:lvl1pPr>
          </a:lstStyle>
          <a:p>
            <a:pPr lvl="0"/>
            <a:r>
              <a:rPr lang="en-US" dirty="0"/>
              <a:t>Quote</a:t>
            </a:r>
          </a:p>
        </p:txBody>
      </p:sp>
      <p:cxnSp>
        <p:nvCxnSpPr>
          <p:cNvPr id="15" name="Straight Connector 14">
            <a:extLst>
              <a:ext uri="{FF2B5EF4-FFF2-40B4-BE49-F238E27FC236}">
                <a16:creationId xmlns:a16="http://schemas.microsoft.com/office/drawing/2014/main" id="{43E11267-563D-883E-F95C-F6502877DCDE}"/>
              </a:ext>
            </a:extLst>
          </p:cNvPr>
          <p:cNvCxnSpPr>
            <a:cxnSpLocks/>
          </p:cNvCxnSpPr>
          <p:nvPr userDrawn="1"/>
        </p:nvCxnSpPr>
        <p:spPr>
          <a:xfrm>
            <a:off x="6418250" y="5053148"/>
            <a:ext cx="5067325" cy="0"/>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Google Shape;428;p291">
            <a:extLst>
              <a:ext uri="{FF2B5EF4-FFF2-40B4-BE49-F238E27FC236}">
                <a16:creationId xmlns:a16="http://schemas.microsoft.com/office/drawing/2014/main" id="{81815825-BD3D-E4A8-A247-5834A05FB9A4}"/>
              </a:ext>
            </a:extLst>
          </p:cNvPr>
          <p:cNvSpPr>
            <a:spLocks noGrp="1"/>
          </p:cNvSpPr>
          <p:nvPr>
            <p:ph type="pic" idx="32"/>
          </p:nvPr>
        </p:nvSpPr>
        <p:spPr>
          <a:xfrm>
            <a:off x="8116945" y="1813983"/>
            <a:ext cx="1669935" cy="1615017"/>
          </a:xfrm>
          <a:prstGeom prst="rect">
            <a:avLst/>
          </a:prstGeom>
          <a:solidFill>
            <a:schemeClr val="lt1"/>
          </a:solidFill>
          <a:ln>
            <a:noFill/>
          </a:ln>
        </p:spPr>
      </p:sp>
      <p:sp>
        <p:nvSpPr>
          <p:cNvPr id="22" name="Title 41">
            <a:extLst>
              <a:ext uri="{FF2B5EF4-FFF2-40B4-BE49-F238E27FC236}">
                <a16:creationId xmlns:a16="http://schemas.microsoft.com/office/drawing/2014/main" id="{1B2D4B42-7E8C-36BF-FAD3-9C6C3023B05F}"/>
              </a:ext>
            </a:extLst>
          </p:cNvPr>
          <p:cNvSpPr>
            <a:spLocks noGrp="1"/>
          </p:cNvSpPr>
          <p:nvPr>
            <p:ph type="title" hasCustomPrompt="1"/>
          </p:nvPr>
        </p:nvSpPr>
        <p:spPr>
          <a:xfrm>
            <a:off x="360374" y="360000"/>
            <a:ext cx="9009385" cy="443653"/>
          </a:xfrm>
        </p:spPr>
        <p:txBody>
          <a:bodyPr/>
          <a:lstStyle/>
          <a:p>
            <a:r>
              <a:rPr lang="en-GB" dirty="0"/>
              <a:t>Big Book photo quote orange</a:t>
            </a:r>
            <a:endParaRPr lang="en-US" dirty="0"/>
          </a:p>
        </p:txBody>
      </p:sp>
      <p:sp>
        <p:nvSpPr>
          <p:cNvPr id="34" name="Text Placeholder 2">
            <a:extLst>
              <a:ext uri="{FF2B5EF4-FFF2-40B4-BE49-F238E27FC236}">
                <a16:creationId xmlns:a16="http://schemas.microsoft.com/office/drawing/2014/main" id="{B2DE9BF0-1B25-E472-20A2-D416C6B56F8A}"/>
              </a:ext>
            </a:extLst>
          </p:cNvPr>
          <p:cNvSpPr>
            <a:spLocks noGrp="1"/>
          </p:cNvSpPr>
          <p:nvPr>
            <p:ph type="body" sz="quarter" idx="39" hasCustomPrompt="1"/>
          </p:nvPr>
        </p:nvSpPr>
        <p:spPr>
          <a:xfrm>
            <a:off x="7762928" y="5536667"/>
            <a:ext cx="2377968" cy="253863"/>
          </a:xfrm>
        </p:spPr>
        <p:txBody>
          <a:bodyPr anchor="ctr">
            <a:noAutofit/>
          </a:bodyPr>
          <a:lstStyle>
            <a:lvl1pPr algn="ctr">
              <a:spcBef>
                <a:spcPts val="600"/>
              </a:spcBef>
              <a:defRPr sz="1200" b="0">
                <a:solidFill>
                  <a:schemeClr val="bg1"/>
                </a:solidFill>
              </a:defRPr>
            </a:lvl1pPr>
          </a:lstStyle>
          <a:p>
            <a:pPr lvl="0"/>
            <a:r>
              <a:rPr lang="en-US" dirty="0"/>
              <a:t>Title, Company</a:t>
            </a:r>
          </a:p>
        </p:txBody>
      </p:sp>
      <p:sp>
        <p:nvSpPr>
          <p:cNvPr id="35" name="Text Placeholder 2">
            <a:extLst>
              <a:ext uri="{FF2B5EF4-FFF2-40B4-BE49-F238E27FC236}">
                <a16:creationId xmlns:a16="http://schemas.microsoft.com/office/drawing/2014/main" id="{FFF3D92F-75EB-DBB0-2EA6-57EC5F8A95B2}"/>
              </a:ext>
            </a:extLst>
          </p:cNvPr>
          <p:cNvSpPr>
            <a:spLocks noGrp="1"/>
          </p:cNvSpPr>
          <p:nvPr>
            <p:ph type="body" sz="quarter" idx="40" hasCustomPrompt="1"/>
          </p:nvPr>
        </p:nvSpPr>
        <p:spPr>
          <a:xfrm>
            <a:off x="7762928" y="5250351"/>
            <a:ext cx="2377968" cy="310342"/>
          </a:xfrm>
        </p:spPr>
        <p:txBody>
          <a:bodyPr anchor="ctr">
            <a:noAutofit/>
          </a:bodyPr>
          <a:lstStyle>
            <a:lvl1pPr algn="ctr">
              <a:spcBef>
                <a:spcPts val="600"/>
              </a:spcBef>
              <a:defRPr sz="1400" b="1">
                <a:solidFill>
                  <a:schemeClr val="bg1"/>
                </a:solidFill>
              </a:defRPr>
            </a:lvl1pPr>
          </a:lstStyle>
          <a:p>
            <a:pPr lvl="0"/>
            <a:r>
              <a:rPr lang="en-US" dirty="0"/>
              <a:t>Name</a:t>
            </a:r>
          </a:p>
        </p:txBody>
      </p:sp>
      <p:sp>
        <p:nvSpPr>
          <p:cNvPr id="13" name="Rectangle 12">
            <a:extLst>
              <a:ext uri="{FF2B5EF4-FFF2-40B4-BE49-F238E27FC236}">
                <a16:creationId xmlns:a16="http://schemas.microsoft.com/office/drawing/2014/main" id="{CA738F01-E552-F56C-C8E7-CE3E28F4D5A9}"/>
              </a:ext>
            </a:extLst>
          </p:cNvPr>
          <p:cNvSpPr/>
          <p:nvPr userDrawn="1"/>
        </p:nvSpPr>
        <p:spPr>
          <a:xfrm>
            <a:off x="3285067" y="1404497"/>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Geography:</a:t>
            </a:r>
            <a:endParaRPr lang="en-US" sz="1000" i="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7C0449AC-355D-E96C-B540-A8C3395FF97A}"/>
              </a:ext>
            </a:extLst>
          </p:cNvPr>
          <p:cNvSpPr/>
          <p:nvPr userDrawn="1"/>
        </p:nvSpPr>
        <p:spPr>
          <a:xfrm>
            <a:off x="3285067" y="1658474"/>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Industry:</a:t>
            </a:r>
            <a:endParaRPr lang="en-US" sz="1000" i="0"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A5577E0-5699-621D-132D-8ED8F61BCBEF}"/>
              </a:ext>
            </a:extLst>
          </p:cNvPr>
          <p:cNvSpPr/>
          <p:nvPr userDrawn="1"/>
        </p:nvSpPr>
        <p:spPr>
          <a:xfrm>
            <a:off x="3285067" y="1912451"/>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Department:</a:t>
            </a:r>
            <a:endParaRPr lang="en-US" sz="1000" i="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F2A0AD2-2C99-2AC8-7A4E-857AE507CCF2}"/>
              </a:ext>
            </a:extLst>
          </p:cNvPr>
          <p:cNvSpPr/>
          <p:nvPr userDrawn="1"/>
        </p:nvSpPr>
        <p:spPr>
          <a:xfrm>
            <a:off x="3285067" y="2166429"/>
            <a:ext cx="813600" cy="19080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r"/>
            <a:r>
              <a:rPr lang="en-US" sz="1000" b="1" dirty="0">
                <a:solidFill>
                  <a:schemeClr val="tx1"/>
                </a:solidFill>
                <a:latin typeface="Arial" panose="020B0604020202020204" pitchFamily="34" charset="0"/>
                <a:cs typeface="Arial" panose="020B0604020202020204" pitchFamily="34" charset="0"/>
              </a:rPr>
              <a:t>Products:</a:t>
            </a:r>
            <a:endParaRPr lang="en-US" sz="1000" i="0" dirty="0">
              <a:solidFill>
                <a:schemeClr val="tx1"/>
              </a:solidFill>
              <a:latin typeface="Arial" panose="020B0604020202020204" pitchFamily="34" charset="0"/>
              <a:cs typeface="Arial" panose="020B0604020202020204" pitchFamily="34" charset="0"/>
            </a:endParaRPr>
          </a:p>
        </p:txBody>
      </p:sp>
      <p:sp>
        <p:nvSpPr>
          <p:cNvPr id="29" name="Text Placeholder 2">
            <a:extLst>
              <a:ext uri="{FF2B5EF4-FFF2-40B4-BE49-F238E27FC236}">
                <a16:creationId xmlns:a16="http://schemas.microsoft.com/office/drawing/2014/main" id="{01A0FE31-2402-5D32-E519-B67F6F1557E7}"/>
              </a:ext>
            </a:extLst>
          </p:cNvPr>
          <p:cNvSpPr>
            <a:spLocks noGrp="1"/>
          </p:cNvSpPr>
          <p:nvPr>
            <p:ph type="body" sz="quarter" idx="41" hasCustomPrompt="1"/>
          </p:nvPr>
        </p:nvSpPr>
        <p:spPr>
          <a:xfrm>
            <a:off x="4140515" y="1393887"/>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0" name="Text Placeholder 2">
            <a:extLst>
              <a:ext uri="{FF2B5EF4-FFF2-40B4-BE49-F238E27FC236}">
                <a16:creationId xmlns:a16="http://schemas.microsoft.com/office/drawing/2014/main" id="{803F2CBE-1D7C-A8B8-298F-0034AE917574}"/>
              </a:ext>
            </a:extLst>
          </p:cNvPr>
          <p:cNvSpPr>
            <a:spLocks noGrp="1"/>
          </p:cNvSpPr>
          <p:nvPr>
            <p:ph type="body" sz="quarter" idx="15" hasCustomPrompt="1"/>
          </p:nvPr>
        </p:nvSpPr>
        <p:spPr>
          <a:xfrm>
            <a:off x="4140515" y="1642974"/>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1" name="Text Placeholder 2">
            <a:extLst>
              <a:ext uri="{FF2B5EF4-FFF2-40B4-BE49-F238E27FC236}">
                <a16:creationId xmlns:a16="http://schemas.microsoft.com/office/drawing/2014/main" id="{542A8019-E4F4-7176-B564-6F346263907D}"/>
              </a:ext>
            </a:extLst>
          </p:cNvPr>
          <p:cNvSpPr>
            <a:spLocks noGrp="1"/>
          </p:cNvSpPr>
          <p:nvPr>
            <p:ph type="body" sz="quarter" idx="16" hasCustomPrompt="1"/>
          </p:nvPr>
        </p:nvSpPr>
        <p:spPr>
          <a:xfrm>
            <a:off x="4140515" y="1896951"/>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32" name="Text Placeholder 2">
            <a:extLst>
              <a:ext uri="{FF2B5EF4-FFF2-40B4-BE49-F238E27FC236}">
                <a16:creationId xmlns:a16="http://schemas.microsoft.com/office/drawing/2014/main" id="{922A63F6-4ABB-0771-1E9D-3F21EFD962A6}"/>
              </a:ext>
            </a:extLst>
          </p:cNvPr>
          <p:cNvSpPr>
            <a:spLocks noGrp="1"/>
          </p:cNvSpPr>
          <p:nvPr>
            <p:ph type="body" sz="quarter" idx="17" hasCustomPrompt="1"/>
          </p:nvPr>
        </p:nvSpPr>
        <p:spPr>
          <a:xfrm>
            <a:off x="4140515" y="2150929"/>
            <a:ext cx="1722503" cy="190800"/>
          </a:xfrm>
        </p:spPr>
        <p:txBody>
          <a:bodyPr lIns="0" tIns="36000" rIns="0" bIns="0">
            <a:noAutofit/>
          </a:bodyPr>
          <a:lstStyle>
            <a:lvl1pPr>
              <a:defRPr sz="1000"/>
            </a:lvl1pPr>
            <a:lvl2pPr marL="457200" indent="0">
              <a:buNone/>
              <a:defRPr sz="1000"/>
            </a:lvl2pPr>
            <a:lvl3pPr>
              <a:defRPr sz="1000"/>
            </a:lvl3pPr>
            <a:lvl4pPr>
              <a:defRPr sz="1000"/>
            </a:lvl4pPr>
            <a:lvl5pPr>
              <a:defRPr sz="1000"/>
            </a:lvl5pPr>
          </a:lstStyle>
          <a:p>
            <a:pPr lvl="0"/>
            <a:r>
              <a:rPr lang="en-GB" dirty="0"/>
              <a:t>Click to add text</a:t>
            </a:r>
          </a:p>
        </p:txBody>
      </p:sp>
      <p:sp>
        <p:nvSpPr>
          <p:cNvPr id="4" name="Rectangle 3">
            <a:extLst>
              <a:ext uri="{FF2B5EF4-FFF2-40B4-BE49-F238E27FC236}">
                <a16:creationId xmlns:a16="http://schemas.microsoft.com/office/drawing/2014/main" id="{3D2E0A4B-2AAA-C46F-6B40-634617FDD90E}"/>
              </a:ext>
            </a:extLst>
          </p:cNvPr>
          <p:cNvSpPr>
            <a:spLocks noGrp="1" noRot="1" noMove="1" noResize="1" noEditPoints="1" noAdjustHandles="1" noChangeArrowheads="1" noChangeShapeType="1"/>
          </p:cNvSpPr>
          <p:nvPr userDrawn="1"/>
        </p:nvSpPr>
        <p:spPr>
          <a:xfrm>
            <a:off x="379412" y="1377127"/>
            <a:ext cx="2451529" cy="10361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US" sz="1600" dirty="0">
              <a:solidFill>
                <a:schemeClr val="tx1"/>
              </a:solidFill>
              <a:latin typeface="Arial"/>
              <a:cs typeface="Arial"/>
              <a:sym typeface="Arial"/>
            </a:endParaRPr>
          </a:p>
        </p:txBody>
      </p:sp>
      <p:sp>
        <p:nvSpPr>
          <p:cNvPr id="9" name="Text Placeholder 2">
            <a:extLst>
              <a:ext uri="{FF2B5EF4-FFF2-40B4-BE49-F238E27FC236}">
                <a16:creationId xmlns:a16="http://schemas.microsoft.com/office/drawing/2014/main" id="{34E1708A-CA2C-6DC5-777B-0F2145A1B58F}"/>
              </a:ext>
            </a:extLst>
          </p:cNvPr>
          <p:cNvSpPr>
            <a:spLocks noGrp="1"/>
          </p:cNvSpPr>
          <p:nvPr>
            <p:ph type="body" sz="quarter" idx="24"/>
          </p:nvPr>
        </p:nvSpPr>
        <p:spPr>
          <a:xfrm>
            <a:off x="572654" y="3049416"/>
            <a:ext cx="5182033" cy="1215603"/>
          </a:xfrm>
        </p:spPr>
        <p:txBody>
          <a:bodyPr anchor="t">
            <a:noAutofit/>
          </a:bodyPr>
          <a:lstStyle>
            <a:lvl1pPr marL="0">
              <a:spcBef>
                <a:spcPts val="600"/>
              </a:spcBef>
              <a:defRPr sz="1200" b="0"/>
            </a:lvl1pPr>
          </a:lstStyle>
          <a:p>
            <a:pPr lvl="0"/>
            <a:r>
              <a:rPr lang="en-US" dirty="0"/>
              <a:t>Click to edit Master text styles</a:t>
            </a:r>
          </a:p>
        </p:txBody>
      </p:sp>
      <p:sp>
        <p:nvSpPr>
          <p:cNvPr id="10" name="Text Placeholder 2">
            <a:extLst>
              <a:ext uri="{FF2B5EF4-FFF2-40B4-BE49-F238E27FC236}">
                <a16:creationId xmlns:a16="http://schemas.microsoft.com/office/drawing/2014/main" id="{40F78AB7-C7B7-AE15-A451-BFC98E0287A7}"/>
              </a:ext>
            </a:extLst>
          </p:cNvPr>
          <p:cNvSpPr>
            <a:spLocks noGrp="1"/>
          </p:cNvSpPr>
          <p:nvPr>
            <p:ph type="body" sz="quarter" idx="25"/>
          </p:nvPr>
        </p:nvSpPr>
        <p:spPr>
          <a:xfrm>
            <a:off x="572654" y="4919156"/>
            <a:ext cx="5182033" cy="1193470"/>
          </a:xfrm>
        </p:spPr>
        <p:txBody>
          <a:bodyPr anchor="t">
            <a:noAutofit/>
          </a:bodyPr>
          <a:lstStyle>
            <a:lvl1pPr marL="0">
              <a:spcBef>
                <a:spcPts val="600"/>
              </a:spcBef>
              <a:defRPr sz="1200" b="0"/>
            </a:lvl1pPr>
          </a:lstStyle>
          <a:p>
            <a:pPr lvl="0"/>
            <a:r>
              <a:rPr lang="en-US" dirty="0"/>
              <a:t>Click to edit Master text styles</a:t>
            </a:r>
          </a:p>
        </p:txBody>
      </p:sp>
      <p:sp>
        <p:nvSpPr>
          <p:cNvPr id="12" name="TextBox 11">
            <a:extLst>
              <a:ext uri="{FF2B5EF4-FFF2-40B4-BE49-F238E27FC236}">
                <a16:creationId xmlns:a16="http://schemas.microsoft.com/office/drawing/2014/main" id="{C7D1F44F-E89A-C0E1-4F3D-BC83233E67E2}"/>
              </a:ext>
            </a:extLst>
          </p:cNvPr>
          <p:cNvSpPr txBox="1"/>
          <p:nvPr userDrawn="1"/>
        </p:nvSpPr>
        <p:spPr>
          <a:xfrm>
            <a:off x="563896" y="273978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Challenge</a:t>
            </a:r>
          </a:p>
        </p:txBody>
      </p:sp>
      <p:sp>
        <p:nvSpPr>
          <p:cNvPr id="14" name="TextBox 13">
            <a:extLst>
              <a:ext uri="{FF2B5EF4-FFF2-40B4-BE49-F238E27FC236}">
                <a16:creationId xmlns:a16="http://schemas.microsoft.com/office/drawing/2014/main" id="{40DB2897-85D3-152B-6182-5AFB484DE392}"/>
              </a:ext>
            </a:extLst>
          </p:cNvPr>
          <p:cNvSpPr txBox="1"/>
          <p:nvPr userDrawn="1"/>
        </p:nvSpPr>
        <p:spPr>
          <a:xfrm>
            <a:off x="563896" y="4614305"/>
            <a:ext cx="5182033" cy="28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l" defTabSz="457200" rtl="0" eaLnBrk="1" fontAlgn="auto" latinLnBrk="0" hangingPunct="0">
              <a:lnSpc>
                <a:spcPct val="100000"/>
              </a:lnSpc>
              <a:spcBef>
                <a:spcPts val="0"/>
              </a:spcBef>
              <a:spcAft>
                <a:spcPts val="600"/>
              </a:spcAft>
              <a:buClrTx/>
              <a:buSzTx/>
              <a:buFontTx/>
              <a:buNone/>
              <a:tabLst/>
              <a:defRPr/>
            </a:pPr>
            <a:r>
              <a:rPr lang="en-US" sz="1400" b="1" dirty="0">
                <a:solidFill>
                  <a:schemeClr val="tx1"/>
                </a:solidFill>
              </a:rPr>
              <a:t>Solution</a:t>
            </a:r>
          </a:p>
        </p:txBody>
      </p:sp>
      <p:sp>
        <p:nvSpPr>
          <p:cNvPr id="18" name="Text Placeholder 53">
            <a:extLst>
              <a:ext uri="{FF2B5EF4-FFF2-40B4-BE49-F238E27FC236}">
                <a16:creationId xmlns:a16="http://schemas.microsoft.com/office/drawing/2014/main" id="{D1FB13B3-95C8-57CD-A836-072F07EA23CB}"/>
              </a:ext>
            </a:extLst>
          </p:cNvPr>
          <p:cNvSpPr>
            <a:spLocks noGrp="1"/>
          </p:cNvSpPr>
          <p:nvPr>
            <p:ph type="body" sz="quarter" idx="33" hasCustomPrompt="1"/>
          </p:nvPr>
        </p:nvSpPr>
        <p:spPr>
          <a:xfrm>
            <a:off x="379413" y="803276"/>
            <a:ext cx="9009380" cy="384034"/>
          </a:xfrm>
        </p:spPr>
        <p:txBody>
          <a:bodyPr anchor="ctr">
            <a:noAutofit/>
          </a:bodyPr>
          <a:lstStyle>
            <a:lvl1pPr>
              <a:defRPr sz="1400"/>
            </a:lvl1pPr>
          </a:lstStyle>
          <a:p>
            <a:pPr lvl="0"/>
            <a:r>
              <a:rPr lang="en-GB" dirty="0" err="1"/>
              <a:t>Subheadline</a:t>
            </a:r>
            <a:r>
              <a:rPr lang="en-GB" dirty="0"/>
              <a:t> goes here.</a:t>
            </a:r>
            <a:endParaRPr lang="en-US" dirty="0"/>
          </a:p>
        </p:txBody>
      </p:sp>
    </p:spTree>
    <p:extLst>
      <p:ext uri="{BB962C8B-B14F-4D97-AF65-F5344CB8AC3E}">
        <p14:creationId xmlns:p14="http://schemas.microsoft.com/office/powerpoint/2010/main" val="1055520507"/>
      </p:ext>
    </p:extLst>
  </p:cSld>
  <p:clrMapOvr>
    <a:masterClrMapping/>
  </p:clrMapOvr>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dark-mo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2835689"/>
            <a:ext cx="8829198" cy="1545108"/>
          </a:xfrm>
        </p:spPr>
        <p:txBody>
          <a:bodyPr anchor="b">
            <a:noAutofit/>
          </a:bodyPr>
          <a:lstStyle>
            <a:lvl1pPr algn="l">
              <a:defRPr sz="6000" spc="-15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4574120"/>
            <a:ext cx="8829198" cy="914428"/>
          </a:xfrm>
        </p:spPr>
        <p:txBody>
          <a:bodyPr>
            <a:noAutofit/>
          </a:bodyPr>
          <a:lstStyle>
            <a:lvl1pPr marL="0" indent="0" algn="l">
              <a:buNone/>
              <a:defRPr sz="20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8" name="Picture 7">
            <a:extLst>
              <a:ext uri="{FF2B5EF4-FFF2-40B4-BE49-F238E27FC236}">
                <a16:creationId xmlns:a16="http://schemas.microsoft.com/office/drawing/2014/main" id="{35E2D0B1-B8AC-DB86-16C2-A2708552A643}"/>
              </a:ext>
            </a:extLst>
          </p:cNvPr>
          <p:cNvPicPr>
            <a:picLocks noChangeAspect="1"/>
          </p:cNvPicPr>
          <p:nvPr/>
        </p:nvPicPr>
        <p:blipFill>
          <a:blip r:embed="rId2"/>
          <a:stretch>
            <a:fillRect/>
          </a:stretch>
        </p:blipFill>
        <p:spPr>
          <a:xfrm>
            <a:off x="10132003" y="507429"/>
            <a:ext cx="1497676" cy="748058"/>
          </a:xfrm>
          <a:prstGeom prst="rect">
            <a:avLst/>
          </a:prstGeom>
        </p:spPr>
      </p:pic>
      <p:sp>
        <p:nvSpPr>
          <p:cNvPr id="15" name="Text Placeholder 14">
            <a:extLst>
              <a:ext uri="{FF2B5EF4-FFF2-40B4-BE49-F238E27FC236}">
                <a16:creationId xmlns:a16="http://schemas.microsoft.com/office/drawing/2014/main" id="{0AC9DB8C-7C81-2D3D-8CC6-184CFE174A5C}"/>
              </a:ext>
            </a:extLst>
          </p:cNvPr>
          <p:cNvSpPr>
            <a:spLocks noGrp="1"/>
          </p:cNvSpPr>
          <p:nvPr>
            <p:ph type="body" sz="quarter" idx="10" hasCustomPrompt="1"/>
          </p:nvPr>
        </p:nvSpPr>
        <p:spPr>
          <a:xfrm>
            <a:off x="641349" y="5981700"/>
            <a:ext cx="5400000" cy="342900"/>
          </a:xfrm>
        </p:spPr>
        <p:txBody>
          <a:bodyPr>
            <a:noAutofit/>
          </a:bodyPr>
          <a:lstStyle>
            <a:lvl1pPr marL="0" indent="0">
              <a:buNone/>
              <a:defRPr sz="800">
                <a:solidFill>
                  <a:schemeClr val="accent2"/>
                </a:solidFill>
              </a:defRPr>
            </a:lvl1pPr>
          </a:lstStyle>
          <a:p>
            <a:pPr lvl="0"/>
            <a:r>
              <a:rPr lang="en-US" dirty="0"/>
              <a:t>Click to add text</a:t>
            </a:r>
          </a:p>
        </p:txBody>
      </p:sp>
      <p:pic>
        <p:nvPicPr>
          <p:cNvPr id="5" name="Graphic 4">
            <a:extLst>
              <a:ext uri="{FF2B5EF4-FFF2-40B4-BE49-F238E27FC236}">
                <a16:creationId xmlns:a16="http://schemas.microsoft.com/office/drawing/2014/main" id="{88CCEA8E-209A-F28C-4BDF-0ECE1B692E6C}"/>
              </a:ext>
            </a:extLst>
          </p:cNvPr>
          <p:cNvPicPr/>
          <p:nvPr userDrawn="1"/>
        </p:nvPicPr>
        <p:blipFill>
          <a:blip r:embed="rId3">
            <a:extLst>
              <a:ext uri="{96DAC541-7B7A-43D3-8B79-37D633B846F1}">
                <asvg:svgBlip xmlns:asvg="http://schemas.microsoft.com/office/drawing/2016/SVG/main" r:embed="rId4"/>
              </a:ext>
            </a:extLst>
          </a:blip>
          <a:srcRect/>
          <a:stretch/>
        </p:blipFill>
        <p:spPr>
          <a:xfrm>
            <a:off x="165702" y="190499"/>
            <a:ext cx="1817992" cy="1217406"/>
          </a:xfrm>
          <a:prstGeom prst="rect">
            <a:avLst/>
          </a:prstGeom>
        </p:spPr>
      </p:pic>
      <p:pic>
        <p:nvPicPr>
          <p:cNvPr id="7" name="Graphic 6">
            <a:extLst>
              <a:ext uri="{FF2B5EF4-FFF2-40B4-BE49-F238E27FC236}">
                <a16:creationId xmlns:a16="http://schemas.microsoft.com/office/drawing/2014/main" id="{F6469F88-EBE9-4C96-64F2-F4B8E98C3E28}"/>
              </a:ext>
            </a:extLst>
          </p:cNvPr>
          <p:cNvPicPr/>
          <p:nvPr userDrawn="1"/>
        </p:nvPicPr>
        <p:blipFill>
          <a:blip r:embed="rId5">
            <a:extLst>
              <a:ext uri="{96DAC541-7B7A-43D3-8B79-37D633B846F1}">
                <asvg:svgBlip xmlns:asvg="http://schemas.microsoft.com/office/drawing/2016/SVG/main" r:embed="rId6"/>
              </a:ext>
            </a:extLst>
          </a:blip>
          <a:srcRect/>
          <a:stretch/>
        </p:blipFill>
        <p:spPr>
          <a:xfrm>
            <a:off x="10208304" y="5450094"/>
            <a:ext cx="1817992" cy="1217405"/>
          </a:xfrm>
          <a:prstGeom prst="rect">
            <a:avLst/>
          </a:prstGeom>
        </p:spPr>
      </p:pic>
      <p:sp>
        <p:nvSpPr>
          <p:cNvPr id="10" name="Rectangle">
            <a:extLst>
              <a:ext uri="{FF2B5EF4-FFF2-40B4-BE49-F238E27FC236}">
                <a16:creationId xmlns:a16="http://schemas.microsoft.com/office/drawing/2014/main" id="{6A767FB4-BDE1-7C2F-DD81-6D0DF37321EC}"/>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Tree>
    <p:extLst>
      <p:ext uri="{BB962C8B-B14F-4D97-AF65-F5344CB8AC3E}">
        <p14:creationId xmlns:p14="http://schemas.microsoft.com/office/powerpoint/2010/main" val="449371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One Speaker-dark-mode">
    <p:bg>
      <p:bgPr>
        <a:solidFill>
          <a:schemeClr val="tx2"/>
        </a:solidFill>
        <a:effectLst/>
      </p:bgPr>
    </p:bg>
    <p:spTree>
      <p:nvGrpSpPr>
        <p:cNvPr id="1" name=""/>
        <p:cNvGrpSpPr/>
        <p:nvPr/>
      </p:nvGrpSpPr>
      <p:grpSpPr>
        <a:xfrm>
          <a:off x="0" y="0"/>
          <a:ext cx="0" cy="0"/>
          <a:chOff x="0" y="0"/>
          <a:chExt cx="0" cy="0"/>
        </a:xfrm>
      </p:grpSpPr>
      <p:pic>
        <p:nvPicPr>
          <p:cNvPr id="9" name="Picture 8" descr="A blue and orange curved lines on a black background&#10;&#10;AI-generated content may be incorrect.">
            <a:extLst>
              <a:ext uri="{FF2B5EF4-FFF2-40B4-BE49-F238E27FC236}">
                <a16:creationId xmlns:a16="http://schemas.microsoft.com/office/drawing/2014/main" id="{93D6C706-0679-ACE6-B553-16B7D6E97A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900000">
            <a:off x="757583" y="-4034883"/>
            <a:ext cx="7624897" cy="6858000"/>
          </a:xfrm>
          <a:prstGeom prst="rect">
            <a:avLst/>
          </a:prstGeom>
        </p:spPr>
      </p:pic>
      <p:sp>
        <p:nvSpPr>
          <p:cNvPr id="2" name="Title 1">
            <a:extLst>
              <a:ext uri="{FF2B5EF4-FFF2-40B4-BE49-F238E27FC236}">
                <a16:creationId xmlns:a16="http://schemas.microsoft.com/office/drawing/2014/main" id="{E7C306C4-9D9A-0CEC-CCAF-2A2D5F1B0899}"/>
              </a:ext>
            </a:extLst>
          </p:cNvPr>
          <p:cNvSpPr>
            <a:spLocks noGrp="1"/>
          </p:cNvSpPr>
          <p:nvPr>
            <p:ph type="title" hasCustomPrompt="1"/>
          </p:nvPr>
        </p:nvSpPr>
        <p:spPr>
          <a:xfrm>
            <a:off x="609600" y="2414134"/>
            <a:ext cx="5003800" cy="1014866"/>
          </a:xfrm>
        </p:spPr>
        <p:txBody>
          <a:bodyPr anchor="ctr">
            <a:noAutofit/>
          </a:bodyPr>
          <a:lstStyle>
            <a:lvl1pPr>
              <a:defRPr sz="8000" b="1" i="0" spc="-15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5" name="Picture Placeholder 14">
            <a:extLst>
              <a:ext uri="{FF2B5EF4-FFF2-40B4-BE49-F238E27FC236}">
                <a16:creationId xmlns:a16="http://schemas.microsoft.com/office/drawing/2014/main" id="{B989B780-4E34-2459-5DD7-243F25DBCF5D}"/>
              </a:ext>
            </a:extLst>
          </p:cNvPr>
          <p:cNvSpPr>
            <a:spLocks noGrp="1"/>
          </p:cNvSpPr>
          <p:nvPr>
            <p:ph type="pic" sz="quarter" idx="12"/>
          </p:nvPr>
        </p:nvSpPr>
        <p:spPr>
          <a:xfrm>
            <a:off x="6096000" y="836676"/>
            <a:ext cx="5184648" cy="5184648"/>
          </a:xfrm>
          <a:custGeom>
            <a:avLst/>
            <a:gdLst>
              <a:gd name="connsiteX0" fmla="*/ 451104 w 5184648"/>
              <a:gd name="connsiteY0" fmla="*/ 0 h 5184648"/>
              <a:gd name="connsiteX1" fmla="*/ 5184648 w 5184648"/>
              <a:gd name="connsiteY1" fmla="*/ 0 h 5184648"/>
              <a:gd name="connsiteX2" fmla="*/ 5184648 w 5184648"/>
              <a:gd name="connsiteY2" fmla="*/ 4282313 h 5184648"/>
              <a:gd name="connsiteX3" fmla="*/ 4733544 w 5184648"/>
              <a:gd name="connsiteY3" fmla="*/ 4282313 h 5184648"/>
              <a:gd name="connsiteX4" fmla="*/ 4733544 w 5184648"/>
              <a:gd name="connsiteY4" fmla="*/ 4733417 h 5184648"/>
              <a:gd name="connsiteX5" fmla="*/ 5184648 w 5184648"/>
              <a:gd name="connsiteY5" fmla="*/ 4733417 h 5184648"/>
              <a:gd name="connsiteX6" fmla="*/ 5184648 w 5184648"/>
              <a:gd name="connsiteY6" fmla="*/ 5184648 h 5184648"/>
              <a:gd name="connsiteX7" fmla="*/ 4733544 w 5184648"/>
              <a:gd name="connsiteY7" fmla="*/ 5184648 h 5184648"/>
              <a:gd name="connsiteX8" fmla="*/ 4733544 w 5184648"/>
              <a:gd name="connsiteY8" fmla="*/ 4733544 h 5184648"/>
              <a:gd name="connsiteX9" fmla="*/ 4282440 w 5184648"/>
              <a:gd name="connsiteY9" fmla="*/ 4733544 h 5184648"/>
              <a:gd name="connsiteX10" fmla="*/ 4282440 w 5184648"/>
              <a:gd name="connsiteY10" fmla="*/ 5184648 h 5184648"/>
              <a:gd name="connsiteX11" fmla="*/ 0 w 5184648"/>
              <a:gd name="connsiteY11" fmla="*/ 5184648 h 5184648"/>
              <a:gd name="connsiteX12" fmla="*/ 0 w 5184648"/>
              <a:gd name="connsiteY12" fmla="*/ 451104 h 5184648"/>
              <a:gd name="connsiteX13" fmla="*/ 451104 w 5184648"/>
              <a:gd name="connsiteY13" fmla="*/ 451104 h 51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4648" h="5184648">
                <a:moveTo>
                  <a:pt x="451104" y="0"/>
                </a:moveTo>
                <a:lnTo>
                  <a:pt x="5184648" y="0"/>
                </a:lnTo>
                <a:lnTo>
                  <a:pt x="5184648" y="4282313"/>
                </a:lnTo>
                <a:lnTo>
                  <a:pt x="4733544" y="4282313"/>
                </a:lnTo>
                <a:lnTo>
                  <a:pt x="4733544" y="4733417"/>
                </a:lnTo>
                <a:lnTo>
                  <a:pt x="5184648" y="4733417"/>
                </a:lnTo>
                <a:lnTo>
                  <a:pt x="5184648" y="5184648"/>
                </a:lnTo>
                <a:lnTo>
                  <a:pt x="4733544" y="5184648"/>
                </a:lnTo>
                <a:lnTo>
                  <a:pt x="4733544" y="4733544"/>
                </a:lnTo>
                <a:lnTo>
                  <a:pt x="4282440" y="4733544"/>
                </a:lnTo>
                <a:lnTo>
                  <a:pt x="4282440" y="5184648"/>
                </a:lnTo>
                <a:lnTo>
                  <a:pt x="0" y="5184648"/>
                </a:lnTo>
                <a:lnTo>
                  <a:pt x="0" y="451104"/>
                </a:lnTo>
                <a:lnTo>
                  <a:pt x="451104" y="451104"/>
                </a:lnTo>
                <a:close/>
              </a:path>
            </a:pathLst>
          </a:custGeom>
        </p:spPr>
        <p:txBody>
          <a:bodyPr wrap="square">
            <a:noAutofit/>
          </a:bodyPr>
          <a:lstStyle>
            <a:lvl1pPr>
              <a:defRPr>
                <a:solidFill>
                  <a:schemeClr val="bg1"/>
                </a:solidFill>
              </a:defRPr>
            </a:lvl1pPr>
          </a:lstStyle>
          <a:p>
            <a:r>
              <a:rPr lang="en-GB" dirty="0"/>
              <a:t>Click icon to add picture</a:t>
            </a:r>
            <a:endParaRPr lang="en-US" dirty="0"/>
          </a:p>
        </p:txBody>
      </p:sp>
      <p:pic>
        <p:nvPicPr>
          <p:cNvPr id="7" name="Picture 4">
            <a:extLst>
              <a:ext uri="{FF2B5EF4-FFF2-40B4-BE49-F238E27FC236}">
                <a16:creationId xmlns:a16="http://schemas.microsoft.com/office/drawing/2014/main" id="{73232589-A6FE-8794-B6AB-9A760AD45F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 y="5614417"/>
            <a:ext cx="1403542" cy="701040"/>
          </a:xfrm>
          <a:prstGeom prst="rect">
            <a:avLst/>
          </a:prstGeom>
        </p:spPr>
      </p:pic>
      <p:pic>
        <p:nvPicPr>
          <p:cNvPr id="3" name="Picture 4">
            <a:extLst>
              <a:ext uri="{FF2B5EF4-FFF2-40B4-BE49-F238E27FC236}">
                <a16:creationId xmlns:a16="http://schemas.microsoft.com/office/drawing/2014/main" id="{9A0602DA-DF15-A5AE-686C-3A79015A382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10331" y="5614417"/>
            <a:ext cx="1402080" cy="701040"/>
          </a:xfrm>
          <a:prstGeom prst="rect">
            <a:avLst/>
          </a:prstGeom>
        </p:spPr>
      </p:pic>
      <p:sp>
        <p:nvSpPr>
          <p:cNvPr id="6" name="Text Placeholder 5">
            <a:extLst>
              <a:ext uri="{FF2B5EF4-FFF2-40B4-BE49-F238E27FC236}">
                <a16:creationId xmlns:a16="http://schemas.microsoft.com/office/drawing/2014/main" id="{4EEDFA70-EAAE-836F-FE6C-677FFDA21DF7}"/>
              </a:ext>
            </a:extLst>
          </p:cNvPr>
          <p:cNvSpPr>
            <a:spLocks noGrp="1"/>
          </p:cNvSpPr>
          <p:nvPr>
            <p:ph type="body" sz="quarter" idx="13" hasCustomPrompt="1"/>
          </p:nvPr>
        </p:nvSpPr>
        <p:spPr>
          <a:xfrm>
            <a:off x="609600" y="3601185"/>
            <a:ext cx="5003800" cy="430331"/>
          </a:xfrm>
        </p:spPr>
        <p:txBody>
          <a:bodyPr anchor="ctr">
            <a:normAutofit/>
          </a:bodyPr>
          <a:lstStyle>
            <a:lvl1pPr marL="0" indent="0">
              <a:buNone/>
              <a:defRPr sz="3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8" name="Text Placeholder 5">
            <a:extLst>
              <a:ext uri="{FF2B5EF4-FFF2-40B4-BE49-F238E27FC236}">
                <a16:creationId xmlns:a16="http://schemas.microsoft.com/office/drawing/2014/main" id="{966CB046-3633-4438-7782-8401F06780C2}"/>
              </a:ext>
            </a:extLst>
          </p:cNvPr>
          <p:cNvSpPr>
            <a:spLocks noGrp="1"/>
          </p:cNvSpPr>
          <p:nvPr>
            <p:ph type="body" sz="quarter" idx="14" hasCustomPrompt="1"/>
          </p:nvPr>
        </p:nvSpPr>
        <p:spPr>
          <a:xfrm>
            <a:off x="609600" y="4063089"/>
            <a:ext cx="5003800" cy="293922"/>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Rectangle 26">
            <a:extLst>
              <a:ext uri="{FF2B5EF4-FFF2-40B4-BE49-F238E27FC236}">
                <a16:creationId xmlns:a16="http://schemas.microsoft.com/office/drawing/2014/main" id="{20D16E47-90CC-2509-17DD-FE3ABFD1F7D0}"/>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1339258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ne speaker-teal">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06C4-9D9A-0CEC-CCAF-2A2D5F1B0899}"/>
              </a:ext>
            </a:extLst>
          </p:cNvPr>
          <p:cNvSpPr>
            <a:spLocks noGrp="1"/>
          </p:cNvSpPr>
          <p:nvPr>
            <p:ph type="title" hasCustomPrompt="1"/>
          </p:nvPr>
        </p:nvSpPr>
        <p:spPr>
          <a:xfrm>
            <a:off x="609600" y="2414134"/>
            <a:ext cx="5003800" cy="1014866"/>
          </a:xfrm>
        </p:spPr>
        <p:txBody>
          <a:bodyPr anchor="ctr">
            <a:noAutofit/>
          </a:bodyPr>
          <a:lstStyle>
            <a:lvl1pPr>
              <a:defRPr sz="8000" b="1" i="0" spc="-15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5" name="Picture Placeholder 14">
            <a:extLst>
              <a:ext uri="{FF2B5EF4-FFF2-40B4-BE49-F238E27FC236}">
                <a16:creationId xmlns:a16="http://schemas.microsoft.com/office/drawing/2014/main" id="{B989B780-4E34-2459-5DD7-243F25DBCF5D}"/>
              </a:ext>
            </a:extLst>
          </p:cNvPr>
          <p:cNvSpPr>
            <a:spLocks noGrp="1"/>
          </p:cNvSpPr>
          <p:nvPr>
            <p:ph type="pic" sz="quarter" idx="12"/>
          </p:nvPr>
        </p:nvSpPr>
        <p:spPr>
          <a:xfrm>
            <a:off x="6096000" y="836676"/>
            <a:ext cx="5184648" cy="5184648"/>
          </a:xfrm>
          <a:custGeom>
            <a:avLst/>
            <a:gdLst>
              <a:gd name="connsiteX0" fmla="*/ 451104 w 5184648"/>
              <a:gd name="connsiteY0" fmla="*/ 0 h 5184648"/>
              <a:gd name="connsiteX1" fmla="*/ 5184648 w 5184648"/>
              <a:gd name="connsiteY1" fmla="*/ 0 h 5184648"/>
              <a:gd name="connsiteX2" fmla="*/ 5184648 w 5184648"/>
              <a:gd name="connsiteY2" fmla="*/ 4282313 h 5184648"/>
              <a:gd name="connsiteX3" fmla="*/ 4733544 w 5184648"/>
              <a:gd name="connsiteY3" fmla="*/ 4282313 h 5184648"/>
              <a:gd name="connsiteX4" fmla="*/ 4733544 w 5184648"/>
              <a:gd name="connsiteY4" fmla="*/ 4733417 h 5184648"/>
              <a:gd name="connsiteX5" fmla="*/ 5184648 w 5184648"/>
              <a:gd name="connsiteY5" fmla="*/ 4733417 h 5184648"/>
              <a:gd name="connsiteX6" fmla="*/ 5184648 w 5184648"/>
              <a:gd name="connsiteY6" fmla="*/ 5184648 h 5184648"/>
              <a:gd name="connsiteX7" fmla="*/ 4733544 w 5184648"/>
              <a:gd name="connsiteY7" fmla="*/ 5184648 h 5184648"/>
              <a:gd name="connsiteX8" fmla="*/ 4733544 w 5184648"/>
              <a:gd name="connsiteY8" fmla="*/ 4733544 h 5184648"/>
              <a:gd name="connsiteX9" fmla="*/ 4282440 w 5184648"/>
              <a:gd name="connsiteY9" fmla="*/ 4733544 h 5184648"/>
              <a:gd name="connsiteX10" fmla="*/ 4282440 w 5184648"/>
              <a:gd name="connsiteY10" fmla="*/ 5184648 h 5184648"/>
              <a:gd name="connsiteX11" fmla="*/ 0 w 5184648"/>
              <a:gd name="connsiteY11" fmla="*/ 5184648 h 5184648"/>
              <a:gd name="connsiteX12" fmla="*/ 0 w 5184648"/>
              <a:gd name="connsiteY12" fmla="*/ 451104 h 5184648"/>
              <a:gd name="connsiteX13" fmla="*/ 451104 w 5184648"/>
              <a:gd name="connsiteY13" fmla="*/ 451104 h 51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4648" h="5184648">
                <a:moveTo>
                  <a:pt x="451104" y="0"/>
                </a:moveTo>
                <a:lnTo>
                  <a:pt x="5184648" y="0"/>
                </a:lnTo>
                <a:lnTo>
                  <a:pt x="5184648" y="4282313"/>
                </a:lnTo>
                <a:lnTo>
                  <a:pt x="4733544" y="4282313"/>
                </a:lnTo>
                <a:lnTo>
                  <a:pt x="4733544" y="4733417"/>
                </a:lnTo>
                <a:lnTo>
                  <a:pt x="5184648" y="4733417"/>
                </a:lnTo>
                <a:lnTo>
                  <a:pt x="5184648" y="5184648"/>
                </a:lnTo>
                <a:lnTo>
                  <a:pt x="4733544" y="5184648"/>
                </a:lnTo>
                <a:lnTo>
                  <a:pt x="4733544" y="4733544"/>
                </a:lnTo>
                <a:lnTo>
                  <a:pt x="4282440" y="4733544"/>
                </a:lnTo>
                <a:lnTo>
                  <a:pt x="4282440" y="5184648"/>
                </a:lnTo>
                <a:lnTo>
                  <a:pt x="0" y="5184648"/>
                </a:lnTo>
                <a:lnTo>
                  <a:pt x="0" y="451104"/>
                </a:lnTo>
                <a:lnTo>
                  <a:pt x="451104" y="451104"/>
                </a:lnTo>
                <a:close/>
              </a:path>
            </a:pathLst>
          </a:custGeom>
        </p:spPr>
        <p:txBody>
          <a:bodyPr wrap="square">
            <a:noAutofit/>
          </a:bodyPr>
          <a:lstStyle>
            <a:lvl1pPr>
              <a:defRPr>
                <a:solidFill>
                  <a:schemeClr val="bg1"/>
                </a:solidFill>
              </a:defRPr>
            </a:lvl1pPr>
          </a:lstStyle>
          <a:p>
            <a:r>
              <a:rPr lang="en-GB" dirty="0"/>
              <a:t>Click icon to add picture</a:t>
            </a:r>
            <a:endParaRPr lang="en-US" dirty="0"/>
          </a:p>
        </p:txBody>
      </p:sp>
      <p:pic>
        <p:nvPicPr>
          <p:cNvPr id="7" name="Picture 4">
            <a:extLst>
              <a:ext uri="{FF2B5EF4-FFF2-40B4-BE49-F238E27FC236}">
                <a16:creationId xmlns:a16="http://schemas.microsoft.com/office/drawing/2014/main" id="{73232589-A6FE-8794-B6AB-9A760AD45FB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9600" y="5614417"/>
            <a:ext cx="1403542" cy="701040"/>
          </a:xfrm>
          <a:prstGeom prst="rect">
            <a:avLst/>
          </a:prstGeom>
        </p:spPr>
      </p:pic>
      <p:pic>
        <p:nvPicPr>
          <p:cNvPr id="3" name="Picture 4">
            <a:extLst>
              <a:ext uri="{FF2B5EF4-FFF2-40B4-BE49-F238E27FC236}">
                <a16:creationId xmlns:a16="http://schemas.microsoft.com/office/drawing/2014/main" id="{9A0602DA-DF15-A5AE-686C-3A79015A38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0331" y="5614417"/>
            <a:ext cx="1402080" cy="701040"/>
          </a:xfrm>
          <a:prstGeom prst="rect">
            <a:avLst/>
          </a:prstGeom>
        </p:spPr>
      </p:pic>
      <p:sp>
        <p:nvSpPr>
          <p:cNvPr id="6" name="Text Placeholder 5">
            <a:extLst>
              <a:ext uri="{FF2B5EF4-FFF2-40B4-BE49-F238E27FC236}">
                <a16:creationId xmlns:a16="http://schemas.microsoft.com/office/drawing/2014/main" id="{4EEDFA70-EAAE-836F-FE6C-677FFDA21DF7}"/>
              </a:ext>
            </a:extLst>
          </p:cNvPr>
          <p:cNvSpPr>
            <a:spLocks noGrp="1"/>
          </p:cNvSpPr>
          <p:nvPr>
            <p:ph type="body" sz="quarter" idx="13" hasCustomPrompt="1"/>
          </p:nvPr>
        </p:nvSpPr>
        <p:spPr>
          <a:xfrm>
            <a:off x="609600" y="3601185"/>
            <a:ext cx="5003800" cy="430331"/>
          </a:xfrm>
        </p:spPr>
        <p:txBody>
          <a:bodyPr anchor="ctr">
            <a:normAutofit/>
          </a:bodyPr>
          <a:lstStyle>
            <a:lvl1pPr marL="0" indent="0">
              <a:buNone/>
              <a:defRPr sz="3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8" name="Text Placeholder 5">
            <a:extLst>
              <a:ext uri="{FF2B5EF4-FFF2-40B4-BE49-F238E27FC236}">
                <a16:creationId xmlns:a16="http://schemas.microsoft.com/office/drawing/2014/main" id="{966CB046-3633-4438-7782-8401F06780C2}"/>
              </a:ext>
            </a:extLst>
          </p:cNvPr>
          <p:cNvSpPr>
            <a:spLocks noGrp="1"/>
          </p:cNvSpPr>
          <p:nvPr>
            <p:ph type="body" sz="quarter" idx="14" hasCustomPrompt="1"/>
          </p:nvPr>
        </p:nvSpPr>
        <p:spPr>
          <a:xfrm>
            <a:off x="609600" y="4063089"/>
            <a:ext cx="5003800" cy="293922"/>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4" name="Rectangle 26">
            <a:extLst>
              <a:ext uri="{FF2B5EF4-FFF2-40B4-BE49-F238E27FC236}">
                <a16:creationId xmlns:a16="http://schemas.microsoft.com/office/drawing/2014/main" id="{C017FE1F-9E0B-48D3-AF0B-61FD71481CF2}"/>
              </a:ext>
            </a:extLst>
          </p:cNvPr>
          <p:cNvSpPr/>
          <p:nvPr userDrawn="1"/>
        </p:nvSpPr>
        <p:spPr>
          <a:xfrm>
            <a:off x="501" y="6761481"/>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37651178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wo Speakers-dark-mode">
    <p:bg>
      <p:bgPr>
        <a:solidFill>
          <a:schemeClr val="tx2"/>
        </a:solidFill>
        <a:effectLst/>
      </p:bgPr>
    </p:bg>
    <p:spTree>
      <p:nvGrpSpPr>
        <p:cNvPr id="1" name=""/>
        <p:cNvGrpSpPr/>
        <p:nvPr/>
      </p:nvGrpSpPr>
      <p:grpSpPr>
        <a:xfrm>
          <a:off x="0" y="0"/>
          <a:ext cx="0" cy="0"/>
          <a:chOff x="0" y="0"/>
          <a:chExt cx="0" cy="0"/>
        </a:xfrm>
      </p:grpSpPr>
      <p:pic>
        <p:nvPicPr>
          <p:cNvPr id="7" name="Picture 6" descr="A blue and orange curved lines on a black background&#10;&#10;AI-generated content may be incorrect.">
            <a:extLst>
              <a:ext uri="{FF2B5EF4-FFF2-40B4-BE49-F238E27FC236}">
                <a16:creationId xmlns:a16="http://schemas.microsoft.com/office/drawing/2014/main" id="{9C9F4F78-D785-872C-FAD8-506F916F3C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900000">
            <a:off x="757584" y="-4034883"/>
            <a:ext cx="7624897" cy="6858000"/>
          </a:xfrm>
          <a:prstGeom prst="rect">
            <a:avLst/>
          </a:prstGeom>
        </p:spPr>
      </p:pic>
      <p:sp>
        <p:nvSpPr>
          <p:cNvPr id="30" name="Picture Placeholder 29">
            <a:extLst>
              <a:ext uri="{FF2B5EF4-FFF2-40B4-BE49-F238E27FC236}">
                <a16:creationId xmlns:a16="http://schemas.microsoft.com/office/drawing/2014/main" id="{498DD797-078E-56E4-FAAA-D080D22746AC}"/>
              </a:ext>
            </a:extLst>
          </p:cNvPr>
          <p:cNvSpPr>
            <a:spLocks noGrp="1"/>
          </p:cNvSpPr>
          <p:nvPr>
            <p:ph type="pic" sz="quarter" idx="12"/>
          </p:nvPr>
        </p:nvSpPr>
        <p:spPr>
          <a:xfrm>
            <a:off x="7717537" y="0"/>
            <a:ext cx="4471416" cy="3429000"/>
          </a:xfrm>
          <a:custGeom>
            <a:avLst/>
            <a:gdLst>
              <a:gd name="connsiteX0" fmla="*/ 596681 w 4471416"/>
              <a:gd name="connsiteY0" fmla="*/ 298207 h 3429000"/>
              <a:gd name="connsiteX1" fmla="*/ 596681 w 4471416"/>
              <a:gd name="connsiteY1" fmla="*/ 598210 h 3429000"/>
              <a:gd name="connsiteX2" fmla="*/ 896684 w 4471416"/>
              <a:gd name="connsiteY2" fmla="*/ 598210 h 3429000"/>
              <a:gd name="connsiteX3" fmla="*/ 896684 w 4471416"/>
              <a:gd name="connsiteY3" fmla="*/ 298207 h 3429000"/>
              <a:gd name="connsiteX4" fmla="*/ 600007 w 4471416"/>
              <a:gd name="connsiteY4" fmla="*/ 0 h 3429000"/>
              <a:gd name="connsiteX5" fmla="*/ 4471416 w 4471416"/>
              <a:gd name="connsiteY5" fmla="*/ 0 h 3429000"/>
              <a:gd name="connsiteX6" fmla="*/ 4471416 w 4471416"/>
              <a:gd name="connsiteY6" fmla="*/ 3429000 h 3429000"/>
              <a:gd name="connsiteX7" fmla="*/ 4461762 w 4471416"/>
              <a:gd name="connsiteY7" fmla="*/ 3429000 h 3429000"/>
              <a:gd name="connsiteX8" fmla="*/ 4461762 w 4471416"/>
              <a:gd name="connsiteY8" fmla="*/ 3146539 h 3429000"/>
              <a:gd name="connsiteX9" fmla="*/ 3866920 w 4471416"/>
              <a:gd name="connsiteY9" fmla="*/ 3146539 h 3429000"/>
              <a:gd name="connsiteX10" fmla="*/ 3866920 w 4471416"/>
              <a:gd name="connsiteY10" fmla="*/ 2845980 h 3429000"/>
              <a:gd name="connsiteX11" fmla="*/ 4166923 w 4471416"/>
              <a:gd name="connsiteY11" fmla="*/ 2845980 h 3429000"/>
              <a:gd name="connsiteX12" fmla="*/ 4166923 w 4471416"/>
              <a:gd name="connsiteY12" fmla="*/ 2545977 h 3429000"/>
              <a:gd name="connsiteX13" fmla="*/ 3866920 w 4471416"/>
              <a:gd name="connsiteY13" fmla="*/ 2545977 h 3429000"/>
              <a:gd name="connsiteX14" fmla="*/ 3866920 w 4471416"/>
              <a:gd name="connsiteY14" fmla="*/ 2844646 h 3429000"/>
              <a:gd name="connsiteX15" fmla="*/ 3598648 w 4471416"/>
              <a:gd name="connsiteY15" fmla="*/ 2844646 h 3429000"/>
              <a:gd name="connsiteX16" fmla="*/ 3598648 w 4471416"/>
              <a:gd name="connsiteY16" fmla="*/ 2545977 h 3429000"/>
              <a:gd name="connsiteX17" fmla="*/ 0 w 4471416"/>
              <a:gd name="connsiteY17" fmla="*/ 2545977 h 3429000"/>
              <a:gd name="connsiteX18" fmla="*/ 0 w 4471416"/>
              <a:gd name="connsiteY18" fmla="*/ 296412 h 3429000"/>
              <a:gd name="connsiteX19" fmla="*/ 600007 w 4471416"/>
              <a:gd name="connsiteY19" fmla="*/ 296412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429000">
                <a:moveTo>
                  <a:pt x="596681" y="298207"/>
                </a:moveTo>
                <a:lnTo>
                  <a:pt x="596681" y="598210"/>
                </a:lnTo>
                <a:lnTo>
                  <a:pt x="896684" y="598210"/>
                </a:lnTo>
                <a:lnTo>
                  <a:pt x="896684" y="298207"/>
                </a:lnTo>
                <a:close/>
                <a:moveTo>
                  <a:pt x="600007" y="0"/>
                </a:moveTo>
                <a:lnTo>
                  <a:pt x="4471416" y="0"/>
                </a:lnTo>
                <a:lnTo>
                  <a:pt x="4471416" y="3429000"/>
                </a:lnTo>
                <a:lnTo>
                  <a:pt x="4461762" y="3429000"/>
                </a:lnTo>
                <a:lnTo>
                  <a:pt x="4461762" y="3146539"/>
                </a:lnTo>
                <a:lnTo>
                  <a:pt x="3866920" y="3146539"/>
                </a:lnTo>
                <a:lnTo>
                  <a:pt x="3866920" y="2845980"/>
                </a:lnTo>
                <a:lnTo>
                  <a:pt x="4166923" y="2845980"/>
                </a:lnTo>
                <a:lnTo>
                  <a:pt x="4166923" y="2545977"/>
                </a:lnTo>
                <a:lnTo>
                  <a:pt x="3866920" y="2545977"/>
                </a:lnTo>
                <a:lnTo>
                  <a:pt x="3866920" y="2844646"/>
                </a:lnTo>
                <a:lnTo>
                  <a:pt x="3598648" y="2844646"/>
                </a:lnTo>
                <a:lnTo>
                  <a:pt x="3598648" y="2545977"/>
                </a:lnTo>
                <a:lnTo>
                  <a:pt x="0" y="2545977"/>
                </a:lnTo>
                <a:lnTo>
                  <a:pt x="0" y="296412"/>
                </a:lnTo>
                <a:lnTo>
                  <a:pt x="600007" y="296412"/>
                </a:lnTo>
                <a:close/>
              </a:path>
            </a:pathLst>
          </a:custGeom>
        </p:spPr>
        <p:txBody>
          <a:bodyPr wrap="square">
            <a:noAutofit/>
          </a:bodyPr>
          <a:lstStyle>
            <a:lvl1pPr marL="0" indent="0">
              <a:buNone/>
              <a:defRPr>
                <a:solidFill>
                  <a:schemeClr val="bg1"/>
                </a:solidFill>
              </a:defRPr>
            </a:lvl1pPr>
          </a:lstStyle>
          <a:p>
            <a:r>
              <a:rPr lang="en-GB" dirty="0"/>
              <a:t>Click icon to add picture</a:t>
            </a:r>
            <a:endParaRPr lang="en-US" dirty="0"/>
          </a:p>
        </p:txBody>
      </p:sp>
      <p:sp>
        <p:nvSpPr>
          <p:cNvPr id="34" name="Picture Placeholder 33">
            <a:extLst>
              <a:ext uri="{FF2B5EF4-FFF2-40B4-BE49-F238E27FC236}">
                <a16:creationId xmlns:a16="http://schemas.microsoft.com/office/drawing/2014/main" id="{607DB825-7559-54E7-CAEC-C04E31E7F0AB}"/>
              </a:ext>
            </a:extLst>
          </p:cNvPr>
          <p:cNvSpPr>
            <a:spLocks noGrp="1"/>
          </p:cNvSpPr>
          <p:nvPr>
            <p:ph type="pic" sz="quarter" idx="13"/>
          </p:nvPr>
        </p:nvSpPr>
        <p:spPr>
          <a:xfrm>
            <a:off x="7717537" y="3429000"/>
            <a:ext cx="4471416" cy="3160398"/>
          </a:xfrm>
          <a:custGeom>
            <a:avLst/>
            <a:gdLst>
              <a:gd name="connsiteX0" fmla="*/ 596681 w 4471416"/>
              <a:gd name="connsiteY0" fmla="*/ 312066 h 3160398"/>
              <a:gd name="connsiteX1" fmla="*/ 596681 w 4471416"/>
              <a:gd name="connsiteY1" fmla="*/ 612069 h 3160398"/>
              <a:gd name="connsiteX2" fmla="*/ 896684 w 4471416"/>
              <a:gd name="connsiteY2" fmla="*/ 612069 h 3160398"/>
              <a:gd name="connsiteX3" fmla="*/ 896684 w 4471416"/>
              <a:gd name="connsiteY3" fmla="*/ 312066 h 3160398"/>
              <a:gd name="connsiteX4" fmla="*/ 597787 w 4471416"/>
              <a:gd name="connsiteY4" fmla="*/ 0 h 3160398"/>
              <a:gd name="connsiteX5" fmla="*/ 4471416 w 4471416"/>
              <a:gd name="connsiteY5" fmla="*/ 0 h 3160398"/>
              <a:gd name="connsiteX6" fmla="*/ 4471416 w 4471416"/>
              <a:gd name="connsiteY6" fmla="*/ 3160398 h 3160398"/>
              <a:gd name="connsiteX7" fmla="*/ 3890161 w 4471416"/>
              <a:gd name="connsiteY7" fmla="*/ 3160398 h 3160398"/>
              <a:gd name="connsiteX8" fmla="*/ 3890161 w 4471416"/>
              <a:gd name="connsiteY8" fmla="*/ 2859839 h 3160398"/>
              <a:gd name="connsiteX9" fmla="*/ 4190164 w 4471416"/>
              <a:gd name="connsiteY9" fmla="*/ 2859839 h 3160398"/>
              <a:gd name="connsiteX10" fmla="*/ 4190164 w 4471416"/>
              <a:gd name="connsiteY10" fmla="*/ 2559836 h 3160398"/>
              <a:gd name="connsiteX11" fmla="*/ 3890161 w 4471416"/>
              <a:gd name="connsiteY11" fmla="*/ 2559836 h 3160398"/>
              <a:gd name="connsiteX12" fmla="*/ 3890161 w 4471416"/>
              <a:gd name="connsiteY12" fmla="*/ 2858505 h 3160398"/>
              <a:gd name="connsiteX13" fmla="*/ 3598648 w 4471416"/>
              <a:gd name="connsiteY13" fmla="*/ 2858505 h 3160398"/>
              <a:gd name="connsiteX14" fmla="*/ 3598648 w 4471416"/>
              <a:gd name="connsiteY14" fmla="*/ 2558438 h 3160398"/>
              <a:gd name="connsiteX15" fmla="*/ 0 w 4471416"/>
              <a:gd name="connsiteY15" fmla="*/ 2558438 h 3160398"/>
              <a:gd name="connsiteX16" fmla="*/ 0 w 4471416"/>
              <a:gd name="connsiteY16" fmla="*/ 310271 h 3160398"/>
              <a:gd name="connsiteX17" fmla="*/ 600007 w 4471416"/>
              <a:gd name="connsiteY17" fmla="*/ 310271 h 3160398"/>
              <a:gd name="connsiteX18" fmla="*/ 600007 w 4471416"/>
              <a:gd name="connsiteY18" fmla="*/ 13859 h 3160398"/>
              <a:gd name="connsiteX19" fmla="*/ 597787 w 4471416"/>
              <a:gd name="connsiteY19" fmla="*/ 13859 h 31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160398">
                <a:moveTo>
                  <a:pt x="596681" y="312066"/>
                </a:moveTo>
                <a:lnTo>
                  <a:pt x="596681" y="612069"/>
                </a:lnTo>
                <a:lnTo>
                  <a:pt x="896684" y="612069"/>
                </a:lnTo>
                <a:lnTo>
                  <a:pt x="896684" y="312066"/>
                </a:lnTo>
                <a:close/>
                <a:moveTo>
                  <a:pt x="597787" y="0"/>
                </a:moveTo>
                <a:lnTo>
                  <a:pt x="4471416" y="0"/>
                </a:lnTo>
                <a:lnTo>
                  <a:pt x="4471416" y="3160398"/>
                </a:lnTo>
                <a:lnTo>
                  <a:pt x="3890161" y="3160398"/>
                </a:lnTo>
                <a:lnTo>
                  <a:pt x="3890161" y="2859839"/>
                </a:lnTo>
                <a:lnTo>
                  <a:pt x="4190164" y="2859839"/>
                </a:lnTo>
                <a:lnTo>
                  <a:pt x="4190164" y="2559836"/>
                </a:lnTo>
                <a:lnTo>
                  <a:pt x="3890161" y="2559836"/>
                </a:lnTo>
                <a:lnTo>
                  <a:pt x="3890161" y="2858505"/>
                </a:lnTo>
                <a:lnTo>
                  <a:pt x="3598648" y="2858505"/>
                </a:lnTo>
                <a:lnTo>
                  <a:pt x="3598648" y="2558438"/>
                </a:lnTo>
                <a:lnTo>
                  <a:pt x="0" y="2558438"/>
                </a:lnTo>
                <a:lnTo>
                  <a:pt x="0" y="310271"/>
                </a:lnTo>
                <a:lnTo>
                  <a:pt x="600007" y="310271"/>
                </a:lnTo>
                <a:lnTo>
                  <a:pt x="600007" y="13859"/>
                </a:lnTo>
                <a:lnTo>
                  <a:pt x="597787" y="13859"/>
                </a:lnTo>
                <a:close/>
              </a:path>
            </a:pathLst>
          </a:custGeom>
        </p:spPr>
        <p:txBody>
          <a:bodyPr wrap="square">
            <a:noAutofit/>
          </a:bodyPr>
          <a:lstStyle>
            <a:lvl1pPr marL="0" indent="0">
              <a:buNone/>
              <a:defRPr>
                <a:solidFill>
                  <a:schemeClr val="bg1"/>
                </a:solidFill>
              </a:defRPr>
            </a:lvl1pPr>
          </a:lstStyle>
          <a:p>
            <a:r>
              <a:rPr lang="en-GB" dirty="0"/>
              <a:t>Click icon to add picture</a:t>
            </a:r>
            <a:endParaRPr lang="en-US" dirty="0"/>
          </a:p>
        </p:txBody>
      </p:sp>
      <p:sp>
        <p:nvSpPr>
          <p:cNvPr id="4" name="Text Placeholder 5">
            <a:extLst>
              <a:ext uri="{FF2B5EF4-FFF2-40B4-BE49-F238E27FC236}">
                <a16:creationId xmlns:a16="http://schemas.microsoft.com/office/drawing/2014/main" id="{6A747CD2-977A-C2B6-435C-39268A8098FD}"/>
              </a:ext>
            </a:extLst>
          </p:cNvPr>
          <p:cNvSpPr>
            <a:spLocks noGrp="1"/>
          </p:cNvSpPr>
          <p:nvPr>
            <p:ph type="body" sz="quarter" idx="14" hasCustomPrompt="1"/>
          </p:nvPr>
        </p:nvSpPr>
        <p:spPr>
          <a:xfrm>
            <a:off x="7717537" y="2659717"/>
            <a:ext cx="3483863" cy="355645"/>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611B188B-0B3A-3512-4453-59389A5C9512}"/>
              </a:ext>
            </a:extLst>
          </p:cNvPr>
          <p:cNvSpPr>
            <a:spLocks noGrp="1"/>
          </p:cNvSpPr>
          <p:nvPr>
            <p:ph type="body" sz="quarter" idx="15" hasCustomPrompt="1"/>
          </p:nvPr>
        </p:nvSpPr>
        <p:spPr>
          <a:xfrm>
            <a:off x="7717537" y="3033584"/>
            <a:ext cx="3483863" cy="242911"/>
          </a:xfrm>
        </p:spPr>
        <p:txBody>
          <a:bodyPr anchor="ctr">
            <a:normAutofit/>
          </a:bodyPr>
          <a:lstStyle>
            <a:lvl1pPr marL="0" indent="0">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9" name="Text Placeholder 5">
            <a:extLst>
              <a:ext uri="{FF2B5EF4-FFF2-40B4-BE49-F238E27FC236}">
                <a16:creationId xmlns:a16="http://schemas.microsoft.com/office/drawing/2014/main" id="{D771B411-20B0-D167-A8BA-702B7F1C0304}"/>
              </a:ext>
            </a:extLst>
          </p:cNvPr>
          <p:cNvSpPr>
            <a:spLocks noGrp="1"/>
          </p:cNvSpPr>
          <p:nvPr>
            <p:ph type="body" sz="quarter" idx="16" hasCustomPrompt="1"/>
          </p:nvPr>
        </p:nvSpPr>
        <p:spPr>
          <a:xfrm>
            <a:off x="7717537" y="6088717"/>
            <a:ext cx="3483863" cy="355645"/>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0" name="Text Placeholder 5">
            <a:extLst>
              <a:ext uri="{FF2B5EF4-FFF2-40B4-BE49-F238E27FC236}">
                <a16:creationId xmlns:a16="http://schemas.microsoft.com/office/drawing/2014/main" id="{BE4E45B5-2B3B-EFFB-75C0-9B5491F50FF4}"/>
              </a:ext>
            </a:extLst>
          </p:cNvPr>
          <p:cNvSpPr>
            <a:spLocks noGrp="1"/>
          </p:cNvSpPr>
          <p:nvPr>
            <p:ph type="body" sz="quarter" idx="17" hasCustomPrompt="1"/>
          </p:nvPr>
        </p:nvSpPr>
        <p:spPr>
          <a:xfrm>
            <a:off x="7717537" y="6462584"/>
            <a:ext cx="3483863" cy="242911"/>
          </a:xfrm>
        </p:spPr>
        <p:txBody>
          <a:bodyPr anchor="ctr">
            <a:normAutofit/>
          </a:bodyPr>
          <a:lstStyle>
            <a:lvl1pPr marL="0" indent="0">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 name="Rectangle 26">
            <a:extLst>
              <a:ext uri="{FF2B5EF4-FFF2-40B4-BE49-F238E27FC236}">
                <a16:creationId xmlns:a16="http://schemas.microsoft.com/office/drawing/2014/main" id="{043161F1-95BB-0C3A-2FE5-F311F9F33CED}"/>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6" name="Title 1">
            <a:extLst>
              <a:ext uri="{FF2B5EF4-FFF2-40B4-BE49-F238E27FC236}">
                <a16:creationId xmlns:a16="http://schemas.microsoft.com/office/drawing/2014/main" id="{A9DD9072-F37A-FF8E-7B96-042813868F92}"/>
              </a:ext>
            </a:extLst>
          </p:cNvPr>
          <p:cNvSpPr>
            <a:spLocks noGrp="1"/>
          </p:cNvSpPr>
          <p:nvPr>
            <p:ph type="title" hasCustomPrompt="1"/>
          </p:nvPr>
        </p:nvSpPr>
        <p:spPr>
          <a:xfrm>
            <a:off x="609600" y="2647606"/>
            <a:ext cx="5003800" cy="1014866"/>
          </a:xfrm>
        </p:spPr>
        <p:txBody>
          <a:bodyPr anchor="ctr">
            <a:noAutofit/>
          </a:bodyPr>
          <a:lstStyle>
            <a:lvl1pPr>
              <a:defRPr sz="8000" b="1" i="0" spc="-15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pic>
        <p:nvPicPr>
          <p:cNvPr id="3" name="Picture 4">
            <a:extLst>
              <a:ext uri="{FF2B5EF4-FFF2-40B4-BE49-F238E27FC236}">
                <a16:creationId xmlns:a16="http://schemas.microsoft.com/office/drawing/2014/main" id="{8BAE3F72-572F-CF42-3ECF-01A840A1640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0331" y="5614417"/>
            <a:ext cx="1402080" cy="701040"/>
          </a:xfrm>
          <a:prstGeom prst="rect">
            <a:avLst/>
          </a:prstGeom>
        </p:spPr>
      </p:pic>
    </p:spTree>
    <p:extLst>
      <p:ext uri="{BB962C8B-B14F-4D97-AF65-F5344CB8AC3E}">
        <p14:creationId xmlns:p14="http://schemas.microsoft.com/office/powerpoint/2010/main" val="2833828803"/>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hotos-dark-mode">
    <p:bg>
      <p:bgPr>
        <a:solidFill>
          <a:schemeClr val="tx2"/>
        </a:solidFill>
        <a:effectLst/>
      </p:bgPr>
    </p:bg>
    <p:spTree>
      <p:nvGrpSpPr>
        <p:cNvPr id="1" name=""/>
        <p:cNvGrpSpPr/>
        <p:nvPr/>
      </p:nvGrpSpPr>
      <p:grpSpPr>
        <a:xfrm>
          <a:off x="0" y="0"/>
          <a:ext cx="0" cy="0"/>
          <a:chOff x="0" y="0"/>
          <a:chExt cx="0" cy="0"/>
        </a:xfrm>
      </p:grpSpPr>
      <p:pic>
        <p:nvPicPr>
          <p:cNvPr id="4" name="Picture 3" descr="A blue and orange curved lines on a black background&#10;&#10;AI-generated content may be incorrect.">
            <a:extLst>
              <a:ext uri="{FF2B5EF4-FFF2-40B4-BE49-F238E27FC236}">
                <a16:creationId xmlns:a16="http://schemas.microsoft.com/office/drawing/2014/main" id="{60EFFE32-D003-FEA6-5E41-E8514CA9D5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3521310">
            <a:off x="-3432608" y="2974973"/>
            <a:ext cx="7624897" cy="6858000"/>
          </a:xfrm>
          <a:prstGeom prst="rect">
            <a:avLst/>
          </a:prstGeom>
        </p:spPr>
      </p:pic>
      <p:pic>
        <p:nvPicPr>
          <p:cNvPr id="6" name="Picture 5" descr="A blue and orange curved lines on a black background&#10;&#10;AI-generated content may be incorrect.">
            <a:extLst>
              <a:ext uri="{FF2B5EF4-FFF2-40B4-BE49-F238E27FC236}">
                <a16:creationId xmlns:a16="http://schemas.microsoft.com/office/drawing/2014/main" id="{F121F1BB-ACA1-251D-B08B-BF87E8613FF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406644">
            <a:off x="8379552" y="3360955"/>
            <a:ext cx="7624897" cy="6858000"/>
          </a:xfrm>
          <a:prstGeom prst="rect">
            <a:avLst/>
          </a:prstGeom>
        </p:spPr>
      </p:pic>
      <p:sp>
        <p:nvSpPr>
          <p:cNvPr id="56" name="Picture Placeholder 55">
            <a:extLst>
              <a:ext uri="{FF2B5EF4-FFF2-40B4-BE49-F238E27FC236}">
                <a16:creationId xmlns:a16="http://schemas.microsoft.com/office/drawing/2014/main" id="{9366387F-1731-5BA1-F6CF-FD4513AE2B02}"/>
              </a:ext>
            </a:extLst>
          </p:cNvPr>
          <p:cNvSpPr>
            <a:spLocks noGrp="1" noChangeAspect="1"/>
          </p:cNvSpPr>
          <p:nvPr>
            <p:ph type="pic" sz="quarter" idx="13"/>
          </p:nvPr>
        </p:nvSpPr>
        <p:spPr>
          <a:xfrm>
            <a:off x="2967228"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58" name="Picture Placeholder 57">
            <a:extLst>
              <a:ext uri="{FF2B5EF4-FFF2-40B4-BE49-F238E27FC236}">
                <a16:creationId xmlns:a16="http://schemas.microsoft.com/office/drawing/2014/main" id="{97D46CF3-7CCF-1E60-1BB1-4C02697C18C5}"/>
              </a:ext>
            </a:extLst>
          </p:cNvPr>
          <p:cNvSpPr>
            <a:spLocks noGrp="1" noChangeAspect="1"/>
          </p:cNvSpPr>
          <p:nvPr>
            <p:ph type="pic" sz="quarter" idx="14"/>
          </p:nvPr>
        </p:nvSpPr>
        <p:spPr>
          <a:xfrm>
            <a:off x="5286756"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3" name="Picture Placeholder 62">
            <a:extLst>
              <a:ext uri="{FF2B5EF4-FFF2-40B4-BE49-F238E27FC236}">
                <a16:creationId xmlns:a16="http://schemas.microsoft.com/office/drawing/2014/main" id="{BE7CB4A2-4B09-FE21-8A60-0E6D7C5A3670}"/>
              </a:ext>
            </a:extLst>
          </p:cNvPr>
          <p:cNvSpPr>
            <a:spLocks noGrp="1" noChangeAspect="1"/>
          </p:cNvSpPr>
          <p:nvPr>
            <p:ph type="pic" sz="quarter" idx="17"/>
          </p:nvPr>
        </p:nvSpPr>
        <p:spPr>
          <a:xfrm>
            <a:off x="1844686"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6" name="Picture Placeholder 65">
            <a:extLst>
              <a:ext uri="{FF2B5EF4-FFF2-40B4-BE49-F238E27FC236}">
                <a16:creationId xmlns:a16="http://schemas.microsoft.com/office/drawing/2014/main" id="{3F68F1D3-A542-689C-5BA2-B3F65EED79FC}"/>
              </a:ext>
            </a:extLst>
          </p:cNvPr>
          <p:cNvSpPr>
            <a:spLocks noGrp="1" noChangeAspect="1"/>
          </p:cNvSpPr>
          <p:nvPr>
            <p:ph type="pic" sz="quarter" idx="18"/>
          </p:nvPr>
        </p:nvSpPr>
        <p:spPr>
          <a:xfrm>
            <a:off x="4221965"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968EFA35-6731-4F3D-E745-9BD2051525B1}"/>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9" name="Picture Placeholder 58">
            <a:extLst>
              <a:ext uri="{FF2B5EF4-FFF2-40B4-BE49-F238E27FC236}">
                <a16:creationId xmlns:a16="http://schemas.microsoft.com/office/drawing/2014/main" id="{3D75D933-0AEC-8E20-2208-13BCA8958D9B}"/>
              </a:ext>
            </a:extLst>
          </p:cNvPr>
          <p:cNvSpPr>
            <a:spLocks noGrp="1" noChangeAspect="1"/>
          </p:cNvSpPr>
          <p:nvPr userDrawn="1">
            <p:ph type="pic" sz="quarter" idx="21"/>
          </p:nvPr>
        </p:nvSpPr>
        <p:spPr>
          <a:xfrm>
            <a:off x="9925812"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0" name="Picture Placeholder 59">
            <a:extLst>
              <a:ext uri="{FF2B5EF4-FFF2-40B4-BE49-F238E27FC236}">
                <a16:creationId xmlns:a16="http://schemas.microsoft.com/office/drawing/2014/main" id="{718365BF-5CD4-428D-A6FC-D404D6BFC997}"/>
              </a:ext>
            </a:extLst>
          </p:cNvPr>
          <p:cNvSpPr>
            <a:spLocks noGrp="1" noChangeAspect="1"/>
          </p:cNvSpPr>
          <p:nvPr userDrawn="1">
            <p:ph type="pic" sz="quarter" idx="22"/>
          </p:nvPr>
        </p:nvSpPr>
        <p:spPr>
          <a:xfrm>
            <a:off x="7606284"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7" name="Picture Placeholder 66">
            <a:extLst>
              <a:ext uri="{FF2B5EF4-FFF2-40B4-BE49-F238E27FC236}">
                <a16:creationId xmlns:a16="http://schemas.microsoft.com/office/drawing/2014/main" id="{09C72878-2822-C899-7703-95FAB01A6CEF}"/>
              </a:ext>
            </a:extLst>
          </p:cNvPr>
          <p:cNvSpPr>
            <a:spLocks noGrp="1" noChangeAspect="1"/>
          </p:cNvSpPr>
          <p:nvPr>
            <p:ph type="pic" sz="quarter" idx="23"/>
          </p:nvPr>
        </p:nvSpPr>
        <p:spPr>
          <a:xfrm>
            <a:off x="6599244"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8" name="Picture Placeholder 67">
            <a:extLst>
              <a:ext uri="{FF2B5EF4-FFF2-40B4-BE49-F238E27FC236}">
                <a16:creationId xmlns:a16="http://schemas.microsoft.com/office/drawing/2014/main" id="{71E38E86-F889-49A1-C955-DDE68167FCCD}"/>
              </a:ext>
            </a:extLst>
          </p:cNvPr>
          <p:cNvSpPr>
            <a:spLocks noGrp="1" noChangeAspect="1"/>
          </p:cNvSpPr>
          <p:nvPr>
            <p:ph type="pic" sz="quarter" idx="24"/>
          </p:nvPr>
        </p:nvSpPr>
        <p:spPr>
          <a:xfrm>
            <a:off x="8976523"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3" name="Text Placeholder 5">
            <a:extLst>
              <a:ext uri="{FF2B5EF4-FFF2-40B4-BE49-F238E27FC236}">
                <a16:creationId xmlns:a16="http://schemas.microsoft.com/office/drawing/2014/main" id="{C5EC73FF-8AD8-D46B-84CB-0EAFA4918846}"/>
              </a:ext>
            </a:extLst>
          </p:cNvPr>
          <p:cNvSpPr>
            <a:spLocks noGrp="1"/>
          </p:cNvSpPr>
          <p:nvPr>
            <p:ph type="body" sz="quarter" idx="25" hasCustomPrompt="1"/>
          </p:nvPr>
        </p:nvSpPr>
        <p:spPr>
          <a:xfrm>
            <a:off x="379841"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F0C2D8E7-B31D-B5AA-B910-64CA8E0925AB}"/>
              </a:ext>
            </a:extLst>
          </p:cNvPr>
          <p:cNvSpPr>
            <a:spLocks noGrp="1"/>
          </p:cNvSpPr>
          <p:nvPr>
            <p:ph type="body" sz="quarter" idx="15" hasCustomPrompt="1"/>
          </p:nvPr>
        </p:nvSpPr>
        <p:spPr>
          <a:xfrm>
            <a:off x="379841"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4" name="Picture Placeholder 53">
            <a:extLst>
              <a:ext uri="{FF2B5EF4-FFF2-40B4-BE49-F238E27FC236}">
                <a16:creationId xmlns:a16="http://schemas.microsoft.com/office/drawing/2014/main" id="{9EE3DC73-2512-62FB-DCDC-68F87A9FC23B}"/>
              </a:ext>
            </a:extLst>
          </p:cNvPr>
          <p:cNvSpPr>
            <a:spLocks noGrp="1" noChangeAspect="1"/>
          </p:cNvSpPr>
          <p:nvPr>
            <p:ph type="pic" sz="quarter" idx="12"/>
          </p:nvPr>
        </p:nvSpPr>
        <p:spPr>
          <a:xfrm>
            <a:off x="647700"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12" name="Text Placeholder 5">
            <a:extLst>
              <a:ext uri="{FF2B5EF4-FFF2-40B4-BE49-F238E27FC236}">
                <a16:creationId xmlns:a16="http://schemas.microsoft.com/office/drawing/2014/main" id="{B06E42B6-AC96-0E0E-8962-E97D097F30B0}"/>
              </a:ext>
            </a:extLst>
          </p:cNvPr>
          <p:cNvSpPr>
            <a:spLocks noGrp="1"/>
          </p:cNvSpPr>
          <p:nvPr>
            <p:ph type="body" sz="quarter" idx="26" hasCustomPrompt="1"/>
          </p:nvPr>
        </p:nvSpPr>
        <p:spPr>
          <a:xfrm>
            <a:off x="2697014"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3" name="Text Placeholder 5">
            <a:extLst>
              <a:ext uri="{FF2B5EF4-FFF2-40B4-BE49-F238E27FC236}">
                <a16:creationId xmlns:a16="http://schemas.microsoft.com/office/drawing/2014/main" id="{56194EF8-3B58-2EB7-181D-84EB7E0CA2E7}"/>
              </a:ext>
            </a:extLst>
          </p:cNvPr>
          <p:cNvSpPr>
            <a:spLocks noGrp="1"/>
          </p:cNvSpPr>
          <p:nvPr>
            <p:ph type="body" sz="quarter" idx="27" hasCustomPrompt="1"/>
          </p:nvPr>
        </p:nvSpPr>
        <p:spPr>
          <a:xfrm>
            <a:off x="2697014"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4" name="Text Placeholder 5">
            <a:extLst>
              <a:ext uri="{FF2B5EF4-FFF2-40B4-BE49-F238E27FC236}">
                <a16:creationId xmlns:a16="http://schemas.microsoft.com/office/drawing/2014/main" id="{CFFA2455-68DA-ECF9-8D1C-D1D7DBF366DD}"/>
              </a:ext>
            </a:extLst>
          </p:cNvPr>
          <p:cNvSpPr>
            <a:spLocks noGrp="1"/>
          </p:cNvSpPr>
          <p:nvPr>
            <p:ph type="body" sz="quarter" idx="28" hasCustomPrompt="1"/>
          </p:nvPr>
        </p:nvSpPr>
        <p:spPr>
          <a:xfrm>
            <a:off x="5116815" y="3406837"/>
            <a:ext cx="1958371"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5" name="Text Placeholder 5">
            <a:extLst>
              <a:ext uri="{FF2B5EF4-FFF2-40B4-BE49-F238E27FC236}">
                <a16:creationId xmlns:a16="http://schemas.microsoft.com/office/drawing/2014/main" id="{54650455-C5A1-D3F2-EE90-EDB060E072AF}"/>
              </a:ext>
            </a:extLst>
          </p:cNvPr>
          <p:cNvSpPr>
            <a:spLocks noGrp="1"/>
          </p:cNvSpPr>
          <p:nvPr>
            <p:ph type="body" sz="quarter" idx="29" hasCustomPrompt="1"/>
          </p:nvPr>
        </p:nvSpPr>
        <p:spPr>
          <a:xfrm>
            <a:off x="5116815" y="3665641"/>
            <a:ext cx="1958371"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6" name="Text Placeholder 5">
            <a:extLst>
              <a:ext uri="{FF2B5EF4-FFF2-40B4-BE49-F238E27FC236}">
                <a16:creationId xmlns:a16="http://schemas.microsoft.com/office/drawing/2014/main" id="{C3BD9D4D-9C7A-E105-B788-6EB78222D487}"/>
              </a:ext>
            </a:extLst>
          </p:cNvPr>
          <p:cNvSpPr>
            <a:spLocks noGrp="1"/>
          </p:cNvSpPr>
          <p:nvPr>
            <p:ph type="body" sz="quarter" idx="30" hasCustomPrompt="1"/>
          </p:nvPr>
        </p:nvSpPr>
        <p:spPr>
          <a:xfrm>
            <a:off x="7336069"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7" name="Text Placeholder 5">
            <a:extLst>
              <a:ext uri="{FF2B5EF4-FFF2-40B4-BE49-F238E27FC236}">
                <a16:creationId xmlns:a16="http://schemas.microsoft.com/office/drawing/2014/main" id="{91FA9447-797C-707A-BEDF-FD2B6D35B241}"/>
              </a:ext>
            </a:extLst>
          </p:cNvPr>
          <p:cNvSpPr>
            <a:spLocks noGrp="1"/>
          </p:cNvSpPr>
          <p:nvPr>
            <p:ph type="body" sz="quarter" idx="31" hasCustomPrompt="1"/>
          </p:nvPr>
        </p:nvSpPr>
        <p:spPr>
          <a:xfrm>
            <a:off x="7336069"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8" name="Text Placeholder 5">
            <a:extLst>
              <a:ext uri="{FF2B5EF4-FFF2-40B4-BE49-F238E27FC236}">
                <a16:creationId xmlns:a16="http://schemas.microsoft.com/office/drawing/2014/main" id="{7DDA1868-329D-373A-0A54-58FB5D4BFE03}"/>
              </a:ext>
            </a:extLst>
          </p:cNvPr>
          <p:cNvSpPr>
            <a:spLocks noGrp="1"/>
          </p:cNvSpPr>
          <p:nvPr>
            <p:ph type="body" sz="quarter" idx="32" hasCustomPrompt="1"/>
          </p:nvPr>
        </p:nvSpPr>
        <p:spPr>
          <a:xfrm>
            <a:off x="9653242"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9" name="Text Placeholder 5">
            <a:extLst>
              <a:ext uri="{FF2B5EF4-FFF2-40B4-BE49-F238E27FC236}">
                <a16:creationId xmlns:a16="http://schemas.microsoft.com/office/drawing/2014/main" id="{8A55E832-0430-C4DA-2EDB-24091F435F2E}"/>
              </a:ext>
            </a:extLst>
          </p:cNvPr>
          <p:cNvSpPr>
            <a:spLocks noGrp="1"/>
          </p:cNvSpPr>
          <p:nvPr>
            <p:ph type="body" sz="quarter" idx="33" hasCustomPrompt="1"/>
          </p:nvPr>
        </p:nvSpPr>
        <p:spPr>
          <a:xfrm>
            <a:off x="9653242"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0" name="Text Placeholder 5">
            <a:extLst>
              <a:ext uri="{FF2B5EF4-FFF2-40B4-BE49-F238E27FC236}">
                <a16:creationId xmlns:a16="http://schemas.microsoft.com/office/drawing/2014/main" id="{04705317-90A6-3A1B-9E29-F484C2A4189E}"/>
              </a:ext>
            </a:extLst>
          </p:cNvPr>
          <p:cNvSpPr>
            <a:spLocks noGrp="1"/>
          </p:cNvSpPr>
          <p:nvPr>
            <p:ph type="body" sz="quarter" idx="34" hasCustomPrompt="1"/>
          </p:nvPr>
        </p:nvSpPr>
        <p:spPr>
          <a:xfrm>
            <a:off x="1577796"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1" name="Text Placeholder 5">
            <a:extLst>
              <a:ext uri="{FF2B5EF4-FFF2-40B4-BE49-F238E27FC236}">
                <a16:creationId xmlns:a16="http://schemas.microsoft.com/office/drawing/2014/main" id="{86395E6A-D5BD-CCDD-0CD0-616D25F26409}"/>
              </a:ext>
            </a:extLst>
          </p:cNvPr>
          <p:cNvSpPr>
            <a:spLocks noGrp="1"/>
          </p:cNvSpPr>
          <p:nvPr>
            <p:ph type="body" sz="quarter" idx="35" hasCustomPrompt="1"/>
          </p:nvPr>
        </p:nvSpPr>
        <p:spPr>
          <a:xfrm>
            <a:off x="1577796"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3" name="Text Placeholder 5">
            <a:extLst>
              <a:ext uri="{FF2B5EF4-FFF2-40B4-BE49-F238E27FC236}">
                <a16:creationId xmlns:a16="http://schemas.microsoft.com/office/drawing/2014/main" id="{385FD8A1-08CA-2923-86C1-9D4517BC40CD}"/>
              </a:ext>
            </a:extLst>
          </p:cNvPr>
          <p:cNvSpPr>
            <a:spLocks noGrp="1"/>
          </p:cNvSpPr>
          <p:nvPr>
            <p:ph type="body" sz="quarter" idx="36" hasCustomPrompt="1"/>
          </p:nvPr>
        </p:nvSpPr>
        <p:spPr>
          <a:xfrm>
            <a:off x="3957314" y="597201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4" name="Text Placeholder 5">
            <a:extLst>
              <a:ext uri="{FF2B5EF4-FFF2-40B4-BE49-F238E27FC236}">
                <a16:creationId xmlns:a16="http://schemas.microsoft.com/office/drawing/2014/main" id="{8BE2340E-295C-D716-98CC-F201EA2F8334}"/>
              </a:ext>
            </a:extLst>
          </p:cNvPr>
          <p:cNvSpPr>
            <a:spLocks noGrp="1"/>
          </p:cNvSpPr>
          <p:nvPr>
            <p:ph type="body" sz="quarter" idx="37" hasCustomPrompt="1"/>
          </p:nvPr>
        </p:nvSpPr>
        <p:spPr>
          <a:xfrm>
            <a:off x="3957314" y="623081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7" name="Text Placeholder 5">
            <a:extLst>
              <a:ext uri="{FF2B5EF4-FFF2-40B4-BE49-F238E27FC236}">
                <a16:creationId xmlns:a16="http://schemas.microsoft.com/office/drawing/2014/main" id="{9453088C-DB9E-7188-4674-B7339CB82861}"/>
              </a:ext>
            </a:extLst>
          </p:cNvPr>
          <p:cNvSpPr>
            <a:spLocks noGrp="1"/>
          </p:cNvSpPr>
          <p:nvPr>
            <p:ph type="body" sz="quarter" idx="38" hasCustomPrompt="1"/>
          </p:nvPr>
        </p:nvSpPr>
        <p:spPr>
          <a:xfrm>
            <a:off x="6325980"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8" name="Text Placeholder 5">
            <a:extLst>
              <a:ext uri="{FF2B5EF4-FFF2-40B4-BE49-F238E27FC236}">
                <a16:creationId xmlns:a16="http://schemas.microsoft.com/office/drawing/2014/main" id="{C468F382-2017-6A90-5E91-53DB2DAB4B24}"/>
              </a:ext>
            </a:extLst>
          </p:cNvPr>
          <p:cNvSpPr>
            <a:spLocks noGrp="1"/>
          </p:cNvSpPr>
          <p:nvPr>
            <p:ph type="body" sz="quarter" idx="39" hasCustomPrompt="1"/>
          </p:nvPr>
        </p:nvSpPr>
        <p:spPr>
          <a:xfrm>
            <a:off x="6325980"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9" name="Text Placeholder 5">
            <a:extLst>
              <a:ext uri="{FF2B5EF4-FFF2-40B4-BE49-F238E27FC236}">
                <a16:creationId xmlns:a16="http://schemas.microsoft.com/office/drawing/2014/main" id="{8F729790-8694-10B1-9832-49108753177B}"/>
              </a:ext>
            </a:extLst>
          </p:cNvPr>
          <p:cNvSpPr>
            <a:spLocks noGrp="1"/>
          </p:cNvSpPr>
          <p:nvPr>
            <p:ph type="body" sz="quarter" idx="40" hasCustomPrompt="1"/>
          </p:nvPr>
        </p:nvSpPr>
        <p:spPr>
          <a:xfrm>
            <a:off x="8705960"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30" name="Text Placeholder 5">
            <a:extLst>
              <a:ext uri="{FF2B5EF4-FFF2-40B4-BE49-F238E27FC236}">
                <a16:creationId xmlns:a16="http://schemas.microsoft.com/office/drawing/2014/main" id="{220FE1FE-1D9C-59DB-385B-64C4C1FA6ADB}"/>
              </a:ext>
            </a:extLst>
          </p:cNvPr>
          <p:cNvSpPr>
            <a:spLocks noGrp="1"/>
          </p:cNvSpPr>
          <p:nvPr>
            <p:ph type="body" sz="quarter" idx="41" hasCustomPrompt="1"/>
          </p:nvPr>
        </p:nvSpPr>
        <p:spPr>
          <a:xfrm>
            <a:off x="8705960"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7" name="Rectangle 26">
            <a:extLst>
              <a:ext uri="{FF2B5EF4-FFF2-40B4-BE49-F238E27FC236}">
                <a16:creationId xmlns:a16="http://schemas.microsoft.com/office/drawing/2014/main" id="{1914B1CE-417F-3835-FA98-0CA251A003C5}"/>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7807135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Title-Blocks + Photo-dark-mode">
    <p:bg>
      <p:bgPr>
        <a:solidFill>
          <a:schemeClr val="tx2"/>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1A348797-13B3-0E0E-F456-9987E635926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331" y="614201"/>
            <a:ext cx="1402080" cy="701040"/>
          </a:xfrm>
          <a:prstGeom prst="rect">
            <a:avLst/>
          </a:prstGeom>
        </p:spPr>
      </p:pic>
      <p:sp>
        <p:nvSpPr>
          <p:cNvPr id="5" name="Picture Placeholder 4">
            <a:extLst>
              <a:ext uri="{FF2B5EF4-FFF2-40B4-BE49-F238E27FC236}">
                <a16:creationId xmlns:a16="http://schemas.microsoft.com/office/drawing/2014/main" id="{4B4AED13-CDCA-35B1-2C9E-097B1E2C3933}"/>
              </a:ext>
            </a:extLst>
          </p:cNvPr>
          <p:cNvSpPr>
            <a:spLocks noGrp="1"/>
          </p:cNvSpPr>
          <p:nvPr>
            <p:ph type="pic" sz="quarter" idx="10"/>
          </p:nvPr>
        </p:nvSpPr>
        <p:spPr>
          <a:xfrm>
            <a:off x="5169848" y="0"/>
            <a:ext cx="7022152" cy="6858000"/>
          </a:xfrm>
          <a:custGeom>
            <a:avLst/>
            <a:gdLst>
              <a:gd name="connsiteX0" fmla="*/ 0 w 7022152"/>
              <a:gd name="connsiteY0" fmla="*/ 1720850 h 6858000"/>
              <a:gd name="connsiteX1" fmla="*/ 855133 w 7022152"/>
              <a:gd name="connsiteY1" fmla="*/ 1720850 h 6858000"/>
              <a:gd name="connsiteX2" fmla="*/ 855133 w 7022152"/>
              <a:gd name="connsiteY2" fmla="*/ 2578100 h 6858000"/>
              <a:gd name="connsiteX3" fmla="*/ 0 w 7022152"/>
              <a:gd name="connsiteY3" fmla="*/ 2578100 h 6858000"/>
              <a:gd name="connsiteX4" fmla="*/ 2565400 w 7022152"/>
              <a:gd name="connsiteY4" fmla="*/ 0 h 6858000"/>
              <a:gd name="connsiteX5" fmla="*/ 7022152 w 7022152"/>
              <a:gd name="connsiteY5" fmla="*/ 0 h 6858000"/>
              <a:gd name="connsiteX6" fmla="*/ 7022152 w 7022152"/>
              <a:gd name="connsiteY6" fmla="*/ 6858000 h 6858000"/>
              <a:gd name="connsiteX7" fmla="*/ 1710267 w 7022152"/>
              <a:gd name="connsiteY7" fmla="*/ 6858000 h 6858000"/>
              <a:gd name="connsiteX8" fmla="*/ 1710267 w 7022152"/>
              <a:gd name="connsiteY8" fmla="*/ 3435350 h 6858000"/>
              <a:gd name="connsiteX9" fmla="*/ 855133 w 7022152"/>
              <a:gd name="connsiteY9" fmla="*/ 3435350 h 6858000"/>
              <a:gd name="connsiteX10" fmla="*/ 855133 w 7022152"/>
              <a:gd name="connsiteY10" fmla="*/ 2578100 h 6858000"/>
              <a:gd name="connsiteX11" fmla="*/ 1710267 w 7022152"/>
              <a:gd name="connsiteY11" fmla="*/ 2578100 h 6858000"/>
              <a:gd name="connsiteX12" fmla="*/ 1710267 w 7022152"/>
              <a:gd name="connsiteY12" fmla="*/ 857250 h 6858000"/>
              <a:gd name="connsiteX13" fmla="*/ 2565400 w 7022152"/>
              <a:gd name="connsiteY13"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22152" h="6858000">
                <a:moveTo>
                  <a:pt x="0" y="1720850"/>
                </a:moveTo>
                <a:lnTo>
                  <a:pt x="855133" y="1720850"/>
                </a:lnTo>
                <a:lnTo>
                  <a:pt x="855133" y="2578100"/>
                </a:lnTo>
                <a:lnTo>
                  <a:pt x="0" y="2578100"/>
                </a:lnTo>
                <a:close/>
                <a:moveTo>
                  <a:pt x="2565400" y="0"/>
                </a:moveTo>
                <a:lnTo>
                  <a:pt x="7022152" y="0"/>
                </a:lnTo>
                <a:lnTo>
                  <a:pt x="7022152" y="6858000"/>
                </a:lnTo>
                <a:lnTo>
                  <a:pt x="1710267" y="6858000"/>
                </a:lnTo>
                <a:lnTo>
                  <a:pt x="1710267" y="3435350"/>
                </a:lnTo>
                <a:lnTo>
                  <a:pt x="855133" y="3435350"/>
                </a:lnTo>
                <a:lnTo>
                  <a:pt x="855133" y="2578100"/>
                </a:lnTo>
                <a:lnTo>
                  <a:pt x="1710267" y="2578100"/>
                </a:lnTo>
                <a:lnTo>
                  <a:pt x="1710267" y="857250"/>
                </a:lnTo>
                <a:lnTo>
                  <a:pt x="2565400" y="857250"/>
                </a:lnTo>
                <a:close/>
              </a:path>
            </a:pathLst>
          </a:custGeom>
        </p:spPr>
        <p:txBody>
          <a:bodyPr wrap="square">
            <a:noAutofit/>
          </a:bodyPr>
          <a:lstStyle>
            <a:lvl1pPr algn="r">
              <a:defRPr>
                <a:solidFill>
                  <a:schemeClr val="bg1"/>
                </a:solidFill>
              </a:defRPr>
            </a:lvl1pPr>
          </a:lstStyle>
          <a:p>
            <a:endParaRPr lang="en-US" dirty="0"/>
          </a:p>
          <a:p>
            <a:r>
              <a:rPr lang="en-US" dirty="0"/>
              <a:t>Click to add picture, then send to back</a:t>
            </a:r>
          </a:p>
        </p:txBody>
      </p:sp>
      <p:sp>
        <p:nvSpPr>
          <p:cNvPr id="2" name="Rectangle">
            <a:extLst>
              <a:ext uri="{FF2B5EF4-FFF2-40B4-BE49-F238E27FC236}">
                <a16:creationId xmlns:a16="http://schemas.microsoft.com/office/drawing/2014/main" id="{F50185D1-C33F-ABCD-523E-528059B22BE1}"/>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
        <p:nvSpPr>
          <p:cNvPr id="6" name="Title 1">
            <a:extLst>
              <a:ext uri="{FF2B5EF4-FFF2-40B4-BE49-F238E27FC236}">
                <a16:creationId xmlns:a16="http://schemas.microsoft.com/office/drawing/2014/main" id="{E9E46F8B-4BE4-7711-0B9C-9A66F2EDAE30}"/>
              </a:ext>
            </a:extLst>
          </p:cNvPr>
          <p:cNvSpPr>
            <a:spLocks noGrp="1"/>
          </p:cNvSpPr>
          <p:nvPr>
            <p:ph type="ctrTitle" hasCustomPrompt="1"/>
          </p:nvPr>
        </p:nvSpPr>
        <p:spPr>
          <a:xfrm>
            <a:off x="610331" y="2597215"/>
            <a:ext cx="5485669" cy="1545108"/>
          </a:xfrm>
        </p:spPr>
        <p:txBody>
          <a:bodyPr anchor="t">
            <a:noAutofit/>
          </a:bodyPr>
          <a:lstStyle>
            <a:lvl1pPr algn="l">
              <a:defRPr sz="6000" spc="-150">
                <a:solidFill>
                  <a:schemeClr val="bg1"/>
                </a:solidFill>
              </a:defRPr>
            </a:lvl1pPr>
          </a:lstStyle>
          <a:p>
            <a:r>
              <a:rPr lang="en-US" dirty="0"/>
              <a:t>Click to add title</a:t>
            </a:r>
          </a:p>
        </p:txBody>
      </p:sp>
      <p:sp>
        <p:nvSpPr>
          <p:cNvPr id="7" name="Text Placeholder 5">
            <a:extLst>
              <a:ext uri="{FF2B5EF4-FFF2-40B4-BE49-F238E27FC236}">
                <a16:creationId xmlns:a16="http://schemas.microsoft.com/office/drawing/2014/main" id="{7841A637-05DC-316A-97D9-588FEB39D79A}"/>
              </a:ext>
            </a:extLst>
          </p:cNvPr>
          <p:cNvSpPr>
            <a:spLocks noGrp="1"/>
          </p:cNvSpPr>
          <p:nvPr>
            <p:ph type="body" sz="quarter" idx="14" hasCustomPrompt="1"/>
          </p:nvPr>
        </p:nvSpPr>
        <p:spPr>
          <a:xfrm>
            <a:off x="610331" y="4285794"/>
            <a:ext cx="5485669" cy="293922"/>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8" name="Presentation subtitle goes here.">
            <a:extLst>
              <a:ext uri="{FF2B5EF4-FFF2-40B4-BE49-F238E27FC236}">
                <a16:creationId xmlns:a16="http://schemas.microsoft.com/office/drawing/2014/main" id="{BAF05DF1-2884-9347-633A-CEB2E02CD73A}"/>
              </a:ext>
            </a:extLst>
          </p:cNvPr>
          <p:cNvSpPr txBox="1">
            <a:spLocks noGrp="1"/>
          </p:cNvSpPr>
          <p:nvPr>
            <p:ph type="body" sz="quarter" idx="21"/>
          </p:nvPr>
        </p:nvSpPr>
        <p:spPr>
          <a:xfrm>
            <a:off x="610331" y="5850764"/>
            <a:ext cx="5510631" cy="630165"/>
          </a:xfrm>
          <a:prstGeom prst="rect">
            <a:avLst/>
          </a:prstGeom>
        </p:spPr>
        <p:txBody>
          <a:bodyPr>
            <a:normAutofit/>
          </a:bodyPr>
          <a:lstStyle>
            <a:lvl1pPr>
              <a:lnSpc>
                <a:spcPts val="1000"/>
              </a:lnSpc>
              <a:spcBef>
                <a:spcPts val="0"/>
              </a:spcBef>
              <a:tabLst>
                <a:tab pos="2222500" algn="l"/>
              </a:tabLst>
              <a:defRPr sz="1000" spc="-25">
                <a:solidFill>
                  <a:schemeClr val="bg1"/>
                </a:solidFill>
              </a:defRPr>
            </a:lvl1pPr>
          </a:lstStyle>
          <a:p>
            <a:r>
              <a:t>Presentation subtitle goes here.</a:t>
            </a:r>
          </a:p>
        </p:txBody>
      </p:sp>
    </p:spTree>
    <p:extLst>
      <p:ext uri="{BB962C8B-B14F-4D97-AF65-F5344CB8AC3E}">
        <p14:creationId xmlns:p14="http://schemas.microsoft.com/office/powerpoint/2010/main" val="1427794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Five Topics-dark-mode">
    <p:spTree>
      <p:nvGrpSpPr>
        <p:cNvPr id="1" name=""/>
        <p:cNvGrpSpPr/>
        <p:nvPr/>
      </p:nvGrpSpPr>
      <p:grpSpPr>
        <a:xfrm>
          <a:off x="0" y="0"/>
          <a:ext cx="0" cy="0"/>
          <a:chOff x="0" y="0"/>
          <a:chExt cx="0" cy="0"/>
        </a:xfrm>
      </p:grpSpPr>
      <p:pic>
        <p:nvPicPr>
          <p:cNvPr id="10" name="Picture 9" descr="A blue and orange curved lines on a black background&#10;&#10;AI-generated content may be incorrect.">
            <a:extLst>
              <a:ext uri="{FF2B5EF4-FFF2-40B4-BE49-F238E27FC236}">
                <a16:creationId xmlns:a16="http://schemas.microsoft.com/office/drawing/2014/main" id="{33560977-4177-DBFD-31DA-4305A9470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948971">
            <a:off x="7509267" y="-336040"/>
            <a:ext cx="7624897" cy="6858000"/>
          </a:xfrm>
          <a:prstGeom prst="rect">
            <a:avLst/>
          </a:prstGeom>
        </p:spPr>
      </p:pic>
      <p:sp>
        <p:nvSpPr>
          <p:cNvPr id="2" name="Title 1">
            <a:extLst>
              <a:ext uri="{FF2B5EF4-FFF2-40B4-BE49-F238E27FC236}">
                <a16:creationId xmlns:a16="http://schemas.microsoft.com/office/drawing/2014/main" id="{B4F88AD5-E949-4AE1-8644-686DA8A5055C}"/>
              </a:ext>
            </a:extLst>
          </p:cNvPr>
          <p:cNvSpPr>
            <a:spLocks noGrp="1"/>
          </p:cNvSpPr>
          <p:nvPr>
            <p:ph type="title" hasCustomPrompt="1"/>
          </p:nvPr>
        </p:nvSpPr>
        <p:spPr/>
        <p:txBody>
          <a:bodyPr/>
          <a:lstStyle>
            <a:lvl1pPr>
              <a:defRPr/>
            </a:lvl1pPr>
          </a:lstStyle>
          <a:p>
            <a:r>
              <a:rPr lang="en-US" dirty="0"/>
              <a:t>Click to add title</a:t>
            </a:r>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99" y="1322388"/>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99" y="2348800"/>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99" y="3375212"/>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99" y="4401624"/>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5210" y="1322388"/>
            <a:ext cx="5416552" cy="786384"/>
          </a:xfrm>
        </p:spPr>
        <p:txBody>
          <a:bodyPr anchor="ctr">
            <a:noAutofit/>
          </a:bodyPr>
          <a:lstStyle>
            <a:lvl1pPr marL="0" indent="0">
              <a:buNone/>
              <a:defRPr sz="2000" spc="0"/>
            </a:lvl1pPr>
          </a:lstStyle>
          <a:p>
            <a:r>
              <a:rPr lang="en-US" dirty="0"/>
              <a:t>Click to add agenda or list item; ## at left is editable.</a:t>
            </a:r>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5210" y="2348800"/>
            <a:ext cx="5416552" cy="786384"/>
          </a:xfrm>
        </p:spPr>
        <p:txBody>
          <a:bodyPr anchor="ctr">
            <a:noAutofit/>
          </a:bodyPr>
          <a:lstStyle>
            <a:lvl1pPr marL="0" indent="0">
              <a:buNone/>
              <a:defRPr sz="2000" spc="0"/>
            </a:lvl1pPr>
          </a:lstStyle>
          <a:p>
            <a:r>
              <a:rPr lang="en-US" dirty="0"/>
              <a:t>Click to add text</a:t>
            </a:r>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5210" y="3375212"/>
            <a:ext cx="5416552" cy="786384"/>
          </a:xfrm>
        </p:spPr>
        <p:txBody>
          <a:bodyPr anchor="ctr">
            <a:noAutofit/>
          </a:bodyPr>
          <a:lstStyle>
            <a:lvl1pPr marL="0" indent="0">
              <a:buNone/>
              <a:defRPr sz="2000" spc="0"/>
            </a:lvl1pPr>
          </a:lstStyle>
          <a:p>
            <a:r>
              <a:rPr lang="en-US" dirty="0"/>
              <a:t>Click to add text</a:t>
            </a:r>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5210" y="5428038"/>
            <a:ext cx="5416552" cy="786384"/>
          </a:xfrm>
        </p:spPr>
        <p:txBody>
          <a:bodyPr anchor="ctr">
            <a:noAutofit/>
          </a:bodyPr>
          <a:lstStyle>
            <a:lvl1pPr marL="0" indent="0">
              <a:buNone/>
              <a:defRPr sz="2000" spc="0"/>
            </a:lvl1pPr>
          </a:lstStyle>
          <a:p>
            <a:r>
              <a:rPr lang="en-US" dirty="0"/>
              <a:t>Click to add text</a:t>
            </a:r>
          </a:p>
        </p:txBody>
      </p:sp>
      <p:sp>
        <p:nvSpPr>
          <p:cNvPr id="3" name="Text Placeholder 5">
            <a:extLst>
              <a:ext uri="{FF2B5EF4-FFF2-40B4-BE49-F238E27FC236}">
                <a16:creationId xmlns:a16="http://schemas.microsoft.com/office/drawing/2014/main" id="{7ED5867F-C3D5-3F42-E4EF-3E02F4E2E055}"/>
              </a:ext>
            </a:extLst>
          </p:cNvPr>
          <p:cNvSpPr>
            <a:spLocks noGrp="1"/>
          </p:cNvSpPr>
          <p:nvPr>
            <p:ph type="body" sz="quarter" idx="18" hasCustomPrompt="1"/>
          </p:nvPr>
        </p:nvSpPr>
        <p:spPr>
          <a:xfrm>
            <a:off x="381099" y="5428038"/>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4" name="Text Placeholder 10">
            <a:extLst>
              <a:ext uri="{FF2B5EF4-FFF2-40B4-BE49-F238E27FC236}">
                <a16:creationId xmlns:a16="http://schemas.microsoft.com/office/drawing/2014/main" id="{4BB7BC48-C500-2C01-33F8-9168C5E7F928}"/>
              </a:ext>
            </a:extLst>
          </p:cNvPr>
          <p:cNvSpPr>
            <a:spLocks noGrp="1"/>
          </p:cNvSpPr>
          <p:nvPr>
            <p:ph type="body" sz="quarter" idx="19" hasCustomPrompt="1"/>
          </p:nvPr>
        </p:nvSpPr>
        <p:spPr>
          <a:xfrm>
            <a:off x="1575210" y="4401624"/>
            <a:ext cx="5416552" cy="786384"/>
          </a:xfrm>
        </p:spPr>
        <p:txBody>
          <a:bodyPr anchor="ctr">
            <a:noAutofit/>
          </a:bodyPr>
          <a:lstStyle>
            <a:lvl1pPr marL="0" indent="0">
              <a:buNone/>
              <a:defRPr sz="2000" spc="0"/>
            </a:lvl1pPr>
          </a:lstStyle>
          <a:p>
            <a:r>
              <a:rPr lang="en-US" dirty="0"/>
              <a:t>Click to add text</a:t>
            </a:r>
          </a:p>
        </p:txBody>
      </p:sp>
      <p:sp>
        <p:nvSpPr>
          <p:cNvPr id="5" name="Slide Number Placeholder 4">
            <a:extLst>
              <a:ext uri="{FF2B5EF4-FFF2-40B4-BE49-F238E27FC236}">
                <a16:creationId xmlns:a16="http://schemas.microsoft.com/office/drawing/2014/main" id="{DEF6FF38-D6C0-7D76-B48B-E1DFFDC5270C}"/>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15" name="Rectangle 26">
            <a:extLst>
              <a:ext uri="{FF2B5EF4-FFF2-40B4-BE49-F238E27FC236}">
                <a16:creationId xmlns:a16="http://schemas.microsoft.com/office/drawing/2014/main" id="{A34B958B-522D-00C3-0226-BC0E85B8D7D7}"/>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97155835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Ten Topics-dark-mode">
    <p:spTree>
      <p:nvGrpSpPr>
        <p:cNvPr id="1" name=""/>
        <p:cNvGrpSpPr/>
        <p:nvPr/>
      </p:nvGrpSpPr>
      <p:grpSpPr>
        <a:xfrm>
          <a:off x="0" y="0"/>
          <a:ext cx="0" cy="0"/>
          <a:chOff x="0" y="0"/>
          <a:chExt cx="0" cy="0"/>
        </a:xfrm>
      </p:grpSpPr>
      <p:pic>
        <p:nvPicPr>
          <p:cNvPr id="15" name="Picture 14" descr="A blue and orange curved lines on a black background&#10;&#10;AI-generated content may be incorrect.">
            <a:extLst>
              <a:ext uri="{FF2B5EF4-FFF2-40B4-BE49-F238E27FC236}">
                <a16:creationId xmlns:a16="http://schemas.microsoft.com/office/drawing/2014/main" id="{FCCFB504-460C-3217-BBE0-F04A939A7B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2943788" y="-4509200"/>
            <a:ext cx="7624897" cy="6858000"/>
          </a:xfrm>
          <a:prstGeom prst="rect">
            <a:avLst/>
          </a:prstGeom>
        </p:spPr>
      </p:pic>
      <p:sp>
        <p:nvSpPr>
          <p:cNvPr id="2" name="Title 1">
            <a:extLst>
              <a:ext uri="{FF2B5EF4-FFF2-40B4-BE49-F238E27FC236}">
                <a16:creationId xmlns:a16="http://schemas.microsoft.com/office/drawing/2014/main" id="{B4F88AD5-E949-4AE1-8644-686DA8A5055C}"/>
              </a:ext>
            </a:extLst>
          </p:cNvPr>
          <p:cNvSpPr>
            <a:spLocks noGrp="1"/>
          </p:cNvSpPr>
          <p:nvPr>
            <p:ph type="title" hasCustomPrompt="1"/>
          </p:nvPr>
        </p:nvSpPr>
        <p:spPr/>
        <p:txBody>
          <a:bodyPr/>
          <a:lstStyle>
            <a:lvl1pPr>
              <a:defRPr/>
            </a:lvl1pPr>
          </a:lstStyle>
          <a:p>
            <a:r>
              <a:rPr lang="en-US" dirty="0"/>
              <a:t>Click to add title</a:t>
            </a:r>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99" y="1322388"/>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99" y="2348800"/>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99" y="3375212"/>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99" y="4401624"/>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5210" y="1322388"/>
            <a:ext cx="4232466" cy="786384"/>
          </a:xfrm>
        </p:spPr>
        <p:txBody>
          <a:bodyPr anchor="ctr">
            <a:noAutofit/>
          </a:bodyPr>
          <a:lstStyle>
            <a:lvl1pPr marL="0" indent="0">
              <a:buNone/>
              <a:defRPr sz="2000" spc="0"/>
            </a:lvl1pPr>
          </a:lstStyle>
          <a:p>
            <a:r>
              <a:rPr lang="en-US" dirty="0"/>
              <a:t>Click to add agenda or list item; ## at left is editable.</a:t>
            </a:r>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5210" y="2348800"/>
            <a:ext cx="4232466" cy="786384"/>
          </a:xfrm>
        </p:spPr>
        <p:txBody>
          <a:bodyPr anchor="ctr">
            <a:noAutofit/>
          </a:bodyPr>
          <a:lstStyle>
            <a:lvl1pPr marL="0" indent="0">
              <a:buNone/>
              <a:defRPr sz="2000" spc="0"/>
            </a:lvl1pPr>
          </a:lstStyle>
          <a:p>
            <a:r>
              <a:rPr lang="en-US" dirty="0"/>
              <a:t>Click to add text</a:t>
            </a:r>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5210" y="3375212"/>
            <a:ext cx="4232466" cy="786384"/>
          </a:xfrm>
        </p:spPr>
        <p:txBody>
          <a:bodyPr anchor="ctr">
            <a:noAutofit/>
          </a:bodyPr>
          <a:lstStyle>
            <a:lvl1pPr marL="0" indent="0">
              <a:buNone/>
              <a:defRPr sz="2000" spc="0"/>
            </a:lvl1pPr>
          </a:lstStyle>
          <a:p>
            <a:r>
              <a:rPr lang="en-US" dirty="0"/>
              <a:t>Click to add text</a:t>
            </a:r>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5210" y="5428038"/>
            <a:ext cx="4232466" cy="786384"/>
          </a:xfrm>
        </p:spPr>
        <p:txBody>
          <a:bodyPr anchor="ctr">
            <a:noAutofit/>
          </a:bodyPr>
          <a:lstStyle>
            <a:lvl1pPr marL="0" indent="0">
              <a:buNone/>
              <a:defRPr sz="2000" spc="0"/>
            </a:lvl1pPr>
          </a:lstStyle>
          <a:p>
            <a:r>
              <a:rPr lang="en-US" dirty="0"/>
              <a:t>Click to add text</a:t>
            </a:r>
          </a:p>
        </p:txBody>
      </p:sp>
      <p:sp>
        <p:nvSpPr>
          <p:cNvPr id="3" name="Text Placeholder 5">
            <a:extLst>
              <a:ext uri="{FF2B5EF4-FFF2-40B4-BE49-F238E27FC236}">
                <a16:creationId xmlns:a16="http://schemas.microsoft.com/office/drawing/2014/main" id="{7ED5867F-C3D5-3F42-E4EF-3E02F4E2E055}"/>
              </a:ext>
            </a:extLst>
          </p:cNvPr>
          <p:cNvSpPr>
            <a:spLocks noGrp="1"/>
          </p:cNvSpPr>
          <p:nvPr>
            <p:ph type="body" sz="quarter" idx="18" hasCustomPrompt="1"/>
          </p:nvPr>
        </p:nvSpPr>
        <p:spPr>
          <a:xfrm>
            <a:off x="381099" y="5428038"/>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4" name="Text Placeholder 10">
            <a:extLst>
              <a:ext uri="{FF2B5EF4-FFF2-40B4-BE49-F238E27FC236}">
                <a16:creationId xmlns:a16="http://schemas.microsoft.com/office/drawing/2014/main" id="{4BB7BC48-C500-2C01-33F8-9168C5E7F928}"/>
              </a:ext>
            </a:extLst>
          </p:cNvPr>
          <p:cNvSpPr>
            <a:spLocks noGrp="1"/>
          </p:cNvSpPr>
          <p:nvPr>
            <p:ph type="body" sz="quarter" idx="19" hasCustomPrompt="1"/>
          </p:nvPr>
        </p:nvSpPr>
        <p:spPr>
          <a:xfrm>
            <a:off x="1575210" y="4401624"/>
            <a:ext cx="4232466" cy="786384"/>
          </a:xfrm>
        </p:spPr>
        <p:txBody>
          <a:bodyPr anchor="ctr">
            <a:noAutofit/>
          </a:bodyPr>
          <a:lstStyle>
            <a:lvl1pPr marL="0" indent="0">
              <a:buNone/>
              <a:defRPr sz="2000" spc="0"/>
            </a:lvl1pPr>
          </a:lstStyle>
          <a:p>
            <a:r>
              <a:rPr lang="en-US" dirty="0"/>
              <a:t>Click to add text</a:t>
            </a:r>
          </a:p>
        </p:txBody>
      </p:sp>
      <p:sp>
        <p:nvSpPr>
          <p:cNvPr id="33" name="Text Placeholder 5">
            <a:extLst>
              <a:ext uri="{FF2B5EF4-FFF2-40B4-BE49-F238E27FC236}">
                <a16:creationId xmlns:a16="http://schemas.microsoft.com/office/drawing/2014/main" id="{D3786B00-3544-5C3A-F913-77BEA5354C8B}"/>
              </a:ext>
            </a:extLst>
          </p:cNvPr>
          <p:cNvSpPr>
            <a:spLocks noGrp="1"/>
          </p:cNvSpPr>
          <p:nvPr>
            <p:ph type="body" sz="quarter" idx="20" hasCustomPrompt="1"/>
          </p:nvPr>
        </p:nvSpPr>
        <p:spPr>
          <a:xfrm>
            <a:off x="6386483" y="1322388"/>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34" name="Text Placeholder 5">
            <a:extLst>
              <a:ext uri="{FF2B5EF4-FFF2-40B4-BE49-F238E27FC236}">
                <a16:creationId xmlns:a16="http://schemas.microsoft.com/office/drawing/2014/main" id="{B49CF4EB-C719-6BBC-210E-FC4181B1D6A9}"/>
              </a:ext>
            </a:extLst>
          </p:cNvPr>
          <p:cNvSpPr>
            <a:spLocks noGrp="1"/>
          </p:cNvSpPr>
          <p:nvPr>
            <p:ph type="body" sz="quarter" idx="21" hasCustomPrompt="1"/>
          </p:nvPr>
        </p:nvSpPr>
        <p:spPr>
          <a:xfrm>
            <a:off x="6386483" y="2348800"/>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35" name="Text Placeholder 5">
            <a:extLst>
              <a:ext uri="{FF2B5EF4-FFF2-40B4-BE49-F238E27FC236}">
                <a16:creationId xmlns:a16="http://schemas.microsoft.com/office/drawing/2014/main" id="{600AF3BB-A50C-E8E7-05B3-567C5552DBF6}"/>
              </a:ext>
            </a:extLst>
          </p:cNvPr>
          <p:cNvSpPr>
            <a:spLocks noGrp="1"/>
          </p:cNvSpPr>
          <p:nvPr>
            <p:ph type="body" sz="quarter" idx="22" hasCustomPrompt="1"/>
          </p:nvPr>
        </p:nvSpPr>
        <p:spPr>
          <a:xfrm>
            <a:off x="6386483" y="3375212"/>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36" name="Text Placeholder 5">
            <a:extLst>
              <a:ext uri="{FF2B5EF4-FFF2-40B4-BE49-F238E27FC236}">
                <a16:creationId xmlns:a16="http://schemas.microsoft.com/office/drawing/2014/main" id="{2303A804-7733-D272-C36E-C08586FF65AB}"/>
              </a:ext>
            </a:extLst>
          </p:cNvPr>
          <p:cNvSpPr>
            <a:spLocks noGrp="1"/>
          </p:cNvSpPr>
          <p:nvPr>
            <p:ph type="body" sz="quarter" idx="23" hasCustomPrompt="1"/>
          </p:nvPr>
        </p:nvSpPr>
        <p:spPr>
          <a:xfrm>
            <a:off x="6386483" y="4401624"/>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37" name="Text Placeholder 10">
            <a:extLst>
              <a:ext uri="{FF2B5EF4-FFF2-40B4-BE49-F238E27FC236}">
                <a16:creationId xmlns:a16="http://schemas.microsoft.com/office/drawing/2014/main" id="{3B0D31D7-9231-8F2D-DC0C-309EC6852E68}"/>
              </a:ext>
            </a:extLst>
          </p:cNvPr>
          <p:cNvSpPr>
            <a:spLocks noGrp="1"/>
          </p:cNvSpPr>
          <p:nvPr>
            <p:ph type="body" sz="quarter" idx="24" hasCustomPrompt="1"/>
          </p:nvPr>
        </p:nvSpPr>
        <p:spPr>
          <a:xfrm>
            <a:off x="7580594" y="1322388"/>
            <a:ext cx="4232466" cy="786384"/>
          </a:xfrm>
        </p:spPr>
        <p:txBody>
          <a:bodyPr anchor="ctr">
            <a:noAutofit/>
          </a:bodyPr>
          <a:lstStyle>
            <a:lvl1pPr marL="0" indent="0">
              <a:buNone/>
              <a:defRPr sz="2000" spc="0"/>
            </a:lvl1pPr>
          </a:lstStyle>
          <a:p>
            <a:r>
              <a:rPr lang="en-US" dirty="0"/>
              <a:t>Click to add text</a:t>
            </a:r>
          </a:p>
        </p:txBody>
      </p:sp>
      <p:sp>
        <p:nvSpPr>
          <p:cNvPr id="38" name="Text Placeholder 10">
            <a:extLst>
              <a:ext uri="{FF2B5EF4-FFF2-40B4-BE49-F238E27FC236}">
                <a16:creationId xmlns:a16="http://schemas.microsoft.com/office/drawing/2014/main" id="{743F4806-F853-D743-6E31-A85F86E7F5B0}"/>
              </a:ext>
            </a:extLst>
          </p:cNvPr>
          <p:cNvSpPr>
            <a:spLocks noGrp="1"/>
          </p:cNvSpPr>
          <p:nvPr>
            <p:ph type="body" sz="quarter" idx="25" hasCustomPrompt="1"/>
          </p:nvPr>
        </p:nvSpPr>
        <p:spPr>
          <a:xfrm>
            <a:off x="7580594" y="2348800"/>
            <a:ext cx="4232466" cy="786384"/>
          </a:xfrm>
        </p:spPr>
        <p:txBody>
          <a:bodyPr anchor="ctr">
            <a:noAutofit/>
          </a:bodyPr>
          <a:lstStyle>
            <a:lvl1pPr marL="0" indent="0">
              <a:buNone/>
              <a:defRPr sz="2000" spc="0"/>
            </a:lvl1pPr>
          </a:lstStyle>
          <a:p>
            <a:r>
              <a:rPr lang="en-US" dirty="0"/>
              <a:t>Click to add text</a:t>
            </a:r>
          </a:p>
        </p:txBody>
      </p:sp>
      <p:sp>
        <p:nvSpPr>
          <p:cNvPr id="39" name="Text Placeholder 10">
            <a:extLst>
              <a:ext uri="{FF2B5EF4-FFF2-40B4-BE49-F238E27FC236}">
                <a16:creationId xmlns:a16="http://schemas.microsoft.com/office/drawing/2014/main" id="{1064F175-90F5-DD52-6F97-1EBCF6808C4D}"/>
              </a:ext>
            </a:extLst>
          </p:cNvPr>
          <p:cNvSpPr>
            <a:spLocks noGrp="1"/>
          </p:cNvSpPr>
          <p:nvPr>
            <p:ph type="body" sz="quarter" idx="26" hasCustomPrompt="1"/>
          </p:nvPr>
        </p:nvSpPr>
        <p:spPr>
          <a:xfrm>
            <a:off x="7580594" y="3375212"/>
            <a:ext cx="4232466" cy="786384"/>
          </a:xfrm>
        </p:spPr>
        <p:txBody>
          <a:bodyPr anchor="ctr">
            <a:noAutofit/>
          </a:bodyPr>
          <a:lstStyle>
            <a:lvl1pPr marL="0" indent="0">
              <a:buNone/>
              <a:defRPr sz="2000" spc="0"/>
            </a:lvl1pPr>
          </a:lstStyle>
          <a:p>
            <a:r>
              <a:rPr lang="en-US" dirty="0"/>
              <a:t>Click to add text</a:t>
            </a:r>
          </a:p>
        </p:txBody>
      </p:sp>
      <p:sp>
        <p:nvSpPr>
          <p:cNvPr id="40" name="Text Placeholder 10">
            <a:extLst>
              <a:ext uri="{FF2B5EF4-FFF2-40B4-BE49-F238E27FC236}">
                <a16:creationId xmlns:a16="http://schemas.microsoft.com/office/drawing/2014/main" id="{E8518DCC-95A3-C5A9-DC0F-651267311958}"/>
              </a:ext>
            </a:extLst>
          </p:cNvPr>
          <p:cNvSpPr>
            <a:spLocks noGrp="1"/>
          </p:cNvSpPr>
          <p:nvPr>
            <p:ph type="body" sz="quarter" idx="27" hasCustomPrompt="1"/>
          </p:nvPr>
        </p:nvSpPr>
        <p:spPr>
          <a:xfrm>
            <a:off x="7580594" y="5428038"/>
            <a:ext cx="4232466" cy="786384"/>
          </a:xfrm>
        </p:spPr>
        <p:txBody>
          <a:bodyPr anchor="ctr">
            <a:noAutofit/>
          </a:bodyPr>
          <a:lstStyle>
            <a:lvl1pPr marL="0" indent="0">
              <a:buNone/>
              <a:defRPr sz="2000" spc="0"/>
            </a:lvl1pPr>
          </a:lstStyle>
          <a:p>
            <a:r>
              <a:rPr lang="en-US" dirty="0"/>
              <a:t>Click to add text</a:t>
            </a:r>
          </a:p>
        </p:txBody>
      </p:sp>
      <p:sp>
        <p:nvSpPr>
          <p:cNvPr id="41" name="Text Placeholder 5">
            <a:extLst>
              <a:ext uri="{FF2B5EF4-FFF2-40B4-BE49-F238E27FC236}">
                <a16:creationId xmlns:a16="http://schemas.microsoft.com/office/drawing/2014/main" id="{8A43D721-A2F4-7827-E514-26B05F9B45C5}"/>
              </a:ext>
            </a:extLst>
          </p:cNvPr>
          <p:cNvSpPr>
            <a:spLocks noGrp="1"/>
          </p:cNvSpPr>
          <p:nvPr>
            <p:ph type="body" sz="quarter" idx="28" hasCustomPrompt="1"/>
          </p:nvPr>
        </p:nvSpPr>
        <p:spPr>
          <a:xfrm>
            <a:off x="6386483" y="5428038"/>
            <a:ext cx="838418" cy="782262"/>
          </a:xfrm>
          <a:prstGeom prst="rect">
            <a:avLst/>
          </a:prstGeom>
          <a:noFill/>
        </p:spPr>
        <p:txBody>
          <a:bodyPr anchor="ctr">
            <a:noAutofit/>
          </a:bodyPr>
          <a:lstStyle>
            <a:lvl1pPr marL="0" indent="0" algn="ctr">
              <a:buNone/>
              <a:defRPr sz="3600" b="1" i="0" spc="-150">
                <a:solidFill>
                  <a:schemeClr val="accent2"/>
                </a:solidFill>
                <a:latin typeface="Arial Black" panose="020B0604020202020204" pitchFamily="34" charset="0"/>
                <a:cs typeface="Arial Black" panose="020B0604020202020204" pitchFamily="34" charset="0"/>
              </a:defRPr>
            </a:lvl1pPr>
          </a:lstStyle>
          <a:p>
            <a:pPr lvl="0"/>
            <a:r>
              <a:rPr lang="en-US" dirty="0"/>
              <a:t>##</a:t>
            </a:r>
          </a:p>
        </p:txBody>
      </p:sp>
      <p:sp>
        <p:nvSpPr>
          <p:cNvPr id="42" name="Text Placeholder 10">
            <a:extLst>
              <a:ext uri="{FF2B5EF4-FFF2-40B4-BE49-F238E27FC236}">
                <a16:creationId xmlns:a16="http://schemas.microsoft.com/office/drawing/2014/main" id="{C5A3108E-259D-2A27-34D2-6A1EA6B1B8E1}"/>
              </a:ext>
            </a:extLst>
          </p:cNvPr>
          <p:cNvSpPr>
            <a:spLocks noGrp="1"/>
          </p:cNvSpPr>
          <p:nvPr>
            <p:ph type="body" sz="quarter" idx="29" hasCustomPrompt="1"/>
          </p:nvPr>
        </p:nvSpPr>
        <p:spPr>
          <a:xfrm>
            <a:off x="7580594" y="4401624"/>
            <a:ext cx="4232466" cy="786384"/>
          </a:xfrm>
        </p:spPr>
        <p:txBody>
          <a:bodyPr anchor="ctr">
            <a:noAutofit/>
          </a:bodyPr>
          <a:lstStyle>
            <a:lvl1pPr marL="0" indent="0">
              <a:buNone/>
              <a:defRPr sz="2000" spc="0"/>
            </a:lvl1pPr>
          </a:lstStyle>
          <a:p>
            <a:r>
              <a:rPr lang="en-US" dirty="0"/>
              <a:t>Click to add text</a:t>
            </a:r>
          </a:p>
        </p:txBody>
      </p:sp>
      <p:sp>
        <p:nvSpPr>
          <p:cNvPr id="5" name="Slide Number Placeholder 4">
            <a:extLst>
              <a:ext uri="{FF2B5EF4-FFF2-40B4-BE49-F238E27FC236}">
                <a16:creationId xmlns:a16="http://schemas.microsoft.com/office/drawing/2014/main" id="{498E8538-CC55-5C19-7A53-3BBBA7501FF2}"/>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Tree>
    <p:extLst>
      <p:ext uri="{BB962C8B-B14F-4D97-AF65-F5344CB8AC3E}">
        <p14:creationId xmlns:p14="http://schemas.microsoft.com/office/powerpoint/2010/main" val="249395343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Topic slide-dark-mo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AE0E-AD2A-DE43-D325-50AD9027E664}"/>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16" name="Text Placeholder 5">
            <a:extLst>
              <a:ext uri="{FF2B5EF4-FFF2-40B4-BE49-F238E27FC236}">
                <a16:creationId xmlns:a16="http://schemas.microsoft.com/office/drawing/2014/main" id="{D978F29F-2A5F-D709-A046-DAFCF617678C}"/>
              </a:ext>
            </a:extLst>
          </p:cNvPr>
          <p:cNvSpPr>
            <a:spLocks noGrp="1"/>
          </p:cNvSpPr>
          <p:nvPr>
            <p:ph type="body" sz="quarter" idx="13" hasCustomPrompt="1"/>
          </p:nvPr>
        </p:nvSpPr>
        <p:spPr>
          <a:xfrm>
            <a:off x="381000" y="2908060"/>
            <a:ext cx="2523744" cy="3102157"/>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r>
              <a:rPr lang="en-US" dirty="0"/>
              <a:t>Add text here; number above is editable.  Use number format 01, 02, etc.</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AFCC4D41-5ABD-BFFF-1214-BC8B78670885}"/>
              </a:ext>
            </a:extLst>
          </p:cNvPr>
          <p:cNvSpPr>
            <a:spLocks noGrp="1"/>
          </p:cNvSpPr>
          <p:nvPr>
            <p:ph type="body" sz="quarter" idx="14" hasCustomPrompt="1"/>
          </p:nvPr>
        </p:nvSpPr>
        <p:spPr>
          <a:xfrm>
            <a:off x="3349752" y="2908060"/>
            <a:ext cx="2523744" cy="3102157"/>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5">
            <a:extLst>
              <a:ext uri="{FF2B5EF4-FFF2-40B4-BE49-F238E27FC236}">
                <a16:creationId xmlns:a16="http://schemas.microsoft.com/office/drawing/2014/main" id="{06359C36-DD63-0BAE-4FFE-8DC4243A42FD}"/>
              </a:ext>
            </a:extLst>
          </p:cNvPr>
          <p:cNvSpPr>
            <a:spLocks noGrp="1"/>
          </p:cNvSpPr>
          <p:nvPr>
            <p:ph type="body" sz="quarter" idx="15" hasCustomPrompt="1"/>
          </p:nvPr>
        </p:nvSpPr>
        <p:spPr>
          <a:xfrm>
            <a:off x="6318504" y="2908060"/>
            <a:ext cx="2523744" cy="3102157"/>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5">
            <a:extLst>
              <a:ext uri="{FF2B5EF4-FFF2-40B4-BE49-F238E27FC236}">
                <a16:creationId xmlns:a16="http://schemas.microsoft.com/office/drawing/2014/main" id="{93244C3F-EB26-094B-BF32-315C079BBA2B}"/>
              </a:ext>
            </a:extLst>
          </p:cNvPr>
          <p:cNvSpPr>
            <a:spLocks noGrp="1"/>
          </p:cNvSpPr>
          <p:nvPr>
            <p:ph type="body" sz="quarter" idx="16" hasCustomPrompt="1"/>
          </p:nvPr>
        </p:nvSpPr>
        <p:spPr>
          <a:xfrm>
            <a:off x="9287255" y="2908060"/>
            <a:ext cx="2523744" cy="3102157"/>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1">
            <a:extLst>
              <a:ext uri="{FF2B5EF4-FFF2-40B4-BE49-F238E27FC236}">
                <a16:creationId xmlns:a16="http://schemas.microsoft.com/office/drawing/2014/main" id="{D20E8D51-D2EE-930A-4C37-4AAF259C59DB}"/>
              </a:ext>
            </a:extLst>
          </p:cNvPr>
          <p:cNvSpPr>
            <a:spLocks noGrp="1"/>
          </p:cNvSpPr>
          <p:nvPr>
            <p:ph type="body" sz="quarter" idx="17" hasCustomPrompt="1"/>
          </p:nvPr>
        </p:nvSpPr>
        <p:spPr>
          <a:xfrm>
            <a:off x="381000" y="1543250"/>
            <a:ext cx="2523745" cy="1327843"/>
          </a:xfrm>
        </p:spPr>
        <p:txBody>
          <a:bodyPr wrap="square" lIns="0" anchor="b" anchorCtr="0">
            <a:noAutofit/>
          </a:bodyPr>
          <a:lstStyle>
            <a:lvl1pPr marL="0" indent="0">
              <a:buNone/>
              <a:defRPr sz="8600" b="1" i="0" spc="-1000" baseline="0">
                <a:solidFill>
                  <a:schemeClr val="accent2"/>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r>
              <a:rPr lang="en-US" dirty="0"/>
              <a:t>##</a:t>
            </a:r>
          </a:p>
        </p:txBody>
      </p:sp>
      <p:sp>
        <p:nvSpPr>
          <p:cNvPr id="7" name="Text Placeholder 11">
            <a:extLst>
              <a:ext uri="{FF2B5EF4-FFF2-40B4-BE49-F238E27FC236}">
                <a16:creationId xmlns:a16="http://schemas.microsoft.com/office/drawing/2014/main" id="{B7C53936-8680-708D-3DFB-A9D44CF46EFF}"/>
              </a:ext>
            </a:extLst>
          </p:cNvPr>
          <p:cNvSpPr>
            <a:spLocks noGrp="1"/>
          </p:cNvSpPr>
          <p:nvPr>
            <p:ph type="body" sz="quarter" idx="18" hasCustomPrompt="1"/>
          </p:nvPr>
        </p:nvSpPr>
        <p:spPr>
          <a:xfrm>
            <a:off x="3349752" y="1543250"/>
            <a:ext cx="2523745" cy="1327843"/>
          </a:xfrm>
        </p:spPr>
        <p:txBody>
          <a:bodyPr wrap="square" lIns="0" anchor="b" anchorCtr="0">
            <a:noAutofit/>
          </a:bodyPr>
          <a:lstStyle>
            <a:lvl1pPr marL="0" indent="0">
              <a:buNone/>
              <a:defRPr sz="8600" b="1" i="0" spc="-1000" baseline="0">
                <a:solidFill>
                  <a:schemeClr val="accent2"/>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sp>
        <p:nvSpPr>
          <p:cNvPr id="8" name="Text Placeholder 11">
            <a:extLst>
              <a:ext uri="{FF2B5EF4-FFF2-40B4-BE49-F238E27FC236}">
                <a16:creationId xmlns:a16="http://schemas.microsoft.com/office/drawing/2014/main" id="{2C7F86B1-9D3F-7041-5C0C-861686B41BB1}"/>
              </a:ext>
            </a:extLst>
          </p:cNvPr>
          <p:cNvSpPr>
            <a:spLocks noGrp="1"/>
          </p:cNvSpPr>
          <p:nvPr>
            <p:ph type="body" sz="quarter" idx="19" hasCustomPrompt="1"/>
          </p:nvPr>
        </p:nvSpPr>
        <p:spPr>
          <a:xfrm>
            <a:off x="6319289" y="1543250"/>
            <a:ext cx="2523745" cy="1327843"/>
          </a:xfrm>
        </p:spPr>
        <p:txBody>
          <a:bodyPr wrap="square" lIns="0" anchor="b" anchorCtr="0">
            <a:noAutofit/>
          </a:bodyPr>
          <a:lstStyle>
            <a:lvl1pPr marL="0" indent="0">
              <a:buNone/>
              <a:defRPr sz="8600" b="1" i="0" spc="-1000" baseline="0">
                <a:solidFill>
                  <a:schemeClr val="accent2"/>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sp>
        <p:nvSpPr>
          <p:cNvPr id="11" name="Text Placeholder 11">
            <a:extLst>
              <a:ext uri="{FF2B5EF4-FFF2-40B4-BE49-F238E27FC236}">
                <a16:creationId xmlns:a16="http://schemas.microsoft.com/office/drawing/2014/main" id="{105BFE26-F03E-A400-1A61-EBB99F202572}"/>
              </a:ext>
            </a:extLst>
          </p:cNvPr>
          <p:cNvSpPr>
            <a:spLocks noGrp="1"/>
          </p:cNvSpPr>
          <p:nvPr>
            <p:ph type="body" sz="quarter" idx="20" hasCustomPrompt="1"/>
          </p:nvPr>
        </p:nvSpPr>
        <p:spPr>
          <a:xfrm>
            <a:off x="9288826" y="1543250"/>
            <a:ext cx="2523745" cy="1327843"/>
          </a:xfrm>
        </p:spPr>
        <p:txBody>
          <a:bodyPr wrap="square" lIns="0" anchor="b" anchorCtr="0">
            <a:noAutofit/>
          </a:bodyPr>
          <a:lstStyle>
            <a:lvl1pPr marL="0" indent="0">
              <a:buNone/>
              <a:defRPr sz="8600" b="1" i="0" spc="-1000" baseline="0">
                <a:solidFill>
                  <a:schemeClr val="accent2"/>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sp>
        <p:nvSpPr>
          <p:cNvPr id="3" name="Slide Number Placeholder 4">
            <a:extLst>
              <a:ext uri="{FF2B5EF4-FFF2-40B4-BE49-F238E27FC236}">
                <a16:creationId xmlns:a16="http://schemas.microsoft.com/office/drawing/2014/main" id="{6000AFE1-7DA1-C75A-7727-71F01F790BFF}"/>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pic>
        <p:nvPicPr>
          <p:cNvPr id="9" name="Picture 8" descr="A black background with blue and orange lines&#10;&#10;AI-generated content may be incorrect.">
            <a:extLst>
              <a:ext uri="{FF2B5EF4-FFF2-40B4-BE49-F238E27FC236}">
                <a16:creationId xmlns:a16="http://schemas.microsoft.com/office/drawing/2014/main" id="{F504C838-A010-7588-35BE-C67FAEC96D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4422648" y="3087240"/>
            <a:ext cx="7772400" cy="6571848"/>
          </a:xfrm>
          <a:prstGeom prst="rect">
            <a:avLst/>
          </a:prstGeom>
        </p:spPr>
      </p:pic>
      <p:pic>
        <p:nvPicPr>
          <p:cNvPr id="10" name="Picture 9" descr="A black background with blue and orange lines&#10;&#10;AI-generated content may be incorrect.">
            <a:extLst>
              <a:ext uri="{FF2B5EF4-FFF2-40B4-BE49-F238E27FC236}">
                <a16:creationId xmlns:a16="http://schemas.microsoft.com/office/drawing/2014/main" id="{20F67811-F894-4128-28AF-576531614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8553993" y="3986908"/>
            <a:ext cx="7772400" cy="6571848"/>
          </a:xfrm>
          <a:prstGeom prst="rect">
            <a:avLst/>
          </a:prstGeom>
        </p:spPr>
      </p:pic>
      <p:sp>
        <p:nvSpPr>
          <p:cNvPr id="12" name="Rectangle 26">
            <a:extLst>
              <a:ext uri="{FF2B5EF4-FFF2-40B4-BE49-F238E27FC236}">
                <a16:creationId xmlns:a16="http://schemas.microsoft.com/office/drawing/2014/main" id="{EF543ADE-4367-1870-6139-582AED589379}"/>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280192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Slide-dark-mo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76C9-2356-22A6-5441-84E77464B55A}"/>
              </a:ext>
            </a:extLst>
          </p:cNvPr>
          <p:cNvSpPr>
            <a:spLocks noGrp="1"/>
          </p:cNvSpPr>
          <p:nvPr>
            <p:ph type="ctrTitle" hasCustomPrompt="1"/>
          </p:nvPr>
        </p:nvSpPr>
        <p:spPr>
          <a:xfrm>
            <a:off x="641470" y="4961744"/>
            <a:ext cx="8829198" cy="924710"/>
          </a:xfrm>
        </p:spPr>
        <p:txBody>
          <a:bodyPr anchor="b">
            <a:noAutofit/>
          </a:bodyPr>
          <a:lstStyle>
            <a:lvl1pPr algn="l">
              <a:defRPr sz="300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384FD67D-7BA3-C2D7-4395-16F69E74CF6C}"/>
              </a:ext>
            </a:extLst>
          </p:cNvPr>
          <p:cNvSpPr>
            <a:spLocks noGrp="1"/>
          </p:cNvSpPr>
          <p:nvPr>
            <p:ph type="subTitle" idx="1" hasCustomPrompt="1"/>
          </p:nvPr>
        </p:nvSpPr>
        <p:spPr>
          <a:xfrm>
            <a:off x="641470" y="5934077"/>
            <a:ext cx="8829198" cy="342900"/>
          </a:xfrm>
        </p:spPr>
        <p:txBody>
          <a:bodyPr>
            <a:noAutofit/>
          </a:bodyPr>
          <a:lstStyle>
            <a:lvl1pPr marL="0" indent="0" algn="l">
              <a:buNone/>
              <a:defRPr sz="20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5" name="Picture 4">
            <a:extLst>
              <a:ext uri="{FF2B5EF4-FFF2-40B4-BE49-F238E27FC236}">
                <a16:creationId xmlns:a16="http://schemas.microsoft.com/office/drawing/2014/main" id="{AA83CEBC-87FF-2799-CFE4-4E3ACEC5FB17}"/>
              </a:ext>
            </a:extLst>
          </p:cNvPr>
          <p:cNvPicPr>
            <a:picLocks noChangeAspect="1"/>
          </p:cNvPicPr>
          <p:nvPr/>
        </p:nvPicPr>
        <p:blipFill>
          <a:blip r:embed="rId2"/>
          <a:stretch>
            <a:fillRect/>
          </a:stretch>
        </p:blipFill>
        <p:spPr>
          <a:xfrm>
            <a:off x="10909330" y="362285"/>
            <a:ext cx="836071" cy="417600"/>
          </a:xfrm>
          <a:prstGeom prst="rect">
            <a:avLst/>
          </a:prstGeom>
        </p:spPr>
      </p:pic>
      <p:sp>
        <p:nvSpPr>
          <p:cNvPr id="13" name="Text Placeholder 11">
            <a:extLst>
              <a:ext uri="{FF2B5EF4-FFF2-40B4-BE49-F238E27FC236}">
                <a16:creationId xmlns:a16="http://schemas.microsoft.com/office/drawing/2014/main" id="{B7E74FEA-39CD-808A-C76E-456383CF3223}"/>
              </a:ext>
            </a:extLst>
          </p:cNvPr>
          <p:cNvSpPr>
            <a:spLocks noGrp="1"/>
          </p:cNvSpPr>
          <p:nvPr>
            <p:ph type="body" sz="quarter" idx="10" hasCustomPrompt="1"/>
          </p:nvPr>
        </p:nvSpPr>
        <p:spPr>
          <a:xfrm>
            <a:off x="546020" y="2973674"/>
            <a:ext cx="3169505" cy="1988070"/>
          </a:xfrm>
        </p:spPr>
        <p:txBody>
          <a:bodyPr wrap="none" lIns="0" anchor="ctr">
            <a:noAutofit/>
          </a:bodyPr>
          <a:lstStyle>
            <a:lvl1pPr marL="0" indent="0">
              <a:buNone/>
              <a:defRPr sz="17500" b="1" i="0" spc="-2000" baseline="0">
                <a:solidFill>
                  <a:schemeClr val="accent2"/>
                </a:solidFill>
                <a:latin typeface="Arial Black" panose="020B0604020202020204" pitchFamily="34" charset="0"/>
                <a:cs typeface="Arial Black" panose="020B0604020202020204" pitchFamily="34" charset="0"/>
              </a:defRPr>
            </a:lvl1pPr>
            <a:lvl2pPr marL="182880" indent="0">
              <a:buNone/>
              <a:defRPr/>
            </a:lvl2pPr>
            <a:lvl3pPr marL="365760" indent="0">
              <a:buNone/>
              <a:defRPr/>
            </a:lvl3pPr>
            <a:lvl4pPr marL="548640" indent="0">
              <a:buNone/>
              <a:defRPr/>
            </a:lvl4pPr>
            <a:lvl5pPr marL="731520" indent="0">
              <a:buNone/>
              <a:defRPr/>
            </a:lvl5pPr>
          </a:lstStyle>
          <a:p>
            <a:pPr lvl="0"/>
            <a:r>
              <a:rPr lang="en-GB" dirty="0"/>
              <a:t>##</a:t>
            </a:r>
            <a:endParaRPr lang="en-US" dirty="0"/>
          </a:p>
        </p:txBody>
      </p:sp>
      <p:pic>
        <p:nvPicPr>
          <p:cNvPr id="4" name="Graphic 3">
            <a:extLst>
              <a:ext uri="{FF2B5EF4-FFF2-40B4-BE49-F238E27FC236}">
                <a16:creationId xmlns:a16="http://schemas.microsoft.com/office/drawing/2014/main" id="{63A8D7B2-B353-B67C-66CF-70BDC2B6F1E6}"/>
              </a:ext>
            </a:extLst>
          </p:cNvPr>
          <p:cNvPicPr/>
          <p:nvPr userDrawn="1"/>
        </p:nvPicPr>
        <p:blipFill>
          <a:blip r:embed="rId3">
            <a:extLst>
              <a:ext uri="{96DAC541-7B7A-43D3-8B79-37D633B846F1}">
                <asvg:svgBlip xmlns:asvg="http://schemas.microsoft.com/office/drawing/2016/SVG/main" r:embed="rId4"/>
              </a:ext>
            </a:extLst>
          </a:blip>
          <a:srcRect/>
          <a:stretch/>
        </p:blipFill>
        <p:spPr>
          <a:xfrm>
            <a:off x="10224590" y="5461000"/>
            <a:ext cx="1801706" cy="1206500"/>
          </a:xfrm>
          <a:prstGeom prst="rect">
            <a:avLst/>
          </a:prstGeom>
        </p:spPr>
      </p:pic>
      <p:sp>
        <p:nvSpPr>
          <p:cNvPr id="8" name="Rectangle">
            <a:extLst>
              <a:ext uri="{FF2B5EF4-FFF2-40B4-BE49-F238E27FC236}">
                <a16:creationId xmlns:a16="http://schemas.microsoft.com/office/drawing/2014/main" id="{9FFAF51B-59B3-409A-0469-39EDEF3324FA}"/>
              </a:ext>
            </a:extLst>
          </p:cNvPr>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a:p>
        </p:txBody>
      </p:sp>
    </p:spTree>
    <p:extLst>
      <p:ext uri="{BB962C8B-B14F-4D97-AF65-F5344CB8AC3E}">
        <p14:creationId xmlns:p14="http://schemas.microsoft.com/office/powerpoint/2010/main" val="156365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lumn Content-dark-mode">
    <p:spTree>
      <p:nvGrpSpPr>
        <p:cNvPr id="1" name=""/>
        <p:cNvGrpSpPr/>
        <p:nvPr/>
      </p:nvGrpSpPr>
      <p:grpSpPr>
        <a:xfrm>
          <a:off x="0" y="0"/>
          <a:ext cx="0" cy="0"/>
          <a:chOff x="0" y="0"/>
          <a:chExt cx="0" cy="0"/>
        </a:xfrm>
      </p:grpSpPr>
      <p:pic>
        <p:nvPicPr>
          <p:cNvPr id="9" name="Picture 8" descr="A blue and orange lines on a black background&#10;&#10;AI-generated content may be incorrect.">
            <a:extLst>
              <a:ext uri="{FF2B5EF4-FFF2-40B4-BE49-F238E27FC236}">
                <a16:creationId xmlns:a16="http://schemas.microsoft.com/office/drawing/2014/main" id="{59AB5D79-CC4C-9988-B0B0-D89BBC0955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4" name="Picture 3" descr="A black background with blue and orange lines&#10;&#10;AI-generated content may be incorrect.">
            <a:extLst>
              <a:ext uri="{FF2B5EF4-FFF2-40B4-BE49-F238E27FC236}">
                <a16:creationId xmlns:a16="http://schemas.microsoft.com/office/drawing/2014/main" id="{E4E2E499-E4CD-9725-C853-45D8B71F4D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3" name="Content Placeholder 2">
            <a:extLst>
              <a:ext uri="{FF2B5EF4-FFF2-40B4-BE49-F238E27FC236}">
                <a16:creationId xmlns:a16="http://schemas.microsoft.com/office/drawing/2014/main" id="{29B9A595-1DF8-831F-0E8F-CACAD549B13F}"/>
              </a:ext>
            </a:extLst>
          </p:cNvPr>
          <p:cNvSpPr>
            <a:spLocks noGrp="1"/>
          </p:cNvSpPr>
          <p:nvPr>
            <p:ph idx="1" hasCustomPrompt="1"/>
          </p:nvPr>
        </p:nvSpPr>
        <p:spPr>
          <a:xfrm>
            <a:off x="381000" y="1821626"/>
            <a:ext cx="10193983" cy="4619778"/>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D3227EE4-DCAF-FE08-AE3E-E91A0BDBDF1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5" name="Title 1">
            <a:extLst>
              <a:ext uri="{FF2B5EF4-FFF2-40B4-BE49-F238E27FC236}">
                <a16:creationId xmlns:a16="http://schemas.microsoft.com/office/drawing/2014/main" id="{A7570823-0086-B5AF-DE53-521BC64B81D7}"/>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7" name="Text Placeholder 8">
            <a:extLst>
              <a:ext uri="{FF2B5EF4-FFF2-40B4-BE49-F238E27FC236}">
                <a16:creationId xmlns:a16="http://schemas.microsoft.com/office/drawing/2014/main" id="{45ED6F52-F1E3-DD31-4B8F-D6B9F54DABB6}"/>
              </a:ext>
            </a:extLst>
          </p:cNvPr>
          <p:cNvSpPr>
            <a:spLocks noGrp="1"/>
          </p:cNvSpPr>
          <p:nvPr>
            <p:ph type="body" sz="quarter" idx="13" hasCustomPrompt="1"/>
          </p:nvPr>
        </p:nvSpPr>
        <p:spPr>
          <a:xfrm>
            <a:off x="381000" y="1360555"/>
            <a:ext cx="10193982" cy="361950"/>
          </a:xfrm>
        </p:spPr>
        <p:txBody>
          <a:bodyPr>
            <a:noAutofit/>
          </a:bodyPr>
          <a:lstStyle>
            <a:lvl1pPr marL="0" indent="0">
              <a:buNone/>
              <a:defRPr sz="2200" b="1" spc="0" baseline="0"/>
            </a:lvl1pPr>
          </a:lstStyle>
          <a:p>
            <a:pPr lvl="0"/>
            <a:r>
              <a:rPr lang="en-US" dirty="0"/>
              <a:t>Click to add text</a:t>
            </a:r>
          </a:p>
        </p:txBody>
      </p:sp>
      <p:sp>
        <p:nvSpPr>
          <p:cNvPr id="8" name="Rectangle 26">
            <a:extLst>
              <a:ext uri="{FF2B5EF4-FFF2-40B4-BE49-F238E27FC236}">
                <a16:creationId xmlns:a16="http://schemas.microsoft.com/office/drawing/2014/main" id="{13D91BB2-6997-4641-3821-DAF25960C9F7}"/>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61503924"/>
      </p:ext>
    </p:extLst>
  </p:cSld>
  <p:clrMapOvr>
    <a:masterClrMapping/>
  </p:clrMapOvr>
  <p:extLst>
    <p:ext uri="{DCECCB84-F9BA-43D5-87BE-67443E8EF086}">
      <p15:sldGuideLst xmlns:p15="http://schemas.microsoft.com/office/powerpoint/2012/main">
        <p15:guide id="1" orient="horz" pos="110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Content-dark-mode">
    <p:spTree>
      <p:nvGrpSpPr>
        <p:cNvPr id="1" name=""/>
        <p:cNvGrpSpPr/>
        <p:nvPr/>
      </p:nvGrpSpPr>
      <p:grpSpPr>
        <a:xfrm>
          <a:off x="0" y="0"/>
          <a:ext cx="0" cy="0"/>
          <a:chOff x="0" y="0"/>
          <a:chExt cx="0" cy="0"/>
        </a:xfrm>
      </p:grpSpPr>
      <p:pic>
        <p:nvPicPr>
          <p:cNvPr id="11" name="Picture 10" descr="A blue and orange lines on a black background&#10;&#10;AI-generated content may be incorrect.">
            <a:extLst>
              <a:ext uri="{FF2B5EF4-FFF2-40B4-BE49-F238E27FC236}">
                <a16:creationId xmlns:a16="http://schemas.microsoft.com/office/drawing/2014/main" id="{2D49A026-E2C1-0A5C-316C-5DE464CF43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6" name="Picture 5" descr="A black background with blue and orange lines&#10;&#10;AI-generated content may be incorrect.">
            <a:extLst>
              <a:ext uri="{FF2B5EF4-FFF2-40B4-BE49-F238E27FC236}">
                <a16:creationId xmlns:a16="http://schemas.microsoft.com/office/drawing/2014/main" id="{9A457912-560F-5335-283E-63B2BC15E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 name="Title 1">
            <a:extLst>
              <a:ext uri="{FF2B5EF4-FFF2-40B4-BE49-F238E27FC236}">
                <a16:creationId xmlns:a16="http://schemas.microsoft.com/office/drawing/2014/main" id="{3B34AF4D-024E-9970-6233-003A1B10F315}"/>
              </a:ext>
            </a:extLst>
          </p:cNvPr>
          <p:cNvSpPr>
            <a:spLocks noGrp="1"/>
          </p:cNvSpPr>
          <p:nvPr>
            <p:ph type="title" hasCustomPrompt="1"/>
          </p:nvPr>
        </p:nvSpPr>
        <p:spPr/>
        <p:txBody>
          <a:bodyPr/>
          <a:lstStyle/>
          <a:p>
            <a:r>
              <a:rPr lang="en-US" dirty="0"/>
              <a:t>Click to add title</a:t>
            </a:r>
          </a:p>
        </p:txBody>
      </p:sp>
      <p:sp>
        <p:nvSpPr>
          <p:cNvPr id="3" name="Content Placeholder 2">
            <a:extLst>
              <a:ext uri="{FF2B5EF4-FFF2-40B4-BE49-F238E27FC236}">
                <a16:creationId xmlns:a16="http://schemas.microsoft.com/office/drawing/2014/main" id="{2436C617-602D-6D26-8627-2A45477594B1}"/>
              </a:ext>
            </a:extLst>
          </p:cNvPr>
          <p:cNvSpPr>
            <a:spLocks noGrp="1"/>
          </p:cNvSpPr>
          <p:nvPr>
            <p:ph sz="half" idx="1" hasCustomPrompt="1"/>
          </p:nvPr>
        </p:nvSpPr>
        <p:spPr>
          <a:xfrm>
            <a:off x="381000" y="1823027"/>
            <a:ext cx="5524501" cy="3827283"/>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3BAAD7A-1842-B070-1699-D06503BBF8EC}"/>
              </a:ext>
            </a:extLst>
          </p:cNvPr>
          <p:cNvSpPr>
            <a:spLocks noGrp="1"/>
          </p:cNvSpPr>
          <p:nvPr>
            <p:ph sz="half" idx="2" hasCustomPrompt="1"/>
          </p:nvPr>
        </p:nvSpPr>
        <p:spPr>
          <a:xfrm>
            <a:off x="6286501" y="1823027"/>
            <a:ext cx="5534389" cy="3827283"/>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EDAD2AD9-0A39-15D0-98BD-74DF6725D63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9" name="Text Placeholder 8">
            <a:extLst>
              <a:ext uri="{FF2B5EF4-FFF2-40B4-BE49-F238E27FC236}">
                <a16:creationId xmlns:a16="http://schemas.microsoft.com/office/drawing/2014/main" id="{A23CA2C3-0F06-86A4-D9AA-56C03974B50B}"/>
              </a:ext>
            </a:extLst>
          </p:cNvPr>
          <p:cNvSpPr>
            <a:spLocks noGrp="1"/>
          </p:cNvSpPr>
          <p:nvPr>
            <p:ph type="body" sz="quarter" idx="13" hasCustomPrompt="1"/>
          </p:nvPr>
        </p:nvSpPr>
        <p:spPr>
          <a:xfrm>
            <a:off x="381000" y="1360555"/>
            <a:ext cx="5524500" cy="361950"/>
          </a:xfrm>
        </p:spPr>
        <p:txBody>
          <a:bodyPr>
            <a:noAutofit/>
          </a:bodyPr>
          <a:lstStyle>
            <a:lvl1pPr marL="0" indent="0">
              <a:buNone/>
              <a:defRPr sz="2200" b="1" spc="0" baseline="0"/>
            </a:lvl1pPr>
          </a:lstStyle>
          <a:p>
            <a:pPr lvl="0"/>
            <a:r>
              <a:rPr lang="en-US" dirty="0"/>
              <a:t>Click to add text</a:t>
            </a:r>
          </a:p>
        </p:txBody>
      </p:sp>
      <p:sp>
        <p:nvSpPr>
          <p:cNvPr id="10" name="Text Placeholder 8">
            <a:extLst>
              <a:ext uri="{FF2B5EF4-FFF2-40B4-BE49-F238E27FC236}">
                <a16:creationId xmlns:a16="http://schemas.microsoft.com/office/drawing/2014/main" id="{F8DAF621-99E5-197D-63DA-8AEFF4DBE12A}"/>
              </a:ext>
            </a:extLst>
          </p:cNvPr>
          <p:cNvSpPr>
            <a:spLocks noGrp="1"/>
          </p:cNvSpPr>
          <p:nvPr>
            <p:ph type="body" sz="quarter" idx="14" hasCustomPrompt="1"/>
          </p:nvPr>
        </p:nvSpPr>
        <p:spPr>
          <a:xfrm>
            <a:off x="6286502" y="1360555"/>
            <a:ext cx="5534387" cy="361950"/>
          </a:xfrm>
        </p:spPr>
        <p:txBody>
          <a:bodyPr>
            <a:noAutofit/>
          </a:bodyPr>
          <a:lstStyle>
            <a:lvl1pPr marL="0" indent="0">
              <a:buNone/>
              <a:defRPr sz="2200" b="1" spc="0" baseline="0"/>
            </a:lvl1pPr>
          </a:lstStyle>
          <a:p>
            <a:pPr lvl="0"/>
            <a:r>
              <a:rPr lang="en-US" dirty="0"/>
              <a:t>Click to add text</a:t>
            </a:r>
          </a:p>
        </p:txBody>
      </p:sp>
      <p:sp>
        <p:nvSpPr>
          <p:cNvPr id="8" name="Rectangle 26">
            <a:extLst>
              <a:ext uri="{FF2B5EF4-FFF2-40B4-BE49-F238E27FC236}">
                <a16:creationId xmlns:a16="http://schemas.microsoft.com/office/drawing/2014/main" id="{DB6AAF94-1D74-F62C-2B92-58CF5650A211}"/>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100435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lumn Content-dark-mode">
    <p:spTree>
      <p:nvGrpSpPr>
        <p:cNvPr id="1" name=""/>
        <p:cNvGrpSpPr/>
        <p:nvPr/>
      </p:nvGrpSpPr>
      <p:grpSpPr>
        <a:xfrm>
          <a:off x="0" y="0"/>
          <a:ext cx="0" cy="0"/>
          <a:chOff x="0" y="0"/>
          <a:chExt cx="0" cy="0"/>
        </a:xfrm>
      </p:grpSpPr>
      <p:pic>
        <p:nvPicPr>
          <p:cNvPr id="11" name="Picture 10" descr="A blue and orange lines on a black background&#10;&#10;AI-generated content may be incorrect.">
            <a:extLst>
              <a:ext uri="{FF2B5EF4-FFF2-40B4-BE49-F238E27FC236}">
                <a16:creationId xmlns:a16="http://schemas.microsoft.com/office/drawing/2014/main" id="{FE5FDFC6-845E-A112-1FC0-52B8F71158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5" name="Picture 4" descr="A black background with blue and orange lines&#10;&#10;AI-generated content may be incorrect.">
            <a:extLst>
              <a:ext uri="{FF2B5EF4-FFF2-40B4-BE49-F238E27FC236}">
                <a16:creationId xmlns:a16="http://schemas.microsoft.com/office/drawing/2014/main" id="{F967AFB6-FB92-50C4-08B3-C76DCC3857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0665" y="1384314"/>
            <a:ext cx="3628027"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82101" y="1384314"/>
            <a:ext cx="3628800"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hasCustomPrompt="1"/>
          </p:nvPr>
        </p:nvSpPr>
        <p:spPr/>
        <p:txBody>
          <a:bodyPr/>
          <a:lstStyle/>
          <a:p>
            <a:r>
              <a:rPr lang="en-US" dirty="0"/>
              <a:t>Click to add title</a:t>
            </a:r>
          </a:p>
        </p:txBody>
      </p:sp>
      <p:sp>
        <p:nvSpPr>
          <p:cNvPr id="6" name="Content Placeholder 2">
            <a:extLst>
              <a:ext uri="{FF2B5EF4-FFF2-40B4-BE49-F238E27FC236}">
                <a16:creationId xmlns:a16="http://schemas.microsoft.com/office/drawing/2014/main" id="{A111ACB4-94FA-B33D-33AB-2FD1795BAE3B}"/>
              </a:ext>
            </a:extLst>
          </p:cNvPr>
          <p:cNvSpPr>
            <a:spLocks noGrp="1"/>
          </p:cNvSpPr>
          <p:nvPr>
            <p:ph idx="1" hasCustomPrompt="1"/>
          </p:nvPr>
        </p:nvSpPr>
        <p:spPr>
          <a:xfrm>
            <a:off x="393729" y="1753387"/>
            <a:ext cx="3628800" cy="1675614"/>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412DE955-1B49-6E3A-31EA-24CE8BC2D2C2}"/>
              </a:ext>
            </a:extLst>
          </p:cNvPr>
          <p:cNvSpPr>
            <a:spLocks noGrp="1"/>
          </p:cNvSpPr>
          <p:nvPr>
            <p:ph idx="24" hasCustomPrompt="1"/>
          </p:nvPr>
        </p:nvSpPr>
        <p:spPr>
          <a:xfrm>
            <a:off x="4293295" y="1753387"/>
            <a:ext cx="3615397" cy="1675614"/>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93759764-A477-E70A-691C-BEE877A6BAA9}"/>
              </a:ext>
            </a:extLst>
          </p:cNvPr>
          <p:cNvSpPr>
            <a:spLocks noGrp="1"/>
          </p:cNvSpPr>
          <p:nvPr>
            <p:ph idx="25" hasCustomPrompt="1"/>
          </p:nvPr>
        </p:nvSpPr>
        <p:spPr>
          <a:xfrm>
            <a:off x="8183880" y="1753387"/>
            <a:ext cx="3626249" cy="1675614"/>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8">
            <a:extLst>
              <a:ext uri="{FF2B5EF4-FFF2-40B4-BE49-F238E27FC236}">
                <a16:creationId xmlns:a16="http://schemas.microsoft.com/office/drawing/2014/main" id="{6DB369B1-99A9-9A3B-A823-59B20E2F7F78}"/>
              </a:ext>
            </a:extLst>
          </p:cNvPr>
          <p:cNvSpPr>
            <a:spLocks noGrp="1"/>
          </p:cNvSpPr>
          <p:nvPr>
            <p:ph type="sldNum" sz="quarter" idx="27"/>
          </p:nvPr>
        </p:nvSpPr>
        <p:spPr/>
        <p:txBody>
          <a:bodyPr/>
          <a:lstStyle/>
          <a:p>
            <a:fld id="{324C0A44-AD9E-49C7-A6F8-E7DA309B6D4F}" type="slidenum">
              <a:rPr lang="en-US" smtClean="0"/>
              <a:pPr/>
              <a:t>‹#›</a:t>
            </a:fld>
            <a:endParaRPr lang="en-US" dirty="0"/>
          </a:p>
        </p:txBody>
      </p:sp>
      <p:sp>
        <p:nvSpPr>
          <p:cNvPr id="4" name="Text Placeholder 14">
            <a:extLst>
              <a:ext uri="{FF2B5EF4-FFF2-40B4-BE49-F238E27FC236}">
                <a16:creationId xmlns:a16="http://schemas.microsoft.com/office/drawing/2014/main" id="{891DF723-ACC5-FBB0-178C-D316E33C7E2D}"/>
              </a:ext>
            </a:extLst>
          </p:cNvPr>
          <p:cNvSpPr>
            <a:spLocks noGrp="1"/>
          </p:cNvSpPr>
          <p:nvPr>
            <p:ph type="body" sz="quarter" idx="19" hasCustomPrompt="1"/>
          </p:nvPr>
        </p:nvSpPr>
        <p:spPr>
          <a:xfrm>
            <a:off x="381099" y="1384314"/>
            <a:ext cx="3628800" cy="276999"/>
          </a:xfrm>
        </p:spPr>
        <p:txBody>
          <a:bodyPr wrap="square"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0" name="Rectangle 26">
            <a:extLst>
              <a:ext uri="{FF2B5EF4-FFF2-40B4-BE49-F238E27FC236}">
                <a16:creationId xmlns:a16="http://schemas.microsoft.com/office/drawing/2014/main" id="{9B8B1C08-2324-668B-58AA-189A0DF5D7CC}"/>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96663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Speakers-teal">
    <p:bg>
      <p:bgPr>
        <a:solidFill>
          <a:schemeClr val="accent3"/>
        </a:solidFill>
        <a:effectLst/>
      </p:bgPr>
    </p:bg>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498DD797-078E-56E4-FAAA-D080D22746AC}"/>
              </a:ext>
            </a:extLst>
          </p:cNvPr>
          <p:cNvSpPr>
            <a:spLocks noGrp="1"/>
          </p:cNvSpPr>
          <p:nvPr>
            <p:ph type="pic" sz="quarter" idx="12"/>
          </p:nvPr>
        </p:nvSpPr>
        <p:spPr>
          <a:xfrm>
            <a:off x="7717537" y="0"/>
            <a:ext cx="4471416" cy="3429000"/>
          </a:xfrm>
          <a:custGeom>
            <a:avLst/>
            <a:gdLst>
              <a:gd name="connsiteX0" fmla="*/ 596681 w 4471416"/>
              <a:gd name="connsiteY0" fmla="*/ 298207 h 3429000"/>
              <a:gd name="connsiteX1" fmla="*/ 596681 w 4471416"/>
              <a:gd name="connsiteY1" fmla="*/ 598210 h 3429000"/>
              <a:gd name="connsiteX2" fmla="*/ 896684 w 4471416"/>
              <a:gd name="connsiteY2" fmla="*/ 598210 h 3429000"/>
              <a:gd name="connsiteX3" fmla="*/ 896684 w 4471416"/>
              <a:gd name="connsiteY3" fmla="*/ 298207 h 3429000"/>
              <a:gd name="connsiteX4" fmla="*/ 600007 w 4471416"/>
              <a:gd name="connsiteY4" fmla="*/ 0 h 3429000"/>
              <a:gd name="connsiteX5" fmla="*/ 4471416 w 4471416"/>
              <a:gd name="connsiteY5" fmla="*/ 0 h 3429000"/>
              <a:gd name="connsiteX6" fmla="*/ 4471416 w 4471416"/>
              <a:gd name="connsiteY6" fmla="*/ 3429000 h 3429000"/>
              <a:gd name="connsiteX7" fmla="*/ 4461762 w 4471416"/>
              <a:gd name="connsiteY7" fmla="*/ 3429000 h 3429000"/>
              <a:gd name="connsiteX8" fmla="*/ 4461762 w 4471416"/>
              <a:gd name="connsiteY8" fmla="*/ 3146539 h 3429000"/>
              <a:gd name="connsiteX9" fmla="*/ 3866920 w 4471416"/>
              <a:gd name="connsiteY9" fmla="*/ 3146539 h 3429000"/>
              <a:gd name="connsiteX10" fmla="*/ 3866920 w 4471416"/>
              <a:gd name="connsiteY10" fmla="*/ 2845980 h 3429000"/>
              <a:gd name="connsiteX11" fmla="*/ 4166923 w 4471416"/>
              <a:gd name="connsiteY11" fmla="*/ 2845980 h 3429000"/>
              <a:gd name="connsiteX12" fmla="*/ 4166923 w 4471416"/>
              <a:gd name="connsiteY12" fmla="*/ 2545977 h 3429000"/>
              <a:gd name="connsiteX13" fmla="*/ 3866920 w 4471416"/>
              <a:gd name="connsiteY13" fmla="*/ 2545977 h 3429000"/>
              <a:gd name="connsiteX14" fmla="*/ 3866920 w 4471416"/>
              <a:gd name="connsiteY14" fmla="*/ 2844646 h 3429000"/>
              <a:gd name="connsiteX15" fmla="*/ 3598648 w 4471416"/>
              <a:gd name="connsiteY15" fmla="*/ 2844646 h 3429000"/>
              <a:gd name="connsiteX16" fmla="*/ 3598648 w 4471416"/>
              <a:gd name="connsiteY16" fmla="*/ 2545977 h 3429000"/>
              <a:gd name="connsiteX17" fmla="*/ 0 w 4471416"/>
              <a:gd name="connsiteY17" fmla="*/ 2545977 h 3429000"/>
              <a:gd name="connsiteX18" fmla="*/ 0 w 4471416"/>
              <a:gd name="connsiteY18" fmla="*/ 296412 h 3429000"/>
              <a:gd name="connsiteX19" fmla="*/ 600007 w 4471416"/>
              <a:gd name="connsiteY19" fmla="*/ 296412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429000">
                <a:moveTo>
                  <a:pt x="596681" y="298207"/>
                </a:moveTo>
                <a:lnTo>
                  <a:pt x="596681" y="598210"/>
                </a:lnTo>
                <a:lnTo>
                  <a:pt x="896684" y="598210"/>
                </a:lnTo>
                <a:lnTo>
                  <a:pt x="896684" y="298207"/>
                </a:lnTo>
                <a:close/>
                <a:moveTo>
                  <a:pt x="600007" y="0"/>
                </a:moveTo>
                <a:lnTo>
                  <a:pt x="4471416" y="0"/>
                </a:lnTo>
                <a:lnTo>
                  <a:pt x="4471416" y="3429000"/>
                </a:lnTo>
                <a:lnTo>
                  <a:pt x="4461762" y="3429000"/>
                </a:lnTo>
                <a:lnTo>
                  <a:pt x="4461762" y="3146539"/>
                </a:lnTo>
                <a:lnTo>
                  <a:pt x="3866920" y="3146539"/>
                </a:lnTo>
                <a:lnTo>
                  <a:pt x="3866920" y="2845980"/>
                </a:lnTo>
                <a:lnTo>
                  <a:pt x="4166923" y="2845980"/>
                </a:lnTo>
                <a:lnTo>
                  <a:pt x="4166923" y="2545977"/>
                </a:lnTo>
                <a:lnTo>
                  <a:pt x="3866920" y="2545977"/>
                </a:lnTo>
                <a:lnTo>
                  <a:pt x="3866920" y="2844646"/>
                </a:lnTo>
                <a:lnTo>
                  <a:pt x="3598648" y="2844646"/>
                </a:lnTo>
                <a:lnTo>
                  <a:pt x="3598648" y="2545977"/>
                </a:lnTo>
                <a:lnTo>
                  <a:pt x="0" y="2545977"/>
                </a:lnTo>
                <a:lnTo>
                  <a:pt x="0" y="296412"/>
                </a:lnTo>
                <a:lnTo>
                  <a:pt x="600007" y="296412"/>
                </a:lnTo>
                <a:close/>
              </a:path>
            </a:pathLst>
          </a:custGeom>
        </p:spPr>
        <p:txBody>
          <a:bodyPr wrap="square">
            <a:noAutofit/>
          </a:bodyPr>
          <a:lstStyle>
            <a:lvl1pPr marL="0" indent="0">
              <a:buNone/>
              <a:defRPr>
                <a:solidFill>
                  <a:schemeClr val="bg1"/>
                </a:solidFill>
              </a:defRPr>
            </a:lvl1pPr>
          </a:lstStyle>
          <a:p>
            <a:r>
              <a:rPr lang="en-GB" dirty="0"/>
              <a:t>Click icon to add picture</a:t>
            </a:r>
            <a:endParaRPr lang="en-US" dirty="0"/>
          </a:p>
        </p:txBody>
      </p:sp>
      <p:sp>
        <p:nvSpPr>
          <p:cNvPr id="34" name="Picture Placeholder 33">
            <a:extLst>
              <a:ext uri="{FF2B5EF4-FFF2-40B4-BE49-F238E27FC236}">
                <a16:creationId xmlns:a16="http://schemas.microsoft.com/office/drawing/2014/main" id="{607DB825-7559-54E7-CAEC-C04E31E7F0AB}"/>
              </a:ext>
            </a:extLst>
          </p:cNvPr>
          <p:cNvSpPr>
            <a:spLocks noGrp="1"/>
          </p:cNvSpPr>
          <p:nvPr>
            <p:ph type="pic" sz="quarter" idx="13"/>
          </p:nvPr>
        </p:nvSpPr>
        <p:spPr>
          <a:xfrm>
            <a:off x="7717537" y="3429000"/>
            <a:ext cx="4471416" cy="3160398"/>
          </a:xfrm>
          <a:custGeom>
            <a:avLst/>
            <a:gdLst>
              <a:gd name="connsiteX0" fmla="*/ 596681 w 4471416"/>
              <a:gd name="connsiteY0" fmla="*/ 312066 h 3160398"/>
              <a:gd name="connsiteX1" fmla="*/ 596681 w 4471416"/>
              <a:gd name="connsiteY1" fmla="*/ 612069 h 3160398"/>
              <a:gd name="connsiteX2" fmla="*/ 896684 w 4471416"/>
              <a:gd name="connsiteY2" fmla="*/ 612069 h 3160398"/>
              <a:gd name="connsiteX3" fmla="*/ 896684 w 4471416"/>
              <a:gd name="connsiteY3" fmla="*/ 312066 h 3160398"/>
              <a:gd name="connsiteX4" fmla="*/ 597787 w 4471416"/>
              <a:gd name="connsiteY4" fmla="*/ 0 h 3160398"/>
              <a:gd name="connsiteX5" fmla="*/ 4471416 w 4471416"/>
              <a:gd name="connsiteY5" fmla="*/ 0 h 3160398"/>
              <a:gd name="connsiteX6" fmla="*/ 4471416 w 4471416"/>
              <a:gd name="connsiteY6" fmla="*/ 3160398 h 3160398"/>
              <a:gd name="connsiteX7" fmla="*/ 3890161 w 4471416"/>
              <a:gd name="connsiteY7" fmla="*/ 3160398 h 3160398"/>
              <a:gd name="connsiteX8" fmla="*/ 3890161 w 4471416"/>
              <a:gd name="connsiteY8" fmla="*/ 2859839 h 3160398"/>
              <a:gd name="connsiteX9" fmla="*/ 4190164 w 4471416"/>
              <a:gd name="connsiteY9" fmla="*/ 2859839 h 3160398"/>
              <a:gd name="connsiteX10" fmla="*/ 4190164 w 4471416"/>
              <a:gd name="connsiteY10" fmla="*/ 2559836 h 3160398"/>
              <a:gd name="connsiteX11" fmla="*/ 3890161 w 4471416"/>
              <a:gd name="connsiteY11" fmla="*/ 2559836 h 3160398"/>
              <a:gd name="connsiteX12" fmla="*/ 3890161 w 4471416"/>
              <a:gd name="connsiteY12" fmla="*/ 2858505 h 3160398"/>
              <a:gd name="connsiteX13" fmla="*/ 3598648 w 4471416"/>
              <a:gd name="connsiteY13" fmla="*/ 2858505 h 3160398"/>
              <a:gd name="connsiteX14" fmla="*/ 3598648 w 4471416"/>
              <a:gd name="connsiteY14" fmla="*/ 2558438 h 3160398"/>
              <a:gd name="connsiteX15" fmla="*/ 0 w 4471416"/>
              <a:gd name="connsiteY15" fmla="*/ 2558438 h 3160398"/>
              <a:gd name="connsiteX16" fmla="*/ 0 w 4471416"/>
              <a:gd name="connsiteY16" fmla="*/ 310271 h 3160398"/>
              <a:gd name="connsiteX17" fmla="*/ 600007 w 4471416"/>
              <a:gd name="connsiteY17" fmla="*/ 310271 h 3160398"/>
              <a:gd name="connsiteX18" fmla="*/ 600007 w 4471416"/>
              <a:gd name="connsiteY18" fmla="*/ 13859 h 3160398"/>
              <a:gd name="connsiteX19" fmla="*/ 597787 w 4471416"/>
              <a:gd name="connsiteY19" fmla="*/ 13859 h 31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1416" h="3160398">
                <a:moveTo>
                  <a:pt x="596681" y="312066"/>
                </a:moveTo>
                <a:lnTo>
                  <a:pt x="596681" y="612069"/>
                </a:lnTo>
                <a:lnTo>
                  <a:pt x="896684" y="612069"/>
                </a:lnTo>
                <a:lnTo>
                  <a:pt x="896684" y="312066"/>
                </a:lnTo>
                <a:close/>
                <a:moveTo>
                  <a:pt x="597787" y="0"/>
                </a:moveTo>
                <a:lnTo>
                  <a:pt x="4471416" y="0"/>
                </a:lnTo>
                <a:lnTo>
                  <a:pt x="4471416" y="3160398"/>
                </a:lnTo>
                <a:lnTo>
                  <a:pt x="3890161" y="3160398"/>
                </a:lnTo>
                <a:lnTo>
                  <a:pt x="3890161" y="2859839"/>
                </a:lnTo>
                <a:lnTo>
                  <a:pt x="4190164" y="2859839"/>
                </a:lnTo>
                <a:lnTo>
                  <a:pt x="4190164" y="2559836"/>
                </a:lnTo>
                <a:lnTo>
                  <a:pt x="3890161" y="2559836"/>
                </a:lnTo>
                <a:lnTo>
                  <a:pt x="3890161" y="2858505"/>
                </a:lnTo>
                <a:lnTo>
                  <a:pt x="3598648" y="2858505"/>
                </a:lnTo>
                <a:lnTo>
                  <a:pt x="3598648" y="2558438"/>
                </a:lnTo>
                <a:lnTo>
                  <a:pt x="0" y="2558438"/>
                </a:lnTo>
                <a:lnTo>
                  <a:pt x="0" y="310271"/>
                </a:lnTo>
                <a:lnTo>
                  <a:pt x="600007" y="310271"/>
                </a:lnTo>
                <a:lnTo>
                  <a:pt x="600007" y="13859"/>
                </a:lnTo>
                <a:lnTo>
                  <a:pt x="597787" y="13859"/>
                </a:lnTo>
                <a:close/>
              </a:path>
            </a:pathLst>
          </a:custGeom>
        </p:spPr>
        <p:txBody>
          <a:bodyPr wrap="square">
            <a:noAutofit/>
          </a:bodyPr>
          <a:lstStyle>
            <a:lvl1pPr marL="0" indent="0">
              <a:buNone/>
              <a:defRPr>
                <a:solidFill>
                  <a:schemeClr val="bg1"/>
                </a:solidFill>
              </a:defRPr>
            </a:lvl1pPr>
          </a:lstStyle>
          <a:p>
            <a:r>
              <a:rPr lang="en-GB" dirty="0"/>
              <a:t>Click icon to add picture</a:t>
            </a:r>
            <a:endParaRPr lang="en-US" dirty="0"/>
          </a:p>
        </p:txBody>
      </p:sp>
      <p:sp>
        <p:nvSpPr>
          <p:cNvPr id="4" name="Text Placeholder 5">
            <a:extLst>
              <a:ext uri="{FF2B5EF4-FFF2-40B4-BE49-F238E27FC236}">
                <a16:creationId xmlns:a16="http://schemas.microsoft.com/office/drawing/2014/main" id="{6A747CD2-977A-C2B6-435C-39268A8098FD}"/>
              </a:ext>
            </a:extLst>
          </p:cNvPr>
          <p:cNvSpPr>
            <a:spLocks noGrp="1"/>
          </p:cNvSpPr>
          <p:nvPr>
            <p:ph type="body" sz="quarter" idx="14" hasCustomPrompt="1"/>
          </p:nvPr>
        </p:nvSpPr>
        <p:spPr>
          <a:xfrm>
            <a:off x="7717537" y="2659717"/>
            <a:ext cx="3483863" cy="355645"/>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611B188B-0B3A-3512-4453-59389A5C9512}"/>
              </a:ext>
            </a:extLst>
          </p:cNvPr>
          <p:cNvSpPr>
            <a:spLocks noGrp="1"/>
          </p:cNvSpPr>
          <p:nvPr>
            <p:ph type="body" sz="quarter" idx="15" hasCustomPrompt="1"/>
          </p:nvPr>
        </p:nvSpPr>
        <p:spPr>
          <a:xfrm>
            <a:off x="7717537" y="3033584"/>
            <a:ext cx="3483863" cy="242911"/>
          </a:xfrm>
        </p:spPr>
        <p:txBody>
          <a:bodyPr anchor="ctr">
            <a:normAutofit/>
          </a:bodyPr>
          <a:lstStyle>
            <a:lvl1pPr marL="0" indent="0">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9" name="Text Placeholder 5">
            <a:extLst>
              <a:ext uri="{FF2B5EF4-FFF2-40B4-BE49-F238E27FC236}">
                <a16:creationId xmlns:a16="http://schemas.microsoft.com/office/drawing/2014/main" id="{D771B411-20B0-D167-A8BA-702B7F1C0304}"/>
              </a:ext>
            </a:extLst>
          </p:cNvPr>
          <p:cNvSpPr>
            <a:spLocks noGrp="1"/>
          </p:cNvSpPr>
          <p:nvPr>
            <p:ph type="body" sz="quarter" idx="16" hasCustomPrompt="1"/>
          </p:nvPr>
        </p:nvSpPr>
        <p:spPr>
          <a:xfrm>
            <a:off x="7717537" y="6088717"/>
            <a:ext cx="3483863" cy="355645"/>
          </a:xfrm>
        </p:spPr>
        <p:txBody>
          <a:bodyPr anchor="ctr">
            <a:normAutofit/>
          </a:bodyPr>
          <a:lstStyle>
            <a:lvl1pPr marL="0" indent="0">
              <a:buNone/>
              <a:defRPr sz="18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0" name="Text Placeholder 5">
            <a:extLst>
              <a:ext uri="{FF2B5EF4-FFF2-40B4-BE49-F238E27FC236}">
                <a16:creationId xmlns:a16="http://schemas.microsoft.com/office/drawing/2014/main" id="{BE4E45B5-2B3B-EFFB-75C0-9B5491F50FF4}"/>
              </a:ext>
            </a:extLst>
          </p:cNvPr>
          <p:cNvSpPr>
            <a:spLocks noGrp="1"/>
          </p:cNvSpPr>
          <p:nvPr>
            <p:ph type="body" sz="quarter" idx="17" hasCustomPrompt="1"/>
          </p:nvPr>
        </p:nvSpPr>
        <p:spPr>
          <a:xfrm>
            <a:off x="7717537" y="6462584"/>
            <a:ext cx="3483863" cy="242911"/>
          </a:xfrm>
        </p:spPr>
        <p:txBody>
          <a:bodyPr anchor="ctr">
            <a:normAutofit/>
          </a:bodyPr>
          <a:lstStyle>
            <a:lvl1pPr marL="0" indent="0">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6" name="Title 1">
            <a:extLst>
              <a:ext uri="{FF2B5EF4-FFF2-40B4-BE49-F238E27FC236}">
                <a16:creationId xmlns:a16="http://schemas.microsoft.com/office/drawing/2014/main" id="{A9DD9072-F37A-FF8E-7B96-042813868F92}"/>
              </a:ext>
            </a:extLst>
          </p:cNvPr>
          <p:cNvSpPr>
            <a:spLocks noGrp="1"/>
          </p:cNvSpPr>
          <p:nvPr>
            <p:ph type="title" hasCustomPrompt="1"/>
          </p:nvPr>
        </p:nvSpPr>
        <p:spPr>
          <a:xfrm>
            <a:off x="609600" y="2647606"/>
            <a:ext cx="5003800" cy="1014866"/>
          </a:xfrm>
        </p:spPr>
        <p:txBody>
          <a:bodyPr anchor="ctr">
            <a:noAutofit/>
          </a:bodyPr>
          <a:lstStyle>
            <a:lvl1pPr>
              <a:defRPr sz="8000" b="1" i="0" spc="-150" baseline="0">
                <a:solidFill>
                  <a:schemeClr val="bg1"/>
                </a:solidFill>
                <a:latin typeface="Arial" panose="020B0604020202020204" pitchFamily="34" charset="0"/>
                <a:cs typeface="Arial" panose="020B0604020202020204" pitchFamily="34" charset="0"/>
              </a:defRPr>
            </a:lvl1pPr>
          </a:lstStyle>
          <a:p>
            <a:r>
              <a:rPr lang="en-US" dirty="0"/>
              <a:t>Click to add title</a:t>
            </a:r>
          </a:p>
        </p:txBody>
      </p:sp>
      <p:pic>
        <p:nvPicPr>
          <p:cNvPr id="3" name="Picture 4">
            <a:extLst>
              <a:ext uri="{FF2B5EF4-FFF2-40B4-BE49-F238E27FC236}">
                <a16:creationId xmlns:a16="http://schemas.microsoft.com/office/drawing/2014/main" id="{8BAE3F72-572F-CF42-3ECF-01A840A1640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331" y="5614417"/>
            <a:ext cx="1402080" cy="701040"/>
          </a:xfrm>
          <a:prstGeom prst="rect">
            <a:avLst/>
          </a:prstGeom>
        </p:spPr>
      </p:pic>
      <p:sp>
        <p:nvSpPr>
          <p:cNvPr id="7" name="Rectangle 26">
            <a:extLst>
              <a:ext uri="{FF2B5EF4-FFF2-40B4-BE49-F238E27FC236}">
                <a16:creationId xmlns:a16="http://schemas.microsoft.com/office/drawing/2014/main" id="{0566EBD8-F428-D35E-B627-CD8B54810FE8}"/>
              </a:ext>
            </a:extLst>
          </p:cNvPr>
          <p:cNvSpPr/>
          <p:nvPr userDrawn="1"/>
        </p:nvSpPr>
        <p:spPr>
          <a:xfrm>
            <a:off x="501" y="6761481"/>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1448221154"/>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Column Content-dark-mode">
    <p:spTree>
      <p:nvGrpSpPr>
        <p:cNvPr id="1" name=""/>
        <p:cNvGrpSpPr/>
        <p:nvPr/>
      </p:nvGrpSpPr>
      <p:grpSpPr>
        <a:xfrm>
          <a:off x="0" y="0"/>
          <a:ext cx="0" cy="0"/>
          <a:chOff x="0" y="0"/>
          <a:chExt cx="0" cy="0"/>
        </a:xfrm>
      </p:grpSpPr>
      <p:pic>
        <p:nvPicPr>
          <p:cNvPr id="11" name="Picture 10" descr="A blue and orange lines on a black background&#10;&#10;AI-generated content may be incorrect.">
            <a:extLst>
              <a:ext uri="{FF2B5EF4-FFF2-40B4-BE49-F238E27FC236}">
                <a16:creationId xmlns:a16="http://schemas.microsoft.com/office/drawing/2014/main" id="{5DC6865B-9878-4F92-1CAF-E33657E6F4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4" name="Picture 3" descr="A black background with blue and orange lines&#10;&#10;AI-generated content may be incorrect.">
            <a:extLst>
              <a:ext uri="{FF2B5EF4-FFF2-40B4-BE49-F238E27FC236}">
                <a16:creationId xmlns:a16="http://schemas.microsoft.com/office/drawing/2014/main" id="{1E4BE51A-C884-A4AC-3B21-9BA7FE90C46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99" y="1384314"/>
            <a:ext cx="2739600"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9096" y="1384314"/>
            <a:ext cx="2737695"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7092" y="1384314"/>
            <a:ext cx="2737695"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58603" y="1384314"/>
            <a:ext cx="2752298" cy="276999"/>
          </a:xfrm>
        </p:spPr>
        <p:txBody>
          <a:bodyPr wrap="square"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hasCustomPrompt="1"/>
          </p:nvPr>
        </p:nvSpPr>
        <p:spPr/>
        <p:txBody>
          <a:bodyPr/>
          <a:lstStyle/>
          <a:p>
            <a:r>
              <a:rPr lang="en-US" dirty="0"/>
              <a:t>Click to add title</a:t>
            </a:r>
          </a:p>
        </p:txBody>
      </p:sp>
      <p:sp>
        <p:nvSpPr>
          <p:cNvPr id="7" name="Content Placeholder 2">
            <a:extLst>
              <a:ext uri="{FF2B5EF4-FFF2-40B4-BE49-F238E27FC236}">
                <a16:creationId xmlns:a16="http://schemas.microsoft.com/office/drawing/2014/main" id="{6CB6D97E-62E7-F7F5-E46B-2298B00F5F0B}"/>
              </a:ext>
            </a:extLst>
          </p:cNvPr>
          <p:cNvSpPr>
            <a:spLocks noGrp="1"/>
          </p:cNvSpPr>
          <p:nvPr>
            <p:ph idx="1" hasCustomPrompt="1"/>
          </p:nvPr>
        </p:nvSpPr>
        <p:spPr>
          <a:xfrm>
            <a:off x="393731" y="1753386"/>
            <a:ext cx="2737696" cy="4486640"/>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3AE90A48-FB44-6D04-9E12-3E811ADBA479}"/>
              </a:ext>
            </a:extLst>
          </p:cNvPr>
          <p:cNvSpPr>
            <a:spLocks noGrp="1"/>
          </p:cNvSpPr>
          <p:nvPr>
            <p:ph idx="26" hasCustomPrompt="1"/>
          </p:nvPr>
        </p:nvSpPr>
        <p:spPr>
          <a:xfrm>
            <a:off x="3277608" y="1753386"/>
            <a:ext cx="2737696" cy="4486640"/>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8568C5F9-F45F-847B-8596-03B381AAE52F}"/>
              </a:ext>
            </a:extLst>
          </p:cNvPr>
          <p:cNvSpPr>
            <a:spLocks noGrp="1"/>
          </p:cNvSpPr>
          <p:nvPr>
            <p:ph idx="27" hasCustomPrompt="1"/>
          </p:nvPr>
        </p:nvSpPr>
        <p:spPr>
          <a:xfrm>
            <a:off x="6177091" y="1753386"/>
            <a:ext cx="2737696" cy="4486640"/>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4B2B0D5C-62A3-F7A9-C7DE-10BE8EB8D0D4}"/>
              </a:ext>
            </a:extLst>
          </p:cNvPr>
          <p:cNvSpPr>
            <a:spLocks noGrp="1"/>
          </p:cNvSpPr>
          <p:nvPr>
            <p:ph idx="28" hasCustomPrompt="1"/>
          </p:nvPr>
        </p:nvSpPr>
        <p:spPr>
          <a:xfrm>
            <a:off x="9064580" y="1753386"/>
            <a:ext cx="2737694" cy="4486640"/>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4">
            <a:extLst>
              <a:ext uri="{FF2B5EF4-FFF2-40B4-BE49-F238E27FC236}">
                <a16:creationId xmlns:a16="http://schemas.microsoft.com/office/drawing/2014/main" id="{380A0927-7010-A9FF-B4C2-8AB57019AAF4}"/>
              </a:ext>
            </a:extLst>
          </p:cNvPr>
          <p:cNvSpPr>
            <a:spLocks noGrp="1"/>
          </p:cNvSpPr>
          <p:nvPr>
            <p:ph type="sldNum" sz="quarter" idx="30"/>
          </p:nvPr>
        </p:nvSpPr>
        <p:spPr/>
        <p:txBody>
          <a:bodyPr/>
          <a:lstStyle/>
          <a:p>
            <a:fld id="{324C0A44-AD9E-49C7-A6F8-E7DA309B6D4F}" type="slidenum">
              <a:rPr lang="en-US" smtClean="0"/>
              <a:pPr/>
              <a:t>‹#›</a:t>
            </a:fld>
            <a:endParaRPr lang="en-US" dirty="0"/>
          </a:p>
        </p:txBody>
      </p:sp>
      <p:sp>
        <p:nvSpPr>
          <p:cNvPr id="6" name="Rectangle 26">
            <a:extLst>
              <a:ext uri="{FF2B5EF4-FFF2-40B4-BE49-F238E27FC236}">
                <a16:creationId xmlns:a16="http://schemas.microsoft.com/office/drawing/2014/main" id="{F24D9BC2-E984-C9DC-5999-18493FDBAF7A}"/>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40896227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ve Column Content-dark-mode">
    <p:spTree>
      <p:nvGrpSpPr>
        <p:cNvPr id="1" name=""/>
        <p:cNvGrpSpPr/>
        <p:nvPr/>
      </p:nvGrpSpPr>
      <p:grpSpPr>
        <a:xfrm>
          <a:off x="0" y="0"/>
          <a:ext cx="0" cy="0"/>
          <a:chOff x="0" y="0"/>
          <a:chExt cx="0" cy="0"/>
        </a:xfrm>
      </p:grpSpPr>
      <p:pic>
        <p:nvPicPr>
          <p:cNvPr id="11" name="Picture 10" descr="A blue and orange lines on a black background&#10;&#10;AI-generated content may be incorrect.">
            <a:extLst>
              <a:ext uri="{FF2B5EF4-FFF2-40B4-BE49-F238E27FC236}">
                <a16:creationId xmlns:a16="http://schemas.microsoft.com/office/drawing/2014/main" id="{837510B7-31CD-1B71-0C7D-B7F573096C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9" name="Picture 8" descr="A black background with blue and orange lines&#10;&#10;AI-generated content may be incorrect.">
            <a:extLst>
              <a:ext uri="{FF2B5EF4-FFF2-40B4-BE49-F238E27FC236}">
                <a16:creationId xmlns:a16="http://schemas.microsoft.com/office/drawing/2014/main" id="{B8669CBB-7A75-B09E-31D9-E82D631CAFC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100" y="1412014"/>
            <a:ext cx="2138400" cy="249299"/>
          </a:xfrm>
        </p:spPr>
        <p:txBody>
          <a:bodyPr tIns="0" anchor="b" anchorCtr="0">
            <a:spAutoFit/>
          </a:bodyPr>
          <a:lstStyle>
            <a:lvl1pPr marL="0" indent="0">
              <a:lnSpc>
                <a:spcPct val="90000"/>
              </a:lnSpc>
              <a:spcBef>
                <a:spcPts val="500"/>
              </a:spcBef>
              <a:buNone/>
              <a:defRPr sz="18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2313" y="1412014"/>
            <a:ext cx="2138400" cy="249299"/>
          </a:xfrm>
        </p:spPr>
        <p:txBody>
          <a:bodyPr tIns="0" anchor="b" anchorCtr="0">
            <a:spAutoFit/>
          </a:bodyPr>
          <a:lstStyle>
            <a:lvl1pPr marL="0" indent="0">
              <a:lnSpc>
                <a:spcPct val="90000"/>
              </a:lnSpc>
              <a:spcBef>
                <a:spcPts val="500"/>
              </a:spcBef>
              <a:buNone/>
              <a:defRPr sz="18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3525" y="1412014"/>
            <a:ext cx="2138400" cy="249299"/>
          </a:xfrm>
        </p:spPr>
        <p:txBody>
          <a:bodyPr tIns="0" anchor="b" anchorCtr="0">
            <a:spAutoFit/>
          </a:bodyPr>
          <a:lstStyle>
            <a:lvl1pPr marL="0" indent="0">
              <a:lnSpc>
                <a:spcPct val="90000"/>
              </a:lnSpc>
              <a:spcBef>
                <a:spcPts val="500"/>
              </a:spcBef>
              <a:buNone/>
              <a:defRPr sz="18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4738" y="1412014"/>
            <a:ext cx="2138400" cy="249299"/>
          </a:xfrm>
        </p:spPr>
        <p:txBody>
          <a:bodyPr tIns="0" anchor="b" anchorCtr="0">
            <a:spAutoFit/>
          </a:bodyPr>
          <a:lstStyle>
            <a:lvl1pPr marL="0" indent="0">
              <a:lnSpc>
                <a:spcPct val="90000"/>
              </a:lnSpc>
              <a:spcBef>
                <a:spcPts val="500"/>
              </a:spcBef>
              <a:buNone/>
              <a:defRPr sz="18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76314" y="1412014"/>
            <a:ext cx="2131345" cy="249299"/>
          </a:xfrm>
        </p:spPr>
        <p:txBody>
          <a:bodyPr wrap="square" tIns="0" anchor="b" anchorCtr="0">
            <a:spAutoFit/>
          </a:bodyPr>
          <a:lstStyle>
            <a:lvl1pPr marL="0" indent="0">
              <a:lnSpc>
                <a:spcPct val="90000"/>
              </a:lnSpc>
              <a:spcBef>
                <a:spcPts val="500"/>
              </a:spcBef>
              <a:buNone/>
              <a:defRPr sz="18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hasCustomPrompt="1"/>
          </p:nvPr>
        </p:nvSpPr>
        <p:spPr/>
        <p:txBody>
          <a:bodyPr/>
          <a:lstStyle/>
          <a:p>
            <a:r>
              <a:rPr lang="en-US" dirty="0"/>
              <a:t>Click to add title</a:t>
            </a:r>
          </a:p>
        </p:txBody>
      </p:sp>
      <p:sp>
        <p:nvSpPr>
          <p:cNvPr id="13" name="Content Placeholder 2">
            <a:extLst>
              <a:ext uri="{FF2B5EF4-FFF2-40B4-BE49-F238E27FC236}">
                <a16:creationId xmlns:a16="http://schemas.microsoft.com/office/drawing/2014/main" id="{9A7882C4-C13B-778D-EC79-E04DE64A767F}"/>
              </a:ext>
            </a:extLst>
          </p:cNvPr>
          <p:cNvSpPr>
            <a:spLocks noGrp="1"/>
          </p:cNvSpPr>
          <p:nvPr>
            <p:ph idx="1" hasCustomPrompt="1"/>
          </p:nvPr>
        </p:nvSpPr>
        <p:spPr>
          <a:xfrm>
            <a:off x="393730" y="1753386"/>
            <a:ext cx="2138400" cy="3120065"/>
          </a:xfrm>
        </p:spPr>
        <p:txBody>
          <a:bodyPr>
            <a:noAutofit/>
          </a:bodyPr>
          <a:lstStyle>
            <a:lvl1pPr marL="0" indent="0">
              <a:buNone/>
              <a:defRPr sz="1600"/>
            </a:lvl1pPr>
            <a:lvl2pPr>
              <a:defRPr sz="1400"/>
            </a:lvl2pPr>
            <a:lvl3pPr>
              <a:defRPr sz="1200"/>
            </a:lvl3pPr>
            <a:lvl4pPr>
              <a:defRPr sz="1100"/>
            </a:lvl4pPr>
            <a:lvl5pPr>
              <a:defRPr sz="1000"/>
            </a:lvl5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4">
            <a:extLst>
              <a:ext uri="{FF2B5EF4-FFF2-40B4-BE49-F238E27FC236}">
                <a16:creationId xmlns:a16="http://schemas.microsoft.com/office/drawing/2014/main" id="{8B3709E8-CE64-6D9F-DBD4-679E92CB1CB8}"/>
              </a:ext>
            </a:extLst>
          </p:cNvPr>
          <p:cNvSpPr>
            <a:spLocks noGrp="1"/>
          </p:cNvSpPr>
          <p:nvPr>
            <p:ph type="sldNum" sz="quarter" idx="33"/>
          </p:nvPr>
        </p:nvSpPr>
        <p:spPr/>
        <p:txBody>
          <a:bodyPr/>
          <a:lstStyle/>
          <a:p>
            <a:fld id="{324C0A44-AD9E-49C7-A6F8-E7DA309B6D4F}" type="slidenum">
              <a:rPr lang="en-US" smtClean="0"/>
              <a:pPr/>
              <a:t>‹#›</a:t>
            </a:fld>
            <a:endParaRPr lang="en-US" dirty="0"/>
          </a:p>
        </p:txBody>
      </p:sp>
      <p:sp>
        <p:nvSpPr>
          <p:cNvPr id="2" name="Content Placeholder 2">
            <a:extLst>
              <a:ext uri="{FF2B5EF4-FFF2-40B4-BE49-F238E27FC236}">
                <a16:creationId xmlns:a16="http://schemas.microsoft.com/office/drawing/2014/main" id="{9815D66F-0B7B-034D-F198-C9DBBA63A55D}"/>
              </a:ext>
            </a:extLst>
          </p:cNvPr>
          <p:cNvSpPr>
            <a:spLocks noGrp="1"/>
          </p:cNvSpPr>
          <p:nvPr>
            <p:ph idx="34" hasCustomPrompt="1"/>
          </p:nvPr>
        </p:nvSpPr>
        <p:spPr>
          <a:xfrm>
            <a:off x="2696959" y="1753386"/>
            <a:ext cx="2138400" cy="3120065"/>
          </a:xfrm>
        </p:spPr>
        <p:txBody>
          <a:bodyPr>
            <a:noAutofit/>
          </a:bodyPr>
          <a:lstStyle>
            <a:lvl1pPr marL="0" indent="0">
              <a:buNone/>
              <a:defRPr sz="1600"/>
            </a:lvl1pPr>
            <a:lvl2pPr>
              <a:defRPr sz="1400"/>
            </a:lvl2pPr>
            <a:lvl3pPr>
              <a:defRPr sz="1200"/>
            </a:lvl3pPr>
            <a:lvl4pPr>
              <a:defRPr sz="1100"/>
            </a:lvl4pPr>
            <a:lvl5pPr>
              <a:defRPr sz="1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B58610FB-47AA-D94A-B9DE-CF2D5D231AA9}"/>
              </a:ext>
            </a:extLst>
          </p:cNvPr>
          <p:cNvSpPr>
            <a:spLocks noGrp="1"/>
          </p:cNvSpPr>
          <p:nvPr>
            <p:ph idx="35" hasCustomPrompt="1"/>
          </p:nvPr>
        </p:nvSpPr>
        <p:spPr>
          <a:xfrm>
            <a:off x="5025293" y="1753386"/>
            <a:ext cx="2138400" cy="3120065"/>
          </a:xfrm>
        </p:spPr>
        <p:txBody>
          <a:bodyPr>
            <a:noAutofit/>
          </a:bodyPr>
          <a:lstStyle>
            <a:lvl1pPr marL="0" indent="0">
              <a:buNone/>
              <a:defRPr sz="1600"/>
            </a:lvl1pPr>
            <a:lvl2pPr>
              <a:defRPr sz="1400"/>
            </a:lvl2pPr>
            <a:lvl3pPr>
              <a:defRPr sz="1200"/>
            </a:lvl3pPr>
            <a:lvl4pPr>
              <a:defRPr sz="1100"/>
            </a:lvl4pPr>
            <a:lvl5pPr>
              <a:defRPr sz="1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29AEA758-F24F-B872-9BC7-1EB9D8F78F74}"/>
              </a:ext>
            </a:extLst>
          </p:cNvPr>
          <p:cNvSpPr>
            <a:spLocks noGrp="1"/>
          </p:cNvSpPr>
          <p:nvPr>
            <p:ph idx="36" hasCustomPrompt="1"/>
          </p:nvPr>
        </p:nvSpPr>
        <p:spPr>
          <a:xfrm>
            <a:off x="7328226" y="1753386"/>
            <a:ext cx="2138400" cy="3120065"/>
          </a:xfrm>
        </p:spPr>
        <p:txBody>
          <a:bodyPr>
            <a:noAutofit/>
          </a:bodyPr>
          <a:lstStyle>
            <a:lvl1pPr marL="0" indent="0">
              <a:buNone/>
              <a:defRPr sz="1600"/>
            </a:lvl1pPr>
            <a:lvl2pPr>
              <a:defRPr sz="1400"/>
            </a:lvl2pPr>
            <a:lvl3pPr>
              <a:defRPr sz="1200"/>
            </a:lvl3pPr>
            <a:lvl4pPr>
              <a:defRPr sz="1100"/>
            </a:lvl4pPr>
            <a:lvl5pPr>
              <a:defRPr sz="1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61B6737F-D664-73BF-0485-E0C4D3753723}"/>
              </a:ext>
            </a:extLst>
          </p:cNvPr>
          <p:cNvSpPr>
            <a:spLocks noGrp="1"/>
          </p:cNvSpPr>
          <p:nvPr>
            <p:ph idx="37" hasCustomPrompt="1"/>
          </p:nvPr>
        </p:nvSpPr>
        <p:spPr>
          <a:xfrm>
            <a:off x="9669259" y="1753386"/>
            <a:ext cx="2138400" cy="3120065"/>
          </a:xfrm>
        </p:spPr>
        <p:txBody>
          <a:bodyPr>
            <a:noAutofit/>
          </a:bodyPr>
          <a:lstStyle>
            <a:lvl1pPr marL="0" indent="0">
              <a:buNone/>
              <a:defRPr sz="1600"/>
            </a:lvl1pPr>
            <a:lvl2pPr>
              <a:defRPr sz="1400"/>
            </a:lvl2pPr>
            <a:lvl3pPr>
              <a:defRPr sz="1200"/>
            </a:lvl3pPr>
            <a:lvl4pPr>
              <a:defRPr sz="1100"/>
            </a:lvl4pPr>
            <a:lvl5pPr>
              <a:defRPr sz="1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26">
            <a:extLst>
              <a:ext uri="{FF2B5EF4-FFF2-40B4-BE49-F238E27FC236}">
                <a16:creationId xmlns:a16="http://schemas.microsoft.com/office/drawing/2014/main" id="{8E58539B-B4B3-2E45-9A9A-3C58E4389230}"/>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64255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x Column Content-dark-mode">
    <p:spTree>
      <p:nvGrpSpPr>
        <p:cNvPr id="1" name=""/>
        <p:cNvGrpSpPr/>
        <p:nvPr/>
      </p:nvGrpSpPr>
      <p:grpSpPr>
        <a:xfrm>
          <a:off x="0" y="0"/>
          <a:ext cx="0" cy="0"/>
          <a:chOff x="0" y="0"/>
          <a:chExt cx="0" cy="0"/>
        </a:xfrm>
      </p:grpSpPr>
      <p:pic>
        <p:nvPicPr>
          <p:cNvPr id="7" name="Picture 6" descr="A blue and orange lines on a black background&#10;&#10;AI-generated content may be incorrect.">
            <a:extLst>
              <a:ext uri="{FF2B5EF4-FFF2-40B4-BE49-F238E27FC236}">
                <a16:creationId xmlns:a16="http://schemas.microsoft.com/office/drawing/2014/main" id="{FCC79799-5E93-8714-10F1-BA8AE6DECB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4" name="Picture 3" descr="A black background with blue and orange lines&#10;&#10;AI-generated content may be incorrect.">
            <a:extLst>
              <a:ext uri="{FF2B5EF4-FFF2-40B4-BE49-F238E27FC236}">
                <a16:creationId xmlns:a16="http://schemas.microsoft.com/office/drawing/2014/main" id="{302FB4F4-F000-F729-6B2F-F3989E62CC9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100" y="1384314"/>
            <a:ext cx="3614400"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9390" y="1384314"/>
            <a:ext cx="3615616"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7680" y="1384314"/>
            <a:ext cx="3615616"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100" y="4044052"/>
            <a:ext cx="3615616"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9390" y="4044052"/>
            <a:ext cx="3615616"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7680" y="4044052"/>
            <a:ext cx="3615616"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hasCustomPrompt="1"/>
          </p:nvPr>
        </p:nvSpPr>
        <p:spPr/>
        <p:txBody>
          <a:bodyPr/>
          <a:lstStyle/>
          <a:p>
            <a:r>
              <a:rPr lang="en-US" dirty="0"/>
              <a:t>Click to add title</a:t>
            </a:r>
          </a:p>
        </p:txBody>
      </p:sp>
      <p:sp>
        <p:nvSpPr>
          <p:cNvPr id="9" name="Content Placeholder 2">
            <a:extLst>
              <a:ext uri="{FF2B5EF4-FFF2-40B4-BE49-F238E27FC236}">
                <a16:creationId xmlns:a16="http://schemas.microsoft.com/office/drawing/2014/main" id="{6BF804C0-5265-CF0E-3CB1-467E0A3D0803}"/>
              </a:ext>
            </a:extLst>
          </p:cNvPr>
          <p:cNvSpPr>
            <a:spLocks noGrp="1"/>
          </p:cNvSpPr>
          <p:nvPr>
            <p:ph idx="1" hasCustomPrompt="1"/>
          </p:nvPr>
        </p:nvSpPr>
        <p:spPr>
          <a:xfrm>
            <a:off x="393731" y="1753386"/>
            <a:ext cx="3614400" cy="1805011"/>
          </a:xfrm>
        </p:spPr>
        <p:txBody>
          <a:bodyPr>
            <a:noAutofit/>
          </a:bodyPr>
          <a:lstStyle>
            <a:lvl1pPr marL="0" indent="0">
              <a:buNone/>
              <a:defRPr/>
            </a:lvl1pPr>
          </a:lstStyle>
          <a:p>
            <a:pPr lvl="0"/>
            <a:r>
              <a:rPr lang="en-GB" dirty="0"/>
              <a:t>For bulleted list, hit return and click on “bullet-indent” icon in tool bar. For other kinds of content, click on an icon below.</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2">
            <a:extLst>
              <a:ext uri="{FF2B5EF4-FFF2-40B4-BE49-F238E27FC236}">
                <a16:creationId xmlns:a16="http://schemas.microsoft.com/office/drawing/2014/main" id="{E7E56F9F-48BA-82AE-8115-CF9C80668CA4}"/>
              </a:ext>
            </a:extLst>
          </p:cNvPr>
          <p:cNvSpPr>
            <a:spLocks noGrp="1"/>
          </p:cNvSpPr>
          <p:nvPr>
            <p:ph idx="30" hasCustomPrompt="1"/>
          </p:nvPr>
        </p:nvSpPr>
        <p:spPr>
          <a:xfrm>
            <a:off x="4289390" y="1753386"/>
            <a:ext cx="3614400" cy="1805011"/>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2">
            <a:extLst>
              <a:ext uri="{FF2B5EF4-FFF2-40B4-BE49-F238E27FC236}">
                <a16:creationId xmlns:a16="http://schemas.microsoft.com/office/drawing/2014/main" id="{364D2BD6-C61F-9A56-33BA-B44D7F53EBA3}"/>
              </a:ext>
            </a:extLst>
          </p:cNvPr>
          <p:cNvSpPr>
            <a:spLocks noGrp="1"/>
          </p:cNvSpPr>
          <p:nvPr>
            <p:ph idx="31" hasCustomPrompt="1"/>
          </p:nvPr>
        </p:nvSpPr>
        <p:spPr>
          <a:xfrm>
            <a:off x="8201300" y="1753386"/>
            <a:ext cx="3614400" cy="1805011"/>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5EDD99AB-7F58-465A-8EF8-8315B96EE96D}"/>
              </a:ext>
            </a:extLst>
          </p:cNvPr>
          <p:cNvSpPr>
            <a:spLocks noGrp="1"/>
          </p:cNvSpPr>
          <p:nvPr>
            <p:ph idx="32" hasCustomPrompt="1"/>
          </p:nvPr>
        </p:nvSpPr>
        <p:spPr>
          <a:xfrm>
            <a:off x="393731" y="4416199"/>
            <a:ext cx="3614400" cy="1805011"/>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Content Placeholder 2">
            <a:extLst>
              <a:ext uri="{FF2B5EF4-FFF2-40B4-BE49-F238E27FC236}">
                <a16:creationId xmlns:a16="http://schemas.microsoft.com/office/drawing/2014/main" id="{BD1FF061-B256-5F58-173E-63F4C841938E}"/>
              </a:ext>
            </a:extLst>
          </p:cNvPr>
          <p:cNvSpPr>
            <a:spLocks noGrp="1"/>
          </p:cNvSpPr>
          <p:nvPr>
            <p:ph idx="33" hasCustomPrompt="1"/>
          </p:nvPr>
        </p:nvSpPr>
        <p:spPr>
          <a:xfrm>
            <a:off x="4289390" y="4416199"/>
            <a:ext cx="3614400" cy="1805011"/>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Content Placeholder 2">
            <a:extLst>
              <a:ext uri="{FF2B5EF4-FFF2-40B4-BE49-F238E27FC236}">
                <a16:creationId xmlns:a16="http://schemas.microsoft.com/office/drawing/2014/main" id="{BE4F111D-796B-228C-9C93-D26FB3D4FD46}"/>
              </a:ext>
            </a:extLst>
          </p:cNvPr>
          <p:cNvSpPr>
            <a:spLocks noGrp="1"/>
          </p:cNvSpPr>
          <p:nvPr>
            <p:ph idx="34" hasCustomPrompt="1"/>
          </p:nvPr>
        </p:nvSpPr>
        <p:spPr>
          <a:xfrm>
            <a:off x="8201300" y="4416199"/>
            <a:ext cx="3614400" cy="1805011"/>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9D63DAD0-A5EB-B549-9982-131ED4CEF1E8}"/>
              </a:ext>
            </a:extLst>
          </p:cNvPr>
          <p:cNvSpPr>
            <a:spLocks noGrp="1"/>
          </p:cNvSpPr>
          <p:nvPr>
            <p:ph type="sldNum" sz="quarter" idx="36"/>
          </p:nvPr>
        </p:nvSpPr>
        <p:spPr/>
        <p:txBody>
          <a:bodyPr/>
          <a:lstStyle/>
          <a:p>
            <a:fld id="{324C0A44-AD9E-49C7-A6F8-E7DA309B6D4F}" type="slidenum">
              <a:rPr lang="en-US" smtClean="0"/>
              <a:pPr/>
              <a:t>‹#›</a:t>
            </a:fld>
            <a:endParaRPr lang="en-US" dirty="0"/>
          </a:p>
        </p:txBody>
      </p:sp>
      <p:sp>
        <p:nvSpPr>
          <p:cNvPr id="5" name="Rectangle 26">
            <a:extLst>
              <a:ext uri="{FF2B5EF4-FFF2-40B4-BE49-F238E27FC236}">
                <a16:creationId xmlns:a16="http://schemas.microsoft.com/office/drawing/2014/main" id="{03D429F5-98C8-7EF9-C7ED-FCEE98713DA1}"/>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570160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Content-brand-colors-dark-mode">
    <p:spTree>
      <p:nvGrpSpPr>
        <p:cNvPr id="1" name=""/>
        <p:cNvGrpSpPr/>
        <p:nvPr/>
      </p:nvGrpSpPr>
      <p:grpSpPr>
        <a:xfrm>
          <a:off x="0" y="0"/>
          <a:ext cx="0" cy="0"/>
          <a:chOff x="0" y="0"/>
          <a:chExt cx="0" cy="0"/>
        </a:xfrm>
      </p:grpSpPr>
      <p:pic>
        <p:nvPicPr>
          <p:cNvPr id="13" name="Picture 12" descr="A blue and orange lines on a black background&#10;&#10;AI-generated content may be incorrect.">
            <a:extLst>
              <a:ext uri="{FF2B5EF4-FFF2-40B4-BE49-F238E27FC236}">
                <a16:creationId xmlns:a16="http://schemas.microsoft.com/office/drawing/2014/main" id="{DEAA19BB-BA6C-8B23-3BF7-11211F0BFD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4" name="Picture 3" descr="A black background with blue and orange lines&#10;&#10;AI-generated content may be incorrect.">
            <a:extLst>
              <a:ext uri="{FF2B5EF4-FFF2-40B4-BE49-F238E27FC236}">
                <a16:creationId xmlns:a16="http://schemas.microsoft.com/office/drawing/2014/main" id="{EA379732-5544-84FB-8005-5527F97DCF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 name="Title 1">
            <a:extLst>
              <a:ext uri="{FF2B5EF4-FFF2-40B4-BE49-F238E27FC236}">
                <a16:creationId xmlns:a16="http://schemas.microsoft.com/office/drawing/2014/main" id="{3B34AF4D-024E-9970-6233-003A1B10F315}"/>
              </a:ext>
            </a:extLst>
          </p:cNvPr>
          <p:cNvSpPr>
            <a:spLocks noGrp="1"/>
          </p:cNvSpPr>
          <p:nvPr>
            <p:ph type="title" hasCustomPrompt="1"/>
          </p:nvPr>
        </p:nvSpPr>
        <p:spPr/>
        <p:txBody>
          <a:bodyPr/>
          <a:lstStyle/>
          <a:p>
            <a:r>
              <a:rPr lang="en-US" dirty="0"/>
              <a:t>Click to add title</a:t>
            </a:r>
          </a:p>
        </p:txBody>
      </p:sp>
      <p:sp>
        <p:nvSpPr>
          <p:cNvPr id="7" name="Slide Number Placeholder 6">
            <a:extLst>
              <a:ext uri="{FF2B5EF4-FFF2-40B4-BE49-F238E27FC236}">
                <a16:creationId xmlns:a16="http://schemas.microsoft.com/office/drawing/2014/main" id="{EDAD2AD9-0A39-15D0-98BD-74DF6725D63B}"/>
              </a:ext>
            </a:extLst>
          </p:cNvPr>
          <p:cNvSpPr>
            <a:spLocks noGrp="1"/>
          </p:cNvSpPr>
          <p:nvPr>
            <p:ph type="sldNum" sz="quarter" idx="12"/>
          </p:nvPr>
        </p:nvSpPr>
        <p:spPr/>
        <p:txBody>
          <a:bodyPr/>
          <a:lstStyle/>
          <a:p>
            <a:fld id="{324C0A44-AD9E-49C7-A6F8-E7DA309B6D4F}" type="slidenum">
              <a:rPr lang="en-US" smtClean="0"/>
              <a:t>‹#›</a:t>
            </a:fld>
            <a:endParaRPr lang="en-US"/>
          </a:p>
        </p:txBody>
      </p:sp>
      <p:sp>
        <p:nvSpPr>
          <p:cNvPr id="9" name="Text Placeholder 8">
            <a:extLst>
              <a:ext uri="{FF2B5EF4-FFF2-40B4-BE49-F238E27FC236}">
                <a16:creationId xmlns:a16="http://schemas.microsoft.com/office/drawing/2014/main" id="{A23CA2C3-0F06-86A4-D9AA-56C03974B50B}"/>
              </a:ext>
            </a:extLst>
          </p:cNvPr>
          <p:cNvSpPr>
            <a:spLocks noGrp="1"/>
          </p:cNvSpPr>
          <p:nvPr>
            <p:ph type="body" sz="quarter" idx="13"/>
          </p:nvPr>
        </p:nvSpPr>
        <p:spPr>
          <a:xfrm>
            <a:off x="381000" y="1360555"/>
            <a:ext cx="5524500" cy="361950"/>
          </a:xfrm>
        </p:spPr>
        <p:txBody>
          <a:bodyPr>
            <a:noAutofit/>
          </a:bodyPr>
          <a:lstStyle>
            <a:lvl1pPr marL="0" indent="0">
              <a:buNone/>
              <a:defRPr sz="2200" b="1" spc="-150" baseline="0"/>
            </a:lvl1pPr>
          </a:lstStyle>
          <a:p>
            <a:pPr lvl="0"/>
            <a:endParaRPr lang="en-US" dirty="0"/>
          </a:p>
        </p:txBody>
      </p:sp>
      <p:sp>
        <p:nvSpPr>
          <p:cNvPr id="5" name="Text Placeholder 14">
            <a:extLst>
              <a:ext uri="{FF2B5EF4-FFF2-40B4-BE49-F238E27FC236}">
                <a16:creationId xmlns:a16="http://schemas.microsoft.com/office/drawing/2014/main" id="{F1671B44-AFA9-0F8C-6421-E62A9283D1E1}"/>
              </a:ext>
            </a:extLst>
          </p:cNvPr>
          <p:cNvSpPr>
            <a:spLocks noGrp="1"/>
          </p:cNvSpPr>
          <p:nvPr>
            <p:ph type="body" sz="quarter" idx="19" hasCustomPrompt="1"/>
          </p:nvPr>
        </p:nvSpPr>
        <p:spPr>
          <a:xfrm>
            <a:off x="381000" y="1360555"/>
            <a:ext cx="5524499"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6" name="Content Placeholder 2">
            <a:extLst>
              <a:ext uri="{FF2B5EF4-FFF2-40B4-BE49-F238E27FC236}">
                <a16:creationId xmlns:a16="http://schemas.microsoft.com/office/drawing/2014/main" id="{6A8AD04A-8E8C-DBC0-F6CB-00FB7E65BEE4}"/>
              </a:ext>
            </a:extLst>
          </p:cNvPr>
          <p:cNvSpPr>
            <a:spLocks noGrp="1"/>
          </p:cNvSpPr>
          <p:nvPr>
            <p:ph idx="1" hasCustomPrompt="1"/>
          </p:nvPr>
        </p:nvSpPr>
        <p:spPr>
          <a:xfrm>
            <a:off x="380999" y="1900555"/>
            <a:ext cx="5524499" cy="3749755"/>
          </a:xfrm>
          <a:solidFill>
            <a:srgbClr val="FA461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8">
            <a:extLst>
              <a:ext uri="{FF2B5EF4-FFF2-40B4-BE49-F238E27FC236}">
                <a16:creationId xmlns:a16="http://schemas.microsoft.com/office/drawing/2014/main" id="{B731BD2F-4C6A-97FE-2C56-610D6E03D81F}"/>
              </a:ext>
            </a:extLst>
          </p:cNvPr>
          <p:cNvSpPr>
            <a:spLocks noGrp="1"/>
          </p:cNvSpPr>
          <p:nvPr>
            <p:ph type="body" sz="quarter" idx="20"/>
          </p:nvPr>
        </p:nvSpPr>
        <p:spPr>
          <a:xfrm>
            <a:off x="6274577" y="1360555"/>
            <a:ext cx="5524500" cy="361950"/>
          </a:xfrm>
        </p:spPr>
        <p:txBody>
          <a:bodyPr>
            <a:noAutofit/>
          </a:bodyPr>
          <a:lstStyle>
            <a:lvl1pPr marL="0" indent="0">
              <a:buNone/>
              <a:defRPr sz="2200" b="1" spc="-150" baseline="0"/>
            </a:lvl1pPr>
          </a:lstStyle>
          <a:p>
            <a:pPr lvl="0"/>
            <a:endParaRPr lang="en-US" dirty="0"/>
          </a:p>
        </p:txBody>
      </p:sp>
      <p:sp>
        <p:nvSpPr>
          <p:cNvPr id="11" name="Text Placeholder 14">
            <a:extLst>
              <a:ext uri="{FF2B5EF4-FFF2-40B4-BE49-F238E27FC236}">
                <a16:creationId xmlns:a16="http://schemas.microsoft.com/office/drawing/2014/main" id="{9E71A952-A512-9A24-C110-C3C31E8A9912}"/>
              </a:ext>
            </a:extLst>
          </p:cNvPr>
          <p:cNvSpPr>
            <a:spLocks noGrp="1"/>
          </p:cNvSpPr>
          <p:nvPr>
            <p:ph type="body" sz="quarter" idx="21" hasCustomPrompt="1"/>
          </p:nvPr>
        </p:nvSpPr>
        <p:spPr>
          <a:xfrm>
            <a:off x="6274577" y="1360555"/>
            <a:ext cx="5524499"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2" name="Content Placeholder 2">
            <a:extLst>
              <a:ext uri="{FF2B5EF4-FFF2-40B4-BE49-F238E27FC236}">
                <a16:creationId xmlns:a16="http://schemas.microsoft.com/office/drawing/2014/main" id="{BAB07E7F-7793-C70D-9685-C48C439BA7A7}"/>
              </a:ext>
            </a:extLst>
          </p:cNvPr>
          <p:cNvSpPr>
            <a:spLocks noGrp="1"/>
          </p:cNvSpPr>
          <p:nvPr>
            <p:ph idx="22" hasCustomPrompt="1"/>
          </p:nvPr>
        </p:nvSpPr>
        <p:spPr>
          <a:xfrm>
            <a:off x="6274576" y="1900555"/>
            <a:ext cx="5524499" cy="3749755"/>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26">
            <a:extLst>
              <a:ext uri="{FF2B5EF4-FFF2-40B4-BE49-F238E27FC236}">
                <a16:creationId xmlns:a16="http://schemas.microsoft.com/office/drawing/2014/main" id="{C927388F-2888-BDBA-3DAC-5EF3B3BD5154}"/>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5110760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Content-brand-colors-dark-mode">
    <p:spTree>
      <p:nvGrpSpPr>
        <p:cNvPr id="1" name=""/>
        <p:cNvGrpSpPr/>
        <p:nvPr/>
      </p:nvGrpSpPr>
      <p:grpSpPr>
        <a:xfrm>
          <a:off x="0" y="0"/>
          <a:ext cx="0" cy="0"/>
          <a:chOff x="0" y="0"/>
          <a:chExt cx="0" cy="0"/>
        </a:xfrm>
      </p:grpSpPr>
      <p:pic>
        <p:nvPicPr>
          <p:cNvPr id="13" name="Picture 12" descr="A blue and orange lines on a black background&#10;&#10;AI-generated content may be incorrect.">
            <a:extLst>
              <a:ext uri="{FF2B5EF4-FFF2-40B4-BE49-F238E27FC236}">
                <a16:creationId xmlns:a16="http://schemas.microsoft.com/office/drawing/2014/main" id="{65E1803F-BA0B-D77F-6FFF-79A54389DE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10" name="Picture 9" descr="A black background with blue and orange lines&#10;&#10;AI-generated content may be incorrect.">
            <a:extLst>
              <a:ext uri="{FF2B5EF4-FFF2-40B4-BE49-F238E27FC236}">
                <a16:creationId xmlns:a16="http://schemas.microsoft.com/office/drawing/2014/main" id="{ED9EDCBA-5E21-D587-B0A9-EB3E50E229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0" y="1357736"/>
            <a:ext cx="3615397"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hasCustomPrompt="1"/>
          </p:nvPr>
        </p:nvSpPr>
        <p:spPr/>
        <p:txBody>
          <a:bodyPr/>
          <a:lstStyle/>
          <a:p>
            <a:r>
              <a:rPr lang="en-US" dirty="0"/>
              <a:t>Click to add title</a:t>
            </a:r>
          </a:p>
        </p:txBody>
      </p:sp>
      <p:sp>
        <p:nvSpPr>
          <p:cNvPr id="6" name="Content Placeholder 2">
            <a:extLst>
              <a:ext uri="{FF2B5EF4-FFF2-40B4-BE49-F238E27FC236}">
                <a16:creationId xmlns:a16="http://schemas.microsoft.com/office/drawing/2014/main" id="{A111ACB4-94FA-B33D-33AB-2FD1795BAE3B}"/>
              </a:ext>
            </a:extLst>
          </p:cNvPr>
          <p:cNvSpPr>
            <a:spLocks noGrp="1"/>
          </p:cNvSpPr>
          <p:nvPr>
            <p:ph idx="1" hasCustomPrompt="1"/>
          </p:nvPr>
        </p:nvSpPr>
        <p:spPr>
          <a:xfrm>
            <a:off x="381001" y="1897736"/>
            <a:ext cx="3615397" cy="2773649"/>
          </a:xfrm>
          <a:solidFill>
            <a:schemeClr val="accent1"/>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412DE955-1B49-6E3A-31EA-24CE8BC2D2C2}"/>
              </a:ext>
            </a:extLst>
          </p:cNvPr>
          <p:cNvSpPr>
            <a:spLocks noGrp="1"/>
          </p:cNvSpPr>
          <p:nvPr>
            <p:ph idx="24" hasCustomPrompt="1"/>
          </p:nvPr>
        </p:nvSpPr>
        <p:spPr>
          <a:xfrm>
            <a:off x="4270611" y="1897736"/>
            <a:ext cx="3615397" cy="2773649"/>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93759764-A477-E70A-691C-BEE877A6BAA9}"/>
              </a:ext>
            </a:extLst>
          </p:cNvPr>
          <p:cNvSpPr>
            <a:spLocks noGrp="1"/>
          </p:cNvSpPr>
          <p:nvPr>
            <p:ph idx="25" hasCustomPrompt="1"/>
          </p:nvPr>
        </p:nvSpPr>
        <p:spPr>
          <a:xfrm>
            <a:off x="8184723" y="1897736"/>
            <a:ext cx="3615397" cy="2773649"/>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ext Placeholder 14">
            <a:extLst>
              <a:ext uri="{FF2B5EF4-FFF2-40B4-BE49-F238E27FC236}">
                <a16:creationId xmlns:a16="http://schemas.microsoft.com/office/drawing/2014/main" id="{FAB1811F-FDA0-2FB4-BDDF-4738DF47F837}"/>
              </a:ext>
            </a:extLst>
          </p:cNvPr>
          <p:cNvSpPr>
            <a:spLocks noGrp="1"/>
          </p:cNvSpPr>
          <p:nvPr>
            <p:ph type="body" sz="quarter" idx="26" hasCustomPrompt="1"/>
          </p:nvPr>
        </p:nvSpPr>
        <p:spPr>
          <a:xfrm>
            <a:off x="4270612" y="1357736"/>
            <a:ext cx="3615397"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 name="Text Placeholder 14">
            <a:extLst>
              <a:ext uri="{FF2B5EF4-FFF2-40B4-BE49-F238E27FC236}">
                <a16:creationId xmlns:a16="http://schemas.microsoft.com/office/drawing/2014/main" id="{F1E9FE03-AE3C-2ECB-9E9E-FC69441AD704}"/>
              </a:ext>
            </a:extLst>
          </p:cNvPr>
          <p:cNvSpPr>
            <a:spLocks noGrp="1"/>
          </p:cNvSpPr>
          <p:nvPr>
            <p:ph type="body" sz="quarter" idx="27" hasCustomPrompt="1"/>
          </p:nvPr>
        </p:nvSpPr>
        <p:spPr>
          <a:xfrm>
            <a:off x="8184724" y="1357736"/>
            <a:ext cx="3615397"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9" name="Slide Number Placeholder 8">
            <a:extLst>
              <a:ext uri="{FF2B5EF4-FFF2-40B4-BE49-F238E27FC236}">
                <a16:creationId xmlns:a16="http://schemas.microsoft.com/office/drawing/2014/main" id="{DC684674-DBD5-5302-6433-B05C11527B7C}"/>
              </a:ext>
            </a:extLst>
          </p:cNvPr>
          <p:cNvSpPr>
            <a:spLocks noGrp="1"/>
          </p:cNvSpPr>
          <p:nvPr>
            <p:ph type="sldNum" sz="quarter" idx="29"/>
          </p:nvPr>
        </p:nvSpPr>
        <p:spPr/>
        <p:txBody>
          <a:bodyPr/>
          <a:lstStyle/>
          <a:p>
            <a:fld id="{324C0A44-AD9E-49C7-A6F8-E7DA309B6D4F}" type="slidenum">
              <a:rPr lang="en-US" smtClean="0"/>
              <a:pPr/>
              <a:t>‹#›</a:t>
            </a:fld>
            <a:endParaRPr lang="en-US" dirty="0"/>
          </a:p>
        </p:txBody>
      </p:sp>
      <p:sp>
        <p:nvSpPr>
          <p:cNvPr id="11" name="Rectangle 26">
            <a:extLst>
              <a:ext uri="{FF2B5EF4-FFF2-40B4-BE49-F238E27FC236}">
                <a16:creationId xmlns:a16="http://schemas.microsoft.com/office/drawing/2014/main" id="{C65099FC-9CDA-F5BC-CD93-E65F1A95266A}"/>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843116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lumn Content-brand-colors-dark-mode">
    <p:spTree>
      <p:nvGrpSpPr>
        <p:cNvPr id="1" name=""/>
        <p:cNvGrpSpPr/>
        <p:nvPr/>
      </p:nvGrpSpPr>
      <p:grpSpPr>
        <a:xfrm>
          <a:off x="0" y="0"/>
          <a:ext cx="0" cy="0"/>
          <a:chOff x="0" y="0"/>
          <a:chExt cx="0" cy="0"/>
        </a:xfrm>
      </p:grpSpPr>
      <p:pic>
        <p:nvPicPr>
          <p:cNvPr id="9" name="Picture 8" descr="A blue and orange lines on a black background&#10;&#10;AI-generated content may be incorrect.">
            <a:extLst>
              <a:ext uri="{FF2B5EF4-FFF2-40B4-BE49-F238E27FC236}">
                <a16:creationId xmlns:a16="http://schemas.microsoft.com/office/drawing/2014/main" id="{4C0298E0-9550-D23B-BC9D-9EEE62337A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7" name="Picture 6" descr="A black background with blue and orange lines&#10;&#10;AI-generated content may be incorrect.">
            <a:extLst>
              <a:ext uri="{FF2B5EF4-FFF2-40B4-BE49-F238E27FC236}">
                <a16:creationId xmlns:a16="http://schemas.microsoft.com/office/drawing/2014/main" id="{81328225-AD53-E6EE-6CE6-FA7CC65D73A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 name="Title 1">
            <a:extLst>
              <a:ext uri="{FF2B5EF4-FFF2-40B4-BE49-F238E27FC236}">
                <a16:creationId xmlns:a16="http://schemas.microsoft.com/office/drawing/2014/main" id="{E9A4D9F3-C7D9-43F2-953A-454ACDC677EC}"/>
              </a:ext>
            </a:extLst>
          </p:cNvPr>
          <p:cNvSpPr>
            <a:spLocks noGrp="1"/>
          </p:cNvSpPr>
          <p:nvPr>
            <p:ph type="title" hasCustomPrompt="1"/>
          </p:nvPr>
        </p:nvSpPr>
        <p:spPr/>
        <p:txBody>
          <a:bodyPr/>
          <a:lstStyle/>
          <a:p>
            <a:r>
              <a:rPr lang="en-US" dirty="0"/>
              <a:t>Click to add title</a:t>
            </a:r>
          </a:p>
        </p:txBody>
      </p:sp>
      <p:sp>
        <p:nvSpPr>
          <p:cNvPr id="3" name="Text Placeholder 14">
            <a:extLst>
              <a:ext uri="{FF2B5EF4-FFF2-40B4-BE49-F238E27FC236}">
                <a16:creationId xmlns:a16="http://schemas.microsoft.com/office/drawing/2014/main" id="{B97E6500-A8AC-8805-6A5F-5E7D20D5122D}"/>
              </a:ext>
            </a:extLst>
          </p:cNvPr>
          <p:cNvSpPr>
            <a:spLocks noGrp="1"/>
          </p:cNvSpPr>
          <p:nvPr>
            <p:ph type="body" sz="quarter" idx="29" hasCustomPrompt="1"/>
          </p:nvPr>
        </p:nvSpPr>
        <p:spPr>
          <a:xfrm>
            <a:off x="381000" y="1358914"/>
            <a:ext cx="2737695"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 name="Content Placeholder 2">
            <a:extLst>
              <a:ext uri="{FF2B5EF4-FFF2-40B4-BE49-F238E27FC236}">
                <a16:creationId xmlns:a16="http://schemas.microsoft.com/office/drawing/2014/main" id="{F85E6E58-04D8-D517-24A3-F26A8C00DF84}"/>
              </a:ext>
            </a:extLst>
          </p:cNvPr>
          <p:cNvSpPr>
            <a:spLocks noGrp="1"/>
          </p:cNvSpPr>
          <p:nvPr>
            <p:ph idx="30" hasCustomPrompt="1"/>
          </p:nvPr>
        </p:nvSpPr>
        <p:spPr>
          <a:xfrm>
            <a:off x="380999" y="1898914"/>
            <a:ext cx="2737695" cy="4174245"/>
          </a:xfrm>
          <a:solidFill>
            <a:schemeClr val="accent1"/>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14">
            <a:extLst>
              <a:ext uri="{FF2B5EF4-FFF2-40B4-BE49-F238E27FC236}">
                <a16:creationId xmlns:a16="http://schemas.microsoft.com/office/drawing/2014/main" id="{5A62D0F2-E702-0BB5-7B75-26987B05A240}"/>
              </a:ext>
            </a:extLst>
          </p:cNvPr>
          <p:cNvSpPr>
            <a:spLocks noGrp="1"/>
          </p:cNvSpPr>
          <p:nvPr>
            <p:ph type="body" sz="quarter" idx="31" hasCustomPrompt="1"/>
          </p:nvPr>
        </p:nvSpPr>
        <p:spPr>
          <a:xfrm>
            <a:off x="3274326" y="1358914"/>
            <a:ext cx="2737695"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2" name="Content Placeholder 2">
            <a:extLst>
              <a:ext uri="{FF2B5EF4-FFF2-40B4-BE49-F238E27FC236}">
                <a16:creationId xmlns:a16="http://schemas.microsoft.com/office/drawing/2014/main" id="{9BF6FC88-2DF4-7B47-A4C3-7614830BEDA9}"/>
              </a:ext>
            </a:extLst>
          </p:cNvPr>
          <p:cNvSpPr>
            <a:spLocks noGrp="1"/>
          </p:cNvSpPr>
          <p:nvPr>
            <p:ph idx="32" hasCustomPrompt="1"/>
          </p:nvPr>
        </p:nvSpPr>
        <p:spPr>
          <a:xfrm>
            <a:off x="3274325" y="1898914"/>
            <a:ext cx="2737695" cy="4174245"/>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14">
            <a:extLst>
              <a:ext uri="{FF2B5EF4-FFF2-40B4-BE49-F238E27FC236}">
                <a16:creationId xmlns:a16="http://schemas.microsoft.com/office/drawing/2014/main" id="{1A8EBACF-F0CA-2700-E37B-DBF9634C9055}"/>
              </a:ext>
            </a:extLst>
          </p:cNvPr>
          <p:cNvSpPr>
            <a:spLocks noGrp="1"/>
          </p:cNvSpPr>
          <p:nvPr>
            <p:ph type="body" sz="quarter" idx="33" hasCustomPrompt="1"/>
          </p:nvPr>
        </p:nvSpPr>
        <p:spPr>
          <a:xfrm>
            <a:off x="6167652" y="1358914"/>
            <a:ext cx="2737695"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4" name="Content Placeholder 2">
            <a:extLst>
              <a:ext uri="{FF2B5EF4-FFF2-40B4-BE49-F238E27FC236}">
                <a16:creationId xmlns:a16="http://schemas.microsoft.com/office/drawing/2014/main" id="{1D609D86-B615-D29F-D8D7-EA251C67CE98}"/>
              </a:ext>
            </a:extLst>
          </p:cNvPr>
          <p:cNvSpPr>
            <a:spLocks noGrp="1"/>
          </p:cNvSpPr>
          <p:nvPr>
            <p:ph idx="34" hasCustomPrompt="1"/>
          </p:nvPr>
        </p:nvSpPr>
        <p:spPr>
          <a:xfrm>
            <a:off x="6167651" y="1898914"/>
            <a:ext cx="2737695" cy="4174245"/>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14">
            <a:extLst>
              <a:ext uri="{FF2B5EF4-FFF2-40B4-BE49-F238E27FC236}">
                <a16:creationId xmlns:a16="http://schemas.microsoft.com/office/drawing/2014/main" id="{60957F81-7F15-196D-56B0-2E7110D6F3FF}"/>
              </a:ext>
            </a:extLst>
          </p:cNvPr>
          <p:cNvSpPr>
            <a:spLocks noGrp="1"/>
          </p:cNvSpPr>
          <p:nvPr>
            <p:ph type="body" sz="quarter" idx="35" hasCustomPrompt="1"/>
          </p:nvPr>
        </p:nvSpPr>
        <p:spPr>
          <a:xfrm>
            <a:off x="9060978" y="1358914"/>
            <a:ext cx="2737695" cy="540000"/>
          </a:xfrm>
          <a:solidFill>
            <a:srgbClr val="BF7D08"/>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6" name="Content Placeholder 2">
            <a:extLst>
              <a:ext uri="{FF2B5EF4-FFF2-40B4-BE49-F238E27FC236}">
                <a16:creationId xmlns:a16="http://schemas.microsoft.com/office/drawing/2014/main" id="{197BEE44-16B9-29E3-3845-12103D4E7371}"/>
              </a:ext>
            </a:extLst>
          </p:cNvPr>
          <p:cNvSpPr>
            <a:spLocks noGrp="1"/>
          </p:cNvSpPr>
          <p:nvPr>
            <p:ph idx="36" hasCustomPrompt="1"/>
          </p:nvPr>
        </p:nvSpPr>
        <p:spPr>
          <a:xfrm>
            <a:off x="9060977" y="1898914"/>
            <a:ext cx="2737695" cy="4174245"/>
          </a:xfrm>
          <a:solidFill>
            <a:srgbClr val="DA9100"/>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C5408723-80E2-1AAE-E66D-28C3B89D4A5A}"/>
              </a:ext>
            </a:extLst>
          </p:cNvPr>
          <p:cNvSpPr>
            <a:spLocks noGrp="1"/>
          </p:cNvSpPr>
          <p:nvPr>
            <p:ph type="sldNum" sz="quarter" idx="38"/>
          </p:nvPr>
        </p:nvSpPr>
        <p:spPr/>
        <p:txBody>
          <a:bodyPr/>
          <a:lstStyle/>
          <a:p>
            <a:fld id="{324C0A44-AD9E-49C7-A6F8-E7DA309B6D4F}" type="slidenum">
              <a:rPr lang="en-US" smtClean="0"/>
              <a:pPr/>
              <a:t>‹#›</a:t>
            </a:fld>
            <a:endParaRPr lang="en-US" dirty="0"/>
          </a:p>
        </p:txBody>
      </p:sp>
      <p:sp>
        <p:nvSpPr>
          <p:cNvPr id="8" name="Rectangle 26">
            <a:extLst>
              <a:ext uri="{FF2B5EF4-FFF2-40B4-BE49-F238E27FC236}">
                <a16:creationId xmlns:a16="http://schemas.microsoft.com/office/drawing/2014/main" id="{0FBAC7B7-84BC-20F6-589F-36E50FA8BCD5}"/>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7981074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ve Column Content-brand-colors-dark-mode">
    <p:spTree>
      <p:nvGrpSpPr>
        <p:cNvPr id="1" name=""/>
        <p:cNvGrpSpPr/>
        <p:nvPr/>
      </p:nvGrpSpPr>
      <p:grpSpPr>
        <a:xfrm>
          <a:off x="0" y="0"/>
          <a:ext cx="0" cy="0"/>
          <a:chOff x="0" y="0"/>
          <a:chExt cx="0" cy="0"/>
        </a:xfrm>
      </p:grpSpPr>
      <p:pic>
        <p:nvPicPr>
          <p:cNvPr id="9" name="Picture 8" descr="A blue and orange lines on a black background&#10;&#10;AI-generated content may be incorrect.">
            <a:extLst>
              <a:ext uri="{FF2B5EF4-FFF2-40B4-BE49-F238E27FC236}">
                <a16:creationId xmlns:a16="http://schemas.microsoft.com/office/drawing/2014/main" id="{4A73741B-4FAA-E122-13CF-D39C778F81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4" name="Picture 3" descr="A black background with blue and orange lines&#10;&#10;AI-generated content may be incorrect.">
            <a:extLst>
              <a:ext uri="{FF2B5EF4-FFF2-40B4-BE49-F238E27FC236}">
                <a16:creationId xmlns:a16="http://schemas.microsoft.com/office/drawing/2014/main" id="{EE1D2E90-FEFB-5121-6403-BDFE8B5EB2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3" name="Title 2">
            <a:extLst>
              <a:ext uri="{FF2B5EF4-FFF2-40B4-BE49-F238E27FC236}">
                <a16:creationId xmlns:a16="http://schemas.microsoft.com/office/drawing/2014/main" id="{8BDFC327-60D5-4420-B53E-212D6DE4887A}"/>
              </a:ext>
            </a:extLst>
          </p:cNvPr>
          <p:cNvSpPr>
            <a:spLocks noGrp="1"/>
          </p:cNvSpPr>
          <p:nvPr>
            <p:ph type="title" hasCustomPrompt="1"/>
          </p:nvPr>
        </p:nvSpPr>
        <p:spPr/>
        <p:txBody>
          <a:bodyPr/>
          <a:lstStyle/>
          <a:p>
            <a:r>
              <a:rPr lang="en-US" dirty="0"/>
              <a:t>Click to add title</a:t>
            </a:r>
          </a:p>
        </p:txBody>
      </p:sp>
      <p:sp>
        <p:nvSpPr>
          <p:cNvPr id="5" name="Slide Number Placeholder 4">
            <a:extLst>
              <a:ext uri="{FF2B5EF4-FFF2-40B4-BE49-F238E27FC236}">
                <a16:creationId xmlns:a16="http://schemas.microsoft.com/office/drawing/2014/main" id="{8B3709E8-CE64-6D9F-DBD4-679E92CB1CB8}"/>
              </a:ext>
            </a:extLst>
          </p:cNvPr>
          <p:cNvSpPr>
            <a:spLocks noGrp="1"/>
          </p:cNvSpPr>
          <p:nvPr>
            <p:ph type="sldNum" sz="quarter" idx="33"/>
          </p:nvPr>
        </p:nvSpPr>
        <p:spPr/>
        <p:txBody>
          <a:bodyPr/>
          <a:lstStyle/>
          <a:p>
            <a:fld id="{324C0A44-AD9E-49C7-A6F8-E7DA309B6D4F}" type="slidenum">
              <a:rPr lang="en-US" smtClean="0"/>
              <a:pPr/>
              <a:t>‹#›</a:t>
            </a:fld>
            <a:endParaRPr lang="en-US" dirty="0"/>
          </a:p>
        </p:txBody>
      </p:sp>
      <p:sp>
        <p:nvSpPr>
          <p:cNvPr id="6" name="Text Placeholder 14">
            <a:extLst>
              <a:ext uri="{FF2B5EF4-FFF2-40B4-BE49-F238E27FC236}">
                <a16:creationId xmlns:a16="http://schemas.microsoft.com/office/drawing/2014/main" id="{13AA52CE-5A28-D2DF-4FD2-FC7BE274F080}"/>
              </a:ext>
            </a:extLst>
          </p:cNvPr>
          <p:cNvSpPr>
            <a:spLocks noGrp="1"/>
          </p:cNvSpPr>
          <p:nvPr>
            <p:ph type="body" sz="quarter" idx="34" hasCustomPrompt="1"/>
          </p:nvPr>
        </p:nvSpPr>
        <p:spPr>
          <a:xfrm>
            <a:off x="381001" y="1358914"/>
            <a:ext cx="2143735"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7" name="Content Placeholder 2">
            <a:extLst>
              <a:ext uri="{FF2B5EF4-FFF2-40B4-BE49-F238E27FC236}">
                <a16:creationId xmlns:a16="http://schemas.microsoft.com/office/drawing/2014/main" id="{1A2B05B6-6767-9C47-BD2A-F0F0D5EE76CB}"/>
              </a:ext>
            </a:extLst>
          </p:cNvPr>
          <p:cNvSpPr>
            <a:spLocks noGrp="1"/>
          </p:cNvSpPr>
          <p:nvPr>
            <p:ph idx="35" hasCustomPrompt="1"/>
          </p:nvPr>
        </p:nvSpPr>
        <p:spPr>
          <a:xfrm>
            <a:off x="381000" y="1898914"/>
            <a:ext cx="2143735" cy="4174245"/>
          </a:xfrm>
          <a:solidFill>
            <a:srgbClr val="FA461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14">
            <a:extLst>
              <a:ext uri="{FF2B5EF4-FFF2-40B4-BE49-F238E27FC236}">
                <a16:creationId xmlns:a16="http://schemas.microsoft.com/office/drawing/2014/main" id="{17EF30D7-B439-880F-1182-77B8BFE227F7}"/>
              </a:ext>
            </a:extLst>
          </p:cNvPr>
          <p:cNvSpPr>
            <a:spLocks noGrp="1"/>
          </p:cNvSpPr>
          <p:nvPr>
            <p:ph type="body" sz="quarter" idx="36" hasCustomPrompt="1"/>
          </p:nvPr>
        </p:nvSpPr>
        <p:spPr>
          <a:xfrm>
            <a:off x="2695971" y="1358914"/>
            <a:ext cx="2143735"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1" name="Content Placeholder 2">
            <a:extLst>
              <a:ext uri="{FF2B5EF4-FFF2-40B4-BE49-F238E27FC236}">
                <a16:creationId xmlns:a16="http://schemas.microsoft.com/office/drawing/2014/main" id="{27B9173E-6EBE-E4B8-4BAD-C6FA65B757F8}"/>
              </a:ext>
            </a:extLst>
          </p:cNvPr>
          <p:cNvSpPr>
            <a:spLocks noGrp="1"/>
          </p:cNvSpPr>
          <p:nvPr>
            <p:ph idx="37" hasCustomPrompt="1"/>
          </p:nvPr>
        </p:nvSpPr>
        <p:spPr>
          <a:xfrm>
            <a:off x="2695970" y="1898914"/>
            <a:ext cx="2143735" cy="4174245"/>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4">
            <a:extLst>
              <a:ext uri="{FF2B5EF4-FFF2-40B4-BE49-F238E27FC236}">
                <a16:creationId xmlns:a16="http://schemas.microsoft.com/office/drawing/2014/main" id="{71589F37-8CC9-F7D0-5A90-260D2F622E10}"/>
              </a:ext>
            </a:extLst>
          </p:cNvPr>
          <p:cNvSpPr>
            <a:spLocks noGrp="1"/>
          </p:cNvSpPr>
          <p:nvPr>
            <p:ph type="body" sz="quarter" idx="38" hasCustomPrompt="1"/>
          </p:nvPr>
        </p:nvSpPr>
        <p:spPr>
          <a:xfrm>
            <a:off x="5010941" y="1358914"/>
            <a:ext cx="2143735"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8" name="Content Placeholder 2">
            <a:extLst>
              <a:ext uri="{FF2B5EF4-FFF2-40B4-BE49-F238E27FC236}">
                <a16:creationId xmlns:a16="http://schemas.microsoft.com/office/drawing/2014/main" id="{3FE6A92D-016F-1EE4-EA81-F61D7CB05FA1}"/>
              </a:ext>
            </a:extLst>
          </p:cNvPr>
          <p:cNvSpPr>
            <a:spLocks noGrp="1"/>
          </p:cNvSpPr>
          <p:nvPr>
            <p:ph idx="39" hasCustomPrompt="1"/>
          </p:nvPr>
        </p:nvSpPr>
        <p:spPr>
          <a:xfrm>
            <a:off x="5010940" y="1898914"/>
            <a:ext cx="2143735" cy="4174245"/>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14">
            <a:extLst>
              <a:ext uri="{FF2B5EF4-FFF2-40B4-BE49-F238E27FC236}">
                <a16:creationId xmlns:a16="http://schemas.microsoft.com/office/drawing/2014/main" id="{9858CEFA-8EE2-84D2-A069-8A8EAC57AED5}"/>
              </a:ext>
            </a:extLst>
          </p:cNvPr>
          <p:cNvSpPr>
            <a:spLocks noGrp="1"/>
          </p:cNvSpPr>
          <p:nvPr>
            <p:ph type="body" sz="quarter" idx="40" hasCustomPrompt="1"/>
          </p:nvPr>
        </p:nvSpPr>
        <p:spPr>
          <a:xfrm>
            <a:off x="7325911" y="1358914"/>
            <a:ext cx="2143735" cy="540000"/>
          </a:xfrm>
          <a:solidFill>
            <a:srgbClr val="BF7D08"/>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25" name="Content Placeholder 2">
            <a:extLst>
              <a:ext uri="{FF2B5EF4-FFF2-40B4-BE49-F238E27FC236}">
                <a16:creationId xmlns:a16="http://schemas.microsoft.com/office/drawing/2014/main" id="{0F1E5F68-2BC9-B9D6-8B03-28E2CD8758A6}"/>
              </a:ext>
            </a:extLst>
          </p:cNvPr>
          <p:cNvSpPr>
            <a:spLocks noGrp="1"/>
          </p:cNvSpPr>
          <p:nvPr>
            <p:ph idx="41" hasCustomPrompt="1"/>
          </p:nvPr>
        </p:nvSpPr>
        <p:spPr>
          <a:xfrm>
            <a:off x="7325910" y="1898914"/>
            <a:ext cx="2143735" cy="4174245"/>
          </a:xfrm>
          <a:solidFill>
            <a:srgbClr val="DA9100"/>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26">
            <a:extLst>
              <a:ext uri="{FF2B5EF4-FFF2-40B4-BE49-F238E27FC236}">
                <a16:creationId xmlns:a16="http://schemas.microsoft.com/office/drawing/2014/main" id="{41DE82EB-21E3-F801-74FB-B1571629AA3D}"/>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13" name="Text Placeholder 14">
            <a:extLst>
              <a:ext uri="{FF2B5EF4-FFF2-40B4-BE49-F238E27FC236}">
                <a16:creationId xmlns:a16="http://schemas.microsoft.com/office/drawing/2014/main" id="{39F8298A-E150-C96F-1816-73C2CF0FEA2D}"/>
              </a:ext>
            </a:extLst>
          </p:cNvPr>
          <p:cNvSpPr>
            <a:spLocks noGrp="1"/>
          </p:cNvSpPr>
          <p:nvPr>
            <p:ph type="body" sz="quarter" idx="42" hasCustomPrompt="1"/>
          </p:nvPr>
        </p:nvSpPr>
        <p:spPr>
          <a:xfrm>
            <a:off x="9657307" y="1358914"/>
            <a:ext cx="2143735" cy="540000"/>
          </a:xfrm>
          <a:solidFill>
            <a:srgbClr val="AF1450"/>
          </a:solidFill>
        </p:spPr>
        <p:txBody>
          <a:bodyPr wrap="square" lIns="144000" tIns="144000" rIns="144000" bIns="144000" anchor="ctr" anchorCtr="0">
            <a:noAutofit/>
          </a:bodyPr>
          <a:lstStyle>
            <a:lvl1pPr marL="0" indent="0" algn="l">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4" name="Content Placeholder 2">
            <a:extLst>
              <a:ext uri="{FF2B5EF4-FFF2-40B4-BE49-F238E27FC236}">
                <a16:creationId xmlns:a16="http://schemas.microsoft.com/office/drawing/2014/main" id="{ECE6A8BE-8810-5FBF-9D81-5FDDB3B0BFDB}"/>
              </a:ext>
            </a:extLst>
          </p:cNvPr>
          <p:cNvSpPr>
            <a:spLocks noGrp="1"/>
          </p:cNvSpPr>
          <p:nvPr>
            <p:ph idx="43" hasCustomPrompt="1"/>
          </p:nvPr>
        </p:nvSpPr>
        <p:spPr>
          <a:xfrm>
            <a:off x="9657306" y="1898914"/>
            <a:ext cx="2143735" cy="4174245"/>
          </a:xfrm>
          <a:solidFill>
            <a:srgbClr val="CC195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88564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x Column Content-brand-colors-dark-mode">
    <p:spTree>
      <p:nvGrpSpPr>
        <p:cNvPr id="1" name=""/>
        <p:cNvGrpSpPr/>
        <p:nvPr/>
      </p:nvGrpSpPr>
      <p:grpSpPr>
        <a:xfrm>
          <a:off x="0" y="0"/>
          <a:ext cx="0" cy="0"/>
          <a:chOff x="0" y="0"/>
          <a:chExt cx="0" cy="0"/>
        </a:xfrm>
      </p:grpSpPr>
      <p:pic>
        <p:nvPicPr>
          <p:cNvPr id="7" name="Picture 6" descr="A blue and orange lines on a black background&#10;&#10;AI-generated content may be incorrect.">
            <a:extLst>
              <a:ext uri="{FF2B5EF4-FFF2-40B4-BE49-F238E27FC236}">
                <a16:creationId xmlns:a16="http://schemas.microsoft.com/office/drawing/2014/main" id="{AFAD3671-9FF1-0C1F-E1B4-C4E2F798C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4" name="Picture 3" descr="A black background with blue and orange lines&#10;&#10;AI-generated content may be incorrect.">
            <a:extLst>
              <a:ext uri="{FF2B5EF4-FFF2-40B4-BE49-F238E27FC236}">
                <a16:creationId xmlns:a16="http://schemas.microsoft.com/office/drawing/2014/main" id="{E24FE00A-08E8-2BC2-C57B-56E98F262B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3" name="Title 2">
            <a:extLst>
              <a:ext uri="{FF2B5EF4-FFF2-40B4-BE49-F238E27FC236}">
                <a16:creationId xmlns:a16="http://schemas.microsoft.com/office/drawing/2014/main" id="{6CE697B4-F430-4CA7-935A-2F894B6230E3}"/>
              </a:ext>
            </a:extLst>
          </p:cNvPr>
          <p:cNvSpPr>
            <a:spLocks noGrp="1"/>
          </p:cNvSpPr>
          <p:nvPr>
            <p:ph type="title" hasCustomPrompt="1"/>
          </p:nvPr>
        </p:nvSpPr>
        <p:spPr/>
        <p:txBody>
          <a:bodyPr/>
          <a:lstStyle/>
          <a:p>
            <a:r>
              <a:rPr lang="en-US" dirty="0"/>
              <a:t>Click to add title</a:t>
            </a:r>
          </a:p>
        </p:txBody>
      </p:sp>
      <p:sp>
        <p:nvSpPr>
          <p:cNvPr id="6" name="Slide Number Placeholder 5">
            <a:extLst>
              <a:ext uri="{FF2B5EF4-FFF2-40B4-BE49-F238E27FC236}">
                <a16:creationId xmlns:a16="http://schemas.microsoft.com/office/drawing/2014/main" id="{9D63DAD0-A5EB-B549-9982-131ED4CEF1E8}"/>
              </a:ext>
            </a:extLst>
          </p:cNvPr>
          <p:cNvSpPr>
            <a:spLocks noGrp="1"/>
          </p:cNvSpPr>
          <p:nvPr>
            <p:ph type="sldNum" sz="quarter" idx="36"/>
          </p:nvPr>
        </p:nvSpPr>
        <p:spPr/>
        <p:txBody>
          <a:bodyPr/>
          <a:lstStyle/>
          <a:p>
            <a:fld id="{324C0A44-AD9E-49C7-A6F8-E7DA309B6D4F}" type="slidenum">
              <a:rPr lang="en-US" smtClean="0"/>
              <a:pPr/>
              <a:t>‹#›</a:t>
            </a:fld>
            <a:endParaRPr lang="en-US" dirty="0"/>
          </a:p>
        </p:txBody>
      </p:sp>
      <p:sp>
        <p:nvSpPr>
          <p:cNvPr id="8" name="Text Placeholder 14">
            <a:extLst>
              <a:ext uri="{FF2B5EF4-FFF2-40B4-BE49-F238E27FC236}">
                <a16:creationId xmlns:a16="http://schemas.microsoft.com/office/drawing/2014/main" id="{98490F55-0F1C-5C9F-831F-B5DED22445C4}"/>
              </a:ext>
            </a:extLst>
          </p:cNvPr>
          <p:cNvSpPr>
            <a:spLocks noGrp="1"/>
          </p:cNvSpPr>
          <p:nvPr>
            <p:ph type="body" sz="quarter" idx="37" hasCustomPrompt="1"/>
          </p:nvPr>
        </p:nvSpPr>
        <p:spPr>
          <a:xfrm>
            <a:off x="381000" y="1358914"/>
            <a:ext cx="3615397" cy="540000"/>
          </a:xfrm>
          <a:solidFill>
            <a:srgbClr val="CE340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1" name="Content Placeholder 2">
            <a:extLst>
              <a:ext uri="{FF2B5EF4-FFF2-40B4-BE49-F238E27FC236}">
                <a16:creationId xmlns:a16="http://schemas.microsoft.com/office/drawing/2014/main" id="{4C046FED-F3B7-2758-6CE4-B5BD5FABFFCE}"/>
              </a:ext>
            </a:extLst>
          </p:cNvPr>
          <p:cNvSpPr>
            <a:spLocks noGrp="1"/>
          </p:cNvSpPr>
          <p:nvPr>
            <p:ph idx="38" hasCustomPrompt="1"/>
          </p:nvPr>
        </p:nvSpPr>
        <p:spPr>
          <a:xfrm>
            <a:off x="381001" y="1898914"/>
            <a:ext cx="3615397" cy="1634083"/>
          </a:xfrm>
          <a:solidFill>
            <a:schemeClr val="accent1"/>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4">
            <a:extLst>
              <a:ext uri="{FF2B5EF4-FFF2-40B4-BE49-F238E27FC236}">
                <a16:creationId xmlns:a16="http://schemas.microsoft.com/office/drawing/2014/main" id="{345C42C8-FBDE-98C8-9010-B2630A105F57}"/>
              </a:ext>
            </a:extLst>
          </p:cNvPr>
          <p:cNvSpPr>
            <a:spLocks noGrp="1"/>
          </p:cNvSpPr>
          <p:nvPr>
            <p:ph type="body" sz="quarter" idx="41" hasCustomPrompt="1"/>
          </p:nvPr>
        </p:nvSpPr>
        <p:spPr>
          <a:xfrm>
            <a:off x="8185087" y="1358914"/>
            <a:ext cx="3615397" cy="540000"/>
          </a:xfrm>
          <a:solidFill>
            <a:srgbClr val="3C464B"/>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9" name="Content Placeholder 2">
            <a:extLst>
              <a:ext uri="{FF2B5EF4-FFF2-40B4-BE49-F238E27FC236}">
                <a16:creationId xmlns:a16="http://schemas.microsoft.com/office/drawing/2014/main" id="{346857AA-BCDF-D85A-B49E-F8C35D33276D}"/>
              </a:ext>
            </a:extLst>
          </p:cNvPr>
          <p:cNvSpPr>
            <a:spLocks noGrp="1"/>
          </p:cNvSpPr>
          <p:nvPr>
            <p:ph idx="42" hasCustomPrompt="1"/>
          </p:nvPr>
        </p:nvSpPr>
        <p:spPr>
          <a:xfrm>
            <a:off x="8185088" y="1898914"/>
            <a:ext cx="3615397" cy="1634083"/>
          </a:xfrm>
          <a:solidFill>
            <a:srgbClr val="435D6B"/>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2" name="Text Placeholder 14">
            <a:extLst>
              <a:ext uri="{FF2B5EF4-FFF2-40B4-BE49-F238E27FC236}">
                <a16:creationId xmlns:a16="http://schemas.microsoft.com/office/drawing/2014/main" id="{099614FE-3620-8180-096D-0F967F0A075A}"/>
              </a:ext>
            </a:extLst>
          </p:cNvPr>
          <p:cNvSpPr>
            <a:spLocks noGrp="1"/>
          </p:cNvSpPr>
          <p:nvPr>
            <p:ph type="body" sz="quarter" idx="39" hasCustomPrompt="1"/>
          </p:nvPr>
        </p:nvSpPr>
        <p:spPr>
          <a:xfrm>
            <a:off x="4283043" y="1358914"/>
            <a:ext cx="3615397" cy="540000"/>
          </a:xfrm>
          <a:solidFill>
            <a:srgbClr val="15839A"/>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43" name="Content Placeholder 2">
            <a:extLst>
              <a:ext uri="{FF2B5EF4-FFF2-40B4-BE49-F238E27FC236}">
                <a16:creationId xmlns:a16="http://schemas.microsoft.com/office/drawing/2014/main" id="{6E278231-82E4-2F9D-BBAE-CB96D95A225D}"/>
              </a:ext>
            </a:extLst>
          </p:cNvPr>
          <p:cNvSpPr>
            <a:spLocks noGrp="1"/>
          </p:cNvSpPr>
          <p:nvPr>
            <p:ph idx="40" hasCustomPrompt="1"/>
          </p:nvPr>
        </p:nvSpPr>
        <p:spPr>
          <a:xfrm>
            <a:off x="4283044" y="1898914"/>
            <a:ext cx="3615397" cy="1634083"/>
          </a:xfrm>
          <a:solidFill>
            <a:srgbClr val="0BA2B3"/>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26">
            <a:extLst>
              <a:ext uri="{FF2B5EF4-FFF2-40B4-BE49-F238E27FC236}">
                <a16:creationId xmlns:a16="http://schemas.microsoft.com/office/drawing/2014/main" id="{C710D460-955D-A3EC-6BED-ED59301D3DB0}"/>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12" name="Text Placeholder 14">
            <a:extLst>
              <a:ext uri="{FF2B5EF4-FFF2-40B4-BE49-F238E27FC236}">
                <a16:creationId xmlns:a16="http://schemas.microsoft.com/office/drawing/2014/main" id="{CD3E4BFA-3600-DF5E-287E-283225AC214D}"/>
              </a:ext>
            </a:extLst>
          </p:cNvPr>
          <p:cNvSpPr>
            <a:spLocks noGrp="1"/>
          </p:cNvSpPr>
          <p:nvPr>
            <p:ph type="body" sz="quarter" idx="49" hasCustomPrompt="1"/>
          </p:nvPr>
        </p:nvSpPr>
        <p:spPr>
          <a:xfrm>
            <a:off x="8182173" y="3893282"/>
            <a:ext cx="3615397" cy="540000"/>
          </a:xfrm>
          <a:solidFill>
            <a:srgbClr val="721472"/>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3" name="Content Placeholder 2">
            <a:extLst>
              <a:ext uri="{FF2B5EF4-FFF2-40B4-BE49-F238E27FC236}">
                <a16:creationId xmlns:a16="http://schemas.microsoft.com/office/drawing/2014/main" id="{96C5D60A-A5E0-CF0F-4D29-A9BF1B24DA3D}"/>
              </a:ext>
            </a:extLst>
          </p:cNvPr>
          <p:cNvSpPr>
            <a:spLocks noGrp="1"/>
          </p:cNvSpPr>
          <p:nvPr>
            <p:ph idx="50" hasCustomPrompt="1"/>
          </p:nvPr>
        </p:nvSpPr>
        <p:spPr>
          <a:xfrm>
            <a:off x="8182174" y="4433282"/>
            <a:ext cx="3615397" cy="1634083"/>
          </a:xfrm>
          <a:solidFill>
            <a:srgbClr val="8B288A"/>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4">
            <a:extLst>
              <a:ext uri="{FF2B5EF4-FFF2-40B4-BE49-F238E27FC236}">
                <a16:creationId xmlns:a16="http://schemas.microsoft.com/office/drawing/2014/main" id="{01A6270E-6D7D-B9BF-AD39-1F62D86260E6}"/>
              </a:ext>
            </a:extLst>
          </p:cNvPr>
          <p:cNvSpPr>
            <a:spLocks noGrp="1"/>
          </p:cNvSpPr>
          <p:nvPr>
            <p:ph type="body" sz="quarter" idx="47" hasCustomPrompt="1"/>
          </p:nvPr>
        </p:nvSpPr>
        <p:spPr>
          <a:xfrm>
            <a:off x="4280129" y="3893282"/>
            <a:ext cx="3615397" cy="540000"/>
          </a:xfrm>
          <a:solidFill>
            <a:srgbClr val="AF1450"/>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5" name="Content Placeholder 2">
            <a:extLst>
              <a:ext uri="{FF2B5EF4-FFF2-40B4-BE49-F238E27FC236}">
                <a16:creationId xmlns:a16="http://schemas.microsoft.com/office/drawing/2014/main" id="{62592116-CC9E-0078-F39E-52DC3390D6AC}"/>
              </a:ext>
            </a:extLst>
          </p:cNvPr>
          <p:cNvSpPr>
            <a:spLocks noGrp="1"/>
          </p:cNvSpPr>
          <p:nvPr>
            <p:ph idx="48" hasCustomPrompt="1"/>
          </p:nvPr>
        </p:nvSpPr>
        <p:spPr>
          <a:xfrm>
            <a:off x="4280130" y="4433282"/>
            <a:ext cx="3615397" cy="1634083"/>
          </a:xfrm>
          <a:solidFill>
            <a:srgbClr val="CC1956"/>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4">
            <a:extLst>
              <a:ext uri="{FF2B5EF4-FFF2-40B4-BE49-F238E27FC236}">
                <a16:creationId xmlns:a16="http://schemas.microsoft.com/office/drawing/2014/main" id="{9B0EF1EC-2906-F7F2-A42D-DC0EB6566CA3}"/>
              </a:ext>
            </a:extLst>
          </p:cNvPr>
          <p:cNvSpPr>
            <a:spLocks noGrp="1"/>
          </p:cNvSpPr>
          <p:nvPr>
            <p:ph type="body" sz="quarter" idx="51" hasCustomPrompt="1"/>
          </p:nvPr>
        </p:nvSpPr>
        <p:spPr>
          <a:xfrm>
            <a:off x="381000" y="3899076"/>
            <a:ext cx="3615397" cy="540000"/>
          </a:xfrm>
          <a:solidFill>
            <a:srgbClr val="BF7D08"/>
          </a:solidFill>
        </p:spPr>
        <p:txBody>
          <a:bodyPr wrap="square" lIns="144000" tIns="144000" rIns="144000" bIns="144000" anchor="ctr" anchorCtr="0">
            <a:noAutofit/>
          </a:bodyPr>
          <a:lstStyle>
            <a:lvl1pPr marL="0" indent="0" algn="l">
              <a:lnSpc>
                <a:spcPct val="90000"/>
              </a:lnSpc>
              <a:spcBef>
                <a:spcPts val="500"/>
              </a:spcBef>
              <a:buNone/>
              <a:defRPr sz="20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7" name="Content Placeholder 2">
            <a:extLst>
              <a:ext uri="{FF2B5EF4-FFF2-40B4-BE49-F238E27FC236}">
                <a16:creationId xmlns:a16="http://schemas.microsoft.com/office/drawing/2014/main" id="{7432524A-B242-FB1B-E5FB-393B8E687D76}"/>
              </a:ext>
            </a:extLst>
          </p:cNvPr>
          <p:cNvSpPr>
            <a:spLocks noGrp="1"/>
          </p:cNvSpPr>
          <p:nvPr>
            <p:ph idx="52" hasCustomPrompt="1"/>
          </p:nvPr>
        </p:nvSpPr>
        <p:spPr>
          <a:xfrm>
            <a:off x="381001" y="4439076"/>
            <a:ext cx="3615397" cy="1634083"/>
          </a:xfrm>
          <a:solidFill>
            <a:srgbClr val="DA9100"/>
          </a:solidFill>
        </p:spPr>
        <p:txBody>
          <a:bodyPr lIns="144000" tIns="144000" rIns="144000" bIns="144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36325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ix Column Content-2-dark-mode">
    <p:bg>
      <p:bgPr>
        <a:solidFill>
          <a:schemeClr val="tx2"/>
        </a:solidFill>
        <a:effectLst/>
      </p:bgPr>
    </p:bg>
    <p:spTree>
      <p:nvGrpSpPr>
        <p:cNvPr id="1" name=""/>
        <p:cNvGrpSpPr/>
        <p:nvPr/>
      </p:nvGrpSpPr>
      <p:grpSpPr>
        <a:xfrm>
          <a:off x="0" y="0"/>
          <a:ext cx="0" cy="0"/>
          <a:chOff x="0" y="0"/>
          <a:chExt cx="0" cy="0"/>
        </a:xfrm>
      </p:grpSpPr>
      <p:pic>
        <p:nvPicPr>
          <p:cNvPr id="13" name="Picture 12" descr="A blue and orange lines on a black background&#10;&#10;AI-generated content may be incorrect.">
            <a:extLst>
              <a:ext uri="{FF2B5EF4-FFF2-40B4-BE49-F238E27FC236}">
                <a16:creationId xmlns:a16="http://schemas.microsoft.com/office/drawing/2014/main" id="{1A04B39A-7B83-356A-2222-DECA9DE709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6435313">
            <a:off x="6331011" y="3567052"/>
            <a:ext cx="7772400" cy="6581895"/>
          </a:xfrm>
          <a:prstGeom prst="rect">
            <a:avLst/>
          </a:prstGeom>
        </p:spPr>
      </p:pic>
      <p:pic>
        <p:nvPicPr>
          <p:cNvPr id="5" name="Picture 4" descr="A black background with blue and orange lines&#10;&#10;AI-generated content may be incorrect.">
            <a:extLst>
              <a:ext uri="{FF2B5EF4-FFF2-40B4-BE49-F238E27FC236}">
                <a16:creationId xmlns:a16="http://schemas.microsoft.com/office/drawing/2014/main" id="{B2F55DFB-FF2E-87D4-AA02-E1F83949D4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099481">
            <a:off x="-3131850" y="3138039"/>
            <a:ext cx="7772400" cy="6571848"/>
          </a:xfrm>
          <a:prstGeom prst="rect">
            <a:avLst/>
          </a:prstGeom>
        </p:spPr>
      </p:pic>
      <p:sp>
        <p:nvSpPr>
          <p:cNvPr id="2" name="Title 1">
            <a:extLst>
              <a:ext uri="{FF2B5EF4-FFF2-40B4-BE49-F238E27FC236}">
                <a16:creationId xmlns:a16="http://schemas.microsoft.com/office/drawing/2014/main" id="{CEDFAE0E-AD2A-DE43-D325-50AD9027E664}"/>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4" name="Slide Number Placeholder 3">
            <a:extLst>
              <a:ext uri="{FF2B5EF4-FFF2-40B4-BE49-F238E27FC236}">
                <a16:creationId xmlns:a16="http://schemas.microsoft.com/office/drawing/2014/main" id="{40B99ABD-2223-0F71-ECA9-49325598EB0C}"/>
              </a:ext>
            </a:extLst>
          </p:cNvPr>
          <p:cNvSpPr>
            <a:spLocks noGrp="1"/>
          </p:cNvSpPr>
          <p:nvPr>
            <p:ph type="sldNum" sz="quarter" idx="11"/>
          </p:nvPr>
        </p:nvSpPr>
        <p:spPr/>
        <p:txBody>
          <a:bodyPr/>
          <a:lstStyle>
            <a:lvl1pPr>
              <a:defRPr>
                <a:solidFill>
                  <a:schemeClr val="bg1"/>
                </a:solidFill>
              </a:defRPr>
            </a:lvl1pPr>
          </a:lstStyle>
          <a:p>
            <a:fld id="{324C0A44-AD9E-49C7-A6F8-E7DA309B6D4F}" type="slidenum">
              <a:rPr lang="en-US" smtClean="0"/>
              <a:pPr/>
              <a:t>‹#›</a:t>
            </a:fld>
            <a:endParaRPr lang="en-US" dirty="0"/>
          </a:p>
        </p:txBody>
      </p:sp>
      <p:sp>
        <p:nvSpPr>
          <p:cNvPr id="9" name="Rectangle 26">
            <a:extLst>
              <a:ext uri="{FF2B5EF4-FFF2-40B4-BE49-F238E27FC236}">
                <a16:creationId xmlns:a16="http://schemas.microsoft.com/office/drawing/2014/main" id="{ED994CA4-8C12-1BC4-530B-81E286114262}"/>
              </a:ext>
            </a:extLst>
          </p:cNvPr>
          <p:cNvSpPr/>
          <p:nvPr/>
        </p:nvSpPr>
        <p:spPr>
          <a:xfrm>
            <a:off x="501" y="6761481"/>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pic>
        <p:nvPicPr>
          <p:cNvPr id="10" name="Picture 9">
            <a:extLst>
              <a:ext uri="{FF2B5EF4-FFF2-40B4-BE49-F238E27FC236}">
                <a16:creationId xmlns:a16="http://schemas.microsoft.com/office/drawing/2014/main" id="{C5EB0A34-B543-164E-F245-FDBA33598959}"/>
              </a:ext>
            </a:extLst>
          </p:cNvPr>
          <p:cNvPicPr>
            <a:picLocks noChangeAspect="1"/>
          </p:cNvPicPr>
          <p:nvPr/>
        </p:nvPicPr>
        <p:blipFill>
          <a:blip r:embed="rId4"/>
          <a:stretch>
            <a:fillRect/>
          </a:stretch>
        </p:blipFill>
        <p:spPr>
          <a:xfrm>
            <a:off x="10909330" y="362285"/>
            <a:ext cx="836071" cy="417600"/>
          </a:xfrm>
          <a:prstGeom prst="rect">
            <a:avLst/>
          </a:prstGeom>
        </p:spPr>
      </p:pic>
      <p:sp>
        <p:nvSpPr>
          <p:cNvPr id="6" name="Text Placeholder 5">
            <a:extLst>
              <a:ext uri="{FF2B5EF4-FFF2-40B4-BE49-F238E27FC236}">
                <a16:creationId xmlns:a16="http://schemas.microsoft.com/office/drawing/2014/main" id="{C00BD26A-8E0B-FA7A-BEFD-407A0158F83A}"/>
              </a:ext>
            </a:extLst>
          </p:cNvPr>
          <p:cNvSpPr>
            <a:spLocks noGrp="1"/>
          </p:cNvSpPr>
          <p:nvPr>
            <p:ph type="body" sz="quarter" idx="13" hasCustomPrompt="1"/>
          </p:nvPr>
        </p:nvSpPr>
        <p:spPr>
          <a:xfrm>
            <a:off x="381000"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5491ABA9-D78D-2299-C4D9-FB31D31D181D}"/>
              </a:ext>
            </a:extLst>
          </p:cNvPr>
          <p:cNvSpPr>
            <a:spLocks noGrp="1"/>
          </p:cNvSpPr>
          <p:nvPr>
            <p:ph type="body" sz="quarter" idx="14" hasCustomPrompt="1"/>
          </p:nvPr>
        </p:nvSpPr>
        <p:spPr>
          <a:xfrm>
            <a:off x="3349752"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5">
            <a:extLst>
              <a:ext uri="{FF2B5EF4-FFF2-40B4-BE49-F238E27FC236}">
                <a16:creationId xmlns:a16="http://schemas.microsoft.com/office/drawing/2014/main" id="{5325D55E-2430-C461-4F1E-FD0FA29E7C2D}"/>
              </a:ext>
            </a:extLst>
          </p:cNvPr>
          <p:cNvSpPr>
            <a:spLocks noGrp="1"/>
          </p:cNvSpPr>
          <p:nvPr>
            <p:ph type="body" sz="quarter" idx="15" hasCustomPrompt="1"/>
          </p:nvPr>
        </p:nvSpPr>
        <p:spPr>
          <a:xfrm>
            <a:off x="6318504"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E0C34A5E-50CA-F12D-F348-64EB3CBE4464}"/>
              </a:ext>
            </a:extLst>
          </p:cNvPr>
          <p:cNvSpPr>
            <a:spLocks noGrp="1"/>
          </p:cNvSpPr>
          <p:nvPr>
            <p:ph type="body" sz="quarter" idx="16" hasCustomPrompt="1"/>
          </p:nvPr>
        </p:nvSpPr>
        <p:spPr>
          <a:xfrm>
            <a:off x="9287255" y="3880822"/>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5">
            <a:extLst>
              <a:ext uri="{FF2B5EF4-FFF2-40B4-BE49-F238E27FC236}">
                <a16:creationId xmlns:a16="http://schemas.microsoft.com/office/drawing/2014/main" id="{E5CF3B29-3D9A-11EA-874D-473D8B9E0641}"/>
              </a:ext>
            </a:extLst>
          </p:cNvPr>
          <p:cNvSpPr>
            <a:spLocks noGrp="1"/>
          </p:cNvSpPr>
          <p:nvPr>
            <p:ph type="body" sz="quarter" idx="17" hasCustomPrompt="1"/>
          </p:nvPr>
        </p:nvSpPr>
        <p:spPr>
          <a:xfrm>
            <a:off x="381000"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62E7BE2D-2CD9-78AA-C351-0E0248952788}"/>
              </a:ext>
            </a:extLst>
          </p:cNvPr>
          <p:cNvSpPr>
            <a:spLocks noGrp="1"/>
          </p:cNvSpPr>
          <p:nvPr>
            <p:ph type="body" sz="quarter" idx="18" hasCustomPrompt="1"/>
          </p:nvPr>
        </p:nvSpPr>
        <p:spPr>
          <a:xfrm>
            <a:off x="3349752"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5">
            <a:extLst>
              <a:ext uri="{FF2B5EF4-FFF2-40B4-BE49-F238E27FC236}">
                <a16:creationId xmlns:a16="http://schemas.microsoft.com/office/drawing/2014/main" id="{A0B6FF35-E677-7F1B-26BE-BB85639D9381}"/>
              </a:ext>
            </a:extLst>
          </p:cNvPr>
          <p:cNvSpPr>
            <a:spLocks noGrp="1"/>
          </p:cNvSpPr>
          <p:nvPr>
            <p:ph type="body" sz="quarter" idx="19" hasCustomPrompt="1"/>
          </p:nvPr>
        </p:nvSpPr>
        <p:spPr>
          <a:xfrm>
            <a:off x="6318504"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5">
            <a:extLst>
              <a:ext uri="{FF2B5EF4-FFF2-40B4-BE49-F238E27FC236}">
                <a16:creationId xmlns:a16="http://schemas.microsoft.com/office/drawing/2014/main" id="{62743E14-A152-5FD7-2EB9-342B3FD02538}"/>
              </a:ext>
            </a:extLst>
          </p:cNvPr>
          <p:cNvSpPr>
            <a:spLocks noGrp="1"/>
          </p:cNvSpPr>
          <p:nvPr>
            <p:ph type="body" sz="quarter" idx="20" hasCustomPrompt="1"/>
          </p:nvPr>
        </p:nvSpPr>
        <p:spPr>
          <a:xfrm>
            <a:off x="9287255" y="1388480"/>
            <a:ext cx="2523744" cy="2157984"/>
          </a:xfrm>
        </p:spPr>
        <p:txBody>
          <a:bodyPr>
            <a:noAutofit/>
          </a:bodyPr>
          <a:lstStyle>
            <a:lvl1pPr marL="0" indent="0">
              <a:buNone/>
              <a:defRPr>
                <a:solidFill>
                  <a:schemeClr val="bg1"/>
                </a:solidFill>
              </a:defRPr>
            </a:lvl1pPr>
            <a:lvl2pPr marL="182880">
              <a:defRPr>
                <a:solidFill>
                  <a:schemeClr val="bg1"/>
                </a:solidFill>
              </a:defRPr>
            </a:lvl2pPr>
            <a:lvl3pPr marL="365760">
              <a:spcAft>
                <a:spcPts val="600"/>
              </a:spcAft>
              <a:defRPr>
                <a:solidFill>
                  <a:schemeClr val="bg1"/>
                </a:solidFill>
              </a:defRPr>
            </a:lvl3pPr>
            <a:lvl4pPr marL="548640">
              <a:defRPr>
                <a:solidFill>
                  <a:schemeClr val="bg1"/>
                </a:solidFill>
              </a:defRPr>
            </a:lvl4pPr>
            <a:lvl5pPr marL="731520">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26">
            <a:extLst>
              <a:ext uri="{FF2B5EF4-FFF2-40B4-BE49-F238E27FC236}">
                <a16:creationId xmlns:a16="http://schemas.microsoft.com/office/drawing/2014/main" id="{666DE63F-8650-7185-41C0-353CC2876BA5}"/>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200019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mparison Layout-brand-colors-dark-mode">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1BA2761-9E07-1632-D145-25E85BBFE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91" y="0"/>
            <a:ext cx="7577667" cy="6858000"/>
          </a:xfrm>
          <a:prstGeom prst="rect">
            <a:avLst/>
          </a:prstGeom>
        </p:spPr>
      </p:pic>
      <p:sp>
        <p:nvSpPr>
          <p:cNvPr id="2" name="Title 1">
            <a:extLst>
              <a:ext uri="{FF2B5EF4-FFF2-40B4-BE49-F238E27FC236}">
                <a16:creationId xmlns:a16="http://schemas.microsoft.com/office/drawing/2014/main" id="{3B34AF4D-024E-9970-6233-003A1B10F315}"/>
              </a:ext>
            </a:extLst>
          </p:cNvPr>
          <p:cNvSpPr>
            <a:spLocks noGrp="1"/>
          </p:cNvSpPr>
          <p:nvPr>
            <p:ph type="title" hasCustomPrompt="1"/>
          </p:nvPr>
        </p:nvSpPr>
        <p:spPr>
          <a:xfrm>
            <a:off x="381000" y="1589405"/>
            <a:ext cx="5524499" cy="810532"/>
          </a:xfrm>
        </p:spPr>
        <p:txBody>
          <a:bodyPr>
            <a:noAutofit/>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3" name="Content Placeholder 2">
            <a:extLst>
              <a:ext uri="{FF2B5EF4-FFF2-40B4-BE49-F238E27FC236}">
                <a16:creationId xmlns:a16="http://schemas.microsoft.com/office/drawing/2014/main" id="{2436C617-602D-6D26-8627-2A45477594B1}"/>
              </a:ext>
            </a:extLst>
          </p:cNvPr>
          <p:cNvSpPr>
            <a:spLocks noGrp="1"/>
          </p:cNvSpPr>
          <p:nvPr>
            <p:ph sz="half" idx="1" hasCustomPrompt="1"/>
          </p:nvPr>
        </p:nvSpPr>
        <p:spPr>
          <a:xfrm>
            <a:off x="381000" y="2542676"/>
            <a:ext cx="5524501" cy="3289955"/>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pic>
        <p:nvPicPr>
          <p:cNvPr id="8" name="Picture 7">
            <a:extLst>
              <a:ext uri="{FF2B5EF4-FFF2-40B4-BE49-F238E27FC236}">
                <a16:creationId xmlns:a16="http://schemas.microsoft.com/office/drawing/2014/main" id="{30383001-D8DA-9578-6CE2-07CC14B9665D}"/>
              </a:ext>
            </a:extLst>
          </p:cNvPr>
          <p:cNvPicPr>
            <a:picLocks noChangeAspect="1"/>
          </p:cNvPicPr>
          <p:nvPr/>
        </p:nvPicPr>
        <p:blipFill>
          <a:blip r:embed="rId4"/>
          <a:stretch>
            <a:fillRect/>
          </a:stretch>
        </p:blipFill>
        <p:spPr>
          <a:xfrm>
            <a:off x="10909330" y="362285"/>
            <a:ext cx="836071" cy="417600"/>
          </a:xfrm>
          <a:prstGeom prst="rect">
            <a:avLst/>
          </a:prstGeom>
        </p:spPr>
      </p:pic>
      <p:sp>
        <p:nvSpPr>
          <p:cNvPr id="14" name="Content Placeholder 2">
            <a:extLst>
              <a:ext uri="{FF2B5EF4-FFF2-40B4-BE49-F238E27FC236}">
                <a16:creationId xmlns:a16="http://schemas.microsoft.com/office/drawing/2014/main" id="{66BA78F6-7BA4-CB64-E5FE-C01E80E60934}"/>
              </a:ext>
            </a:extLst>
          </p:cNvPr>
          <p:cNvSpPr>
            <a:spLocks noGrp="1"/>
          </p:cNvSpPr>
          <p:nvPr>
            <p:ph sz="half" idx="15" hasCustomPrompt="1"/>
          </p:nvPr>
        </p:nvSpPr>
        <p:spPr>
          <a:xfrm>
            <a:off x="6261099" y="2542676"/>
            <a:ext cx="5524501" cy="3289955"/>
          </a:xfrm>
        </p:spPr>
        <p:txBody>
          <a:bodyPr>
            <a:noAutofit/>
          </a:bodyPr>
          <a:lstStyle>
            <a:lvl1pPr>
              <a:buClr>
                <a:schemeClr val="bg1"/>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18" name="Text Placeholder 8">
            <a:extLst>
              <a:ext uri="{FF2B5EF4-FFF2-40B4-BE49-F238E27FC236}">
                <a16:creationId xmlns:a16="http://schemas.microsoft.com/office/drawing/2014/main" id="{88A9785E-197E-625F-29C7-13E4A08E1100}"/>
              </a:ext>
            </a:extLst>
          </p:cNvPr>
          <p:cNvSpPr>
            <a:spLocks noGrp="1"/>
          </p:cNvSpPr>
          <p:nvPr>
            <p:ph type="body" sz="quarter" idx="14" hasCustomPrompt="1"/>
          </p:nvPr>
        </p:nvSpPr>
        <p:spPr>
          <a:xfrm>
            <a:off x="6261099" y="1589405"/>
            <a:ext cx="5524499" cy="825379"/>
          </a:xfrm>
        </p:spPr>
        <p:txBody>
          <a:bodyPr>
            <a:noAutofit/>
          </a:bodyPr>
          <a:lstStyle>
            <a:lvl1pPr marL="0" indent="0">
              <a:lnSpc>
                <a:spcPct val="90000"/>
              </a:lnSpc>
              <a:spcAft>
                <a:spcPts val="0"/>
              </a:spcAft>
              <a:buNone/>
              <a:defRPr sz="3000" b="1" i="0" spc="-150">
                <a:solidFill>
                  <a:schemeClr val="bg1"/>
                </a:solidFill>
                <a:latin typeface="Arial" panose="020B0604020202020204" pitchFamily="34" charset="0"/>
                <a:cs typeface="Arial" panose="020B0604020202020204" pitchFamily="34" charset="0"/>
              </a:defRPr>
            </a:lvl1pPr>
          </a:lstStyle>
          <a:p>
            <a:pPr lvl="0"/>
            <a:r>
              <a:rPr lang="en-US" dirty="0"/>
              <a:t>Click to add text</a:t>
            </a:r>
          </a:p>
        </p:txBody>
      </p:sp>
      <p:sp>
        <p:nvSpPr>
          <p:cNvPr id="4" name="Slide Number Placeholder 5">
            <a:extLst>
              <a:ext uri="{FF2B5EF4-FFF2-40B4-BE49-F238E27FC236}">
                <a16:creationId xmlns:a16="http://schemas.microsoft.com/office/drawing/2014/main" id="{AA0E3317-28EC-71CF-63FA-AE31ADB94084}"/>
              </a:ext>
            </a:extLst>
          </p:cNvPr>
          <p:cNvSpPr>
            <a:spLocks noGrp="1"/>
          </p:cNvSpPr>
          <p:nvPr>
            <p:ph type="sldNum" sz="quarter" idx="36"/>
          </p:nvPr>
        </p:nvSpPr>
        <p:spPr>
          <a:xfrm>
            <a:off x="11353800" y="6373164"/>
            <a:ext cx="457200" cy="314382"/>
          </a:xfrm>
        </p:spPr>
        <p:txBody>
          <a:bodyPr/>
          <a:lstStyle>
            <a:lvl1pPr>
              <a:defRPr>
                <a:solidFill>
                  <a:schemeClr val="bg1"/>
                </a:solidFill>
              </a:defRPr>
            </a:lvl1pPr>
          </a:lstStyle>
          <a:p>
            <a:fld id="{324C0A44-AD9E-49C7-A6F8-E7DA309B6D4F}" type="slidenum">
              <a:rPr lang="en-US" smtClean="0"/>
              <a:pPr/>
              <a:t>‹#›</a:t>
            </a:fld>
            <a:endParaRPr lang="en-US" dirty="0"/>
          </a:p>
        </p:txBody>
      </p:sp>
      <p:pic>
        <p:nvPicPr>
          <p:cNvPr id="5" name="Picture 4" descr="A black background with blue and orange lines&#10;&#10;AI-generated content may be incorrect.">
            <a:extLst>
              <a:ext uri="{FF2B5EF4-FFF2-40B4-BE49-F238E27FC236}">
                <a16:creationId xmlns:a16="http://schemas.microsoft.com/office/drawing/2014/main" id="{ABF47C34-D28D-CB45-09C3-AE66C0B9E69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rot="12301074">
            <a:off x="7590309" y="4520836"/>
            <a:ext cx="7772400" cy="6571848"/>
          </a:xfrm>
          <a:prstGeom prst="rect">
            <a:avLst/>
          </a:prstGeom>
        </p:spPr>
      </p:pic>
      <p:sp>
        <p:nvSpPr>
          <p:cNvPr id="9" name="Rectangle 26">
            <a:extLst>
              <a:ext uri="{FF2B5EF4-FFF2-40B4-BE49-F238E27FC236}">
                <a16:creationId xmlns:a16="http://schemas.microsoft.com/office/drawing/2014/main" id="{6AFAEF3B-6E2B-901D-1211-4A74A529D777}"/>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61315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Photos-teal">
    <p:bg>
      <p:bgPr>
        <a:solidFill>
          <a:schemeClr val="accent3"/>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9366387F-1731-5BA1-F6CF-FD4513AE2B02}"/>
              </a:ext>
            </a:extLst>
          </p:cNvPr>
          <p:cNvSpPr>
            <a:spLocks noGrp="1" noChangeAspect="1"/>
          </p:cNvSpPr>
          <p:nvPr>
            <p:ph type="pic" sz="quarter" idx="13"/>
          </p:nvPr>
        </p:nvSpPr>
        <p:spPr>
          <a:xfrm>
            <a:off x="2967228"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58" name="Picture Placeholder 57">
            <a:extLst>
              <a:ext uri="{FF2B5EF4-FFF2-40B4-BE49-F238E27FC236}">
                <a16:creationId xmlns:a16="http://schemas.microsoft.com/office/drawing/2014/main" id="{97D46CF3-7CCF-1E60-1BB1-4C02697C18C5}"/>
              </a:ext>
            </a:extLst>
          </p:cNvPr>
          <p:cNvSpPr>
            <a:spLocks noGrp="1" noChangeAspect="1"/>
          </p:cNvSpPr>
          <p:nvPr>
            <p:ph type="pic" sz="quarter" idx="14"/>
          </p:nvPr>
        </p:nvSpPr>
        <p:spPr>
          <a:xfrm>
            <a:off x="5286756"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3" name="Picture Placeholder 62">
            <a:extLst>
              <a:ext uri="{FF2B5EF4-FFF2-40B4-BE49-F238E27FC236}">
                <a16:creationId xmlns:a16="http://schemas.microsoft.com/office/drawing/2014/main" id="{BE7CB4A2-4B09-FE21-8A60-0E6D7C5A3670}"/>
              </a:ext>
            </a:extLst>
          </p:cNvPr>
          <p:cNvSpPr>
            <a:spLocks noGrp="1" noChangeAspect="1"/>
          </p:cNvSpPr>
          <p:nvPr>
            <p:ph type="pic" sz="quarter" idx="17"/>
          </p:nvPr>
        </p:nvSpPr>
        <p:spPr>
          <a:xfrm>
            <a:off x="1844686"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6" name="Picture Placeholder 65">
            <a:extLst>
              <a:ext uri="{FF2B5EF4-FFF2-40B4-BE49-F238E27FC236}">
                <a16:creationId xmlns:a16="http://schemas.microsoft.com/office/drawing/2014/main" id="{3F68F1D3-A542-689C-5BA2-B3F65EED79FC}"/>
              </a:ext>
            </a:extLst>
          </p:cNvPr>
          <p:cNvSpPr>
            <a:spLocks noGrp="1" noChangeAspect="1"/>
          </p:cNvSpPr>
          <p:nvPr>
            <p:ph type="pic" sz="quarter" idx="18"/>
          </p:nvPr>
        </p:nvSpPr>
        <p:spPr>
          <a:xfrm>
            <a:off x="4221965"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968EFA35-6731-4F3D-E745-9BD2051525B1}"/>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9" name="Picture Placeholder 58">
            <a:extLst>
              <a:ext uri="{FF2B5EF4-FFF2-40B4-BE49-F238E27FC236}">
                <a16:creationId xmlns:a16="http://schemas.microsoft.com/office/drawing/2014/main" id="{3D75D933-0AEC-8E20-2208-13BCA8958D9B}"/>
              </a:ext>
            </a:extLst>
          </p:cNvPr>
          <p:cNvSpPr>
            <a:spLocks noGrp="1" noChangeAspect="1"/>
          </p:cNvSpPr>
          <p:nvPr userDrawn="1">
            <p:ph type="pic" sz="quarter" idx="21"/>
          </p:nvPr>
        </p:nvSpPr>
        <p:spPr>
          <a:xfrm>
            <a:off x="9925812"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0" name="Picture Placeholder 59">
            <a:extLst>
              <a:ext uri="{FF2B5EF4-FFF2-40B4-BE49-F238E27FC236}">
                <a16:creationId xmlns:a16="http://schemas.microsoft.com/office/drawing/2014/main" id="{718365BF-5CD4-428D-A6FC-D404D6BFC997}"/>
              </a:ext>
            </a:extLst>
          </p:cNvPr>
          <p:cNvSpPr>
            <a:spLocks noGrp="1" noChangeAspect="1"/>
          </p:cNvSpPr>
          <p:nvPr userDrawn="1">
            <p:ph type="pic" sz="quarter" idx="22"/>
          </p:nvPr>
        </p:nvSpPr>
        <p:spPr>
          <a:xfrm>
            <a:off x="7606284" y="1711220"/>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7103 w 1618488"/>
              <a:gd name="connsiteY5" fmla="*/ 1618488 h 1618488"/>
              <a:gd name="connsiteX6" fmla="*/ 297103 w 1618488"/>
              <a:gd name="connsiteY6" fmla="*/ 1471283 h 1618488"/>
              <a:gd name="connsiteX7" fmla="*/ 149898 w 1618488"/>
              <a:gd name="connsiteY7" fmla="*/ 1471283 h 1618488"/>
              <a:gd name="connsiteX8" fmla="*/ 149898 w 1618488"/>
              <a:gd name="connsiteY8" fmla="*/ 1618488 h 1618488"/>
              <a:gd name="connsiteX9" fmla="*/ 0 w 1618488"/>
              <a:gd name="connsiteY9" fmla="*/ 1618488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0" y="0"/>
                </a:moveTo>
                <a:lnTo>
                  <a:pt x="1471283" y="0"/>
                </a:lnTo>
                <a:lnTo>
                  <a:pt x="1471283" y="147205"/>
                </a:lnTo>
                <a:lnTo>
                  <a:pt x="1618488" y="147205"/>
                </a:lnTo>
                <a:lnTo>
                  <a:pt x="1618488" y="1618488"/>
                </a:lnTo>
                <a:lnTo>
                  <a:pt x="297103" y="1618488"/>
                </a:lnTo>
                <a:lnTo>
                  <a:pt x="297103" y="1471283"/>
                </a:lnTo>
                <a:lnTo>
                  <a:pt x="149898" y="1471283"/>
                </a:lnTo>
                <a:lnTo>
                  <a:pt x="149898" y="1618488"/>
                </a:lnTo>
                <a:lnTo>
                  <a:pt x="0" y="1618488"/>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7" name="Picture Placeholder 66">
            <a:extLst>
              <a:ext uri="{FF2B5EF4-FFF2-40B4-BE49-F238E27FC236}">
                <a16:creationId xmlns:a16="http://schemas.microsoft.com/office/drawing/2014/main" id="{09C72878-2822-C899-7703-95FAB01A6CEF}"/>
              </a:ext>
            </a:extLst>
          </p:cNvPr>
          <p:cNvSpPr>
            <a:spLocks noGrp="1" noChangeAspect="1"/>
          </p:cNvSpPr>
          <p:nvPr>
            <p:ph type="pic" sz="quarter" idx="23"/>
          </p:nvPr>
        </p:nvSpPr>
        <p:spPr>
          <a:xfrm>
            <a:off x="6599244" y="4262909"/>
            <a:ext cx="1618488" cy="161848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68" name="Picture Placeholder 67">
            <a:extLst>
              <a:ext uri="{FF2B5EF4-FFF2-40B4-BE49-F238E27FC236}">
                <a16:creationId xmlns:a16="http://schemas.microsoft.com/office/drawing/2014/main" id="{71E38E86-F889-49A1-C955-DDE68167FCCD}"/>
              </a:ext>
            </a:extLst>
          </p:cNvPr>
          <p:cNvSpPr>
            <a:spLocks noGrp="1" noChangeAspect="1"/>
          </p:cNvSpPr>
          <p:nvPr>
            <p:ph type="pic" sz="quarter" idx="24"/>
          </p:nvPr>
        </p:nvSpPr>
        <p:spPr>
          <a:xfrm>
            <a:off x="8976523" y="4262909"/>
            <a:ext cx="1618488" cy="1618488"/>
          </a:xfrm>
          <a:custGeom>
            <a:avLst/>
            <a:gdLst>
              <a:gd name="connsiteX0" fmla="*/ 0 w 1618488"/>
              <a:gd name="connsiteY0" fmla="*/ 0 h 1618488"/>
              <a:gd name="connsiteX1" fmla="*/ 1471283 w 1618488"/>
              <a:gd name="connsiteY1" fmla="*/ 0 h 1618488"/>
              <a:gd name="connsiteX2" fmla="*/ 1471283 w 1618488"/>
              <a:gd name="connsiteY2" fmla="*/ 147205 h 1618488"/>
              <a:gd name="connsiteX3" fmla="*/ 1618488 w 1618488"/>
              <a:gd name="connsiteY3" fmla="*/ 147205 h 1618488"/>
              <a:gd name="connsiteX4" fmla="*/ 1618488 w 1618488"/>
              <a:gd name="connsiteY4" fmla="*/ 1618488 h 1618488"/>
              <a:gd name="connsiteX5" fmla="*/ 292283 w 1618488"/>
              <a:gd name="connsiteY5" fmla="*/ 1618488 h 1618488"/>
              <a:gd name="connsiteX6" fmla="*/ 292283 w 1618488"/>
              <a:gd name="connsiteY6" fmla="*/ 1471283 h 1618488"/>
              <a:gd name="connsiteX7" fmla="*/ 145078 w 1618488"/>
              <a:gd name="connsiteY7" fmla="*/ 1471283 h 1618488"/>
              <a:gd name="connsiteX8" fmla="*/ 145078 w 1618488"/>
              <a:gd name="connsiteY8" fmla="*/ 1618488 h 1618488"/>
              <a:gd name="connsiteX9" fmla="*/ 0 w 1618488"/>
              <a:gd name="connsiteY9" fmla="*/ 1618488 h 1618488"/>
              <a:gd name="connsiteX10" fmla="*/ 0 w 1618488"/>
              <a:gd name="connsiteY10" fmla="*/ 1469158 h 1618488"/>
              <a:gd name="connsiteX11" fmla="*/ 147204 w 1618488"/>
              <a:gd name="connsiteY11" fmla="*/ 1469158 h 1618488"/>
              <a:gd name="connsiteX12" fmla="*/ 147204 w 1618488"/>
              <a:gd name="connsiteY12" fmla="*/ 1321953 h 1618488"/>
              <a:gd name="connsiteX13" fmla="*/ 0 w 1618488"/>
              <a:gd name="connsiteY13" fmla="*/ 1321953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0" y="0"/>
                </a:moveTo>
                <a:lnTo>
                  <a:pt x="1471283" y="0"/>
                </a:lnTo>
                <a:lnTo>
                  <a:pt x="1471283" y="147205"/>
                </a:lnTo>
                <a:lnTo>
                  <a:pt x="1618488" y="147205"/>
                </a:lnTo>
                <a:lnTo>
                  <a:pt x="1618488" y="1618488"/>
                </a:lnTo>
                <a:lnTo>
                  <a:pt x="292283" y="1618488"/>
                </a:lnTo>
                <a:lnTo>
                  <a:pt x="292283" y="1471283"/>
                </a:lnTo>
                <a:lnTo>
                  <a:pt x="145078" y="1471283"/>
                </a:lnTo>
                <a:lnTo>
                  <a:pt x="145078" y="1618488"/>
                </a:lnTo>
                <a:lnTo>
                  <a:pt x="0" y="1618488"/>
                </a:lnTo>
                <a:lnTo>
                  <a:pt x="0" y="1469158"/>
                </a:lnTo>
                <a:lnTo>
                  <a:pt x="147204" y="1469158"/>
                </a:lnTo>
                <a:lnTo>
                  <a:pt x="147204" y="1321953"/>
                </a:lnTo>
                <a:lnTo>
                  <a:pt x="0" y="1321953"/>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3" name="Text Placeholder 5">
            <a:extLst>
              <a:ext uri="{FF2B5EF4-FFF2-40B4-BE49-F238E27FC236}">
                <a16:creationId xmlns:a16="http://schemas.microsoft.com/office/drawing/2014/main" id="{C5EC73FF-8AD8-D46B-84CB-0EAFA4918846}"/>
              </a:ext>
            </a:extLst>
          </p:cNvPr>
          <p:cNvSpPr>
            <a:spLocks noGrp="1"/>
          </p:cNvSpPr>
          <p:nvPr>
            <p:ph type="body" sz="quarter" idx="25" hasCustomPrompt="1"/>
          </p:nvPr>
        </p:nvSpPr>
        <p:spPr>
          <a:xfrm>
            <a:off x="379841"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 name="Text Placeholder 5">
            <a:extLst>
              <a:ext uri="{FF2B5EF4-FFF2-40B4-BE49-F238E27FC236}">
                <a16:creationId xmlns:a16="http://schemas.microsoft.com/office/drawing/2014/main" id="{F0C2D8E7-B31D-B5AA-B910-64CA8E0925AB}"/>
              </a:ext>
            </a:extLst>
          </p:cNvPr>
          <p:cNvSpPr>
            <a:spLocks noGrp="1"/>
          </p:cNvSpPr>
          <p:nvPr>
            <p:ph type="body" sz="quarter" idx="15" hasCustomPrompt="1"/>
          </p:nvPr>
        </p:nvSpPr>
        <p:spPr>
          <a:xfrm>
            <a:off x="379841"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54" name="Picture Placeholder 53">
            <a:extLst>
              <a:ext uri="{FF2B5EF4-FFF2-40B4-BE49-F238E27FC236}">
                <a16:creationId xmlns:a16="http://schemas.microsoft.com/office/drawing/2014/main" id="{9EE3DC73-2512-62FB-DCDC-68F87A9FC23B}"/>
              </a:ext>
            </a:extLst>
          </p:cNvPr>
          <p:cNvSpPr>
            <a:spLocks noGrp="1" noChangeAspect="1"/>
          </p:cNvSpPr>
          <p:nvPr>
            <p:ph type="pic" sz="quarter" idx="12"/>
          </p:nvPr>
        </p:nvSpPr>
        <p:spPr>
          <a:xfrm>
            <a:off x="647700" y="1711220"/>
            <a:ext cx="1618488" cy="1618488"/>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txBody>
          <a:bodyPr wrap="square">
            <a:noAutofit/>
          </a:bodyPr>
          <a:lstStyle>
            <a:lvl1pPr marL="0" indent="0">
              <a:buNone/>
              <a:defRPr>
                <a:solidFill>
                  <a:schemeClr val="bg1"/>
                </a:solidFill>
              </a:defRPr>
            </a:lvl1pPr>
          </a:lstStyle>
          <a:p>
            <a:r>
              <a:rPr lang="en-GB"/>
              <a:t>Click icon to add picture</a:t>
            </a:r>
            <a:endParaRPr lang="en-US"/>
          </a:p>
        </p:txBody>
      </p:sp>
      <p:sp>
        <p:nvSpPr>
          <p:cNvPr id="12" name="Text Placeholder 5">
            <a:extLst>
              <a:ext uri="{FF2B5EF4-FFF2-40B4-BE49-F238E27FC236}">
                <a16:creationId xmlns:a16="http://schemas.microsoft.com/office/drawing/2014/main" id="{B06E42B6-AC96-0E0E-8962-E97D097F30B0}"/>
              </a:ext>
            </a:extLst>
          </p:cNvPr>
          <p:cNvSpPr>
            <a:spLocks noGrp="1"/>
          </p:cNvSpPr>
          <p:nvPr>
            <p:ph type="body" sz="quarter" idx="26" hasCustomPrompt="1"/>
          </p:nvPr>
        </p:nvSpPr>
        <p:spPr>
          <a:xfrm>
            <a:off x="2697014"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3" name="Text Placeholder 5">
            <a:extLst>
              <a:ext uri="{FF2B5EF4-FFF2-40B4-BE49-F238E27FC236}">
                <a16:creationId xmlns:a16="http://schemas.microsoft.com/office/drawing/2014/main" id="{56194EF8-3B58-2EB7-181D-84EB7E0CA2E7}"/>
              </a:ext>
            </a:extLst>
          </p:cNvPr>
          <p:cNvSpPr>
            <a:spLocks noGrp="1"/>
          </p:cNvSpPr>
          <p:nvPr>
            <p:ph type="body" sz="quarter" idx="27" hasCustomPrompt="1"/>
          </p:nvPr>
        </p:nvSpPr>
        <p:spPr>
          <a:xfrm>
            <a:off x="2697014"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4" name="Text Placeholder 5">
            <a:extLst>
              <a:ext uri="{FF2B5EF4-FFF2-40B4-BE49-F238E27FC236}">
                <a16:creationId xmlns:a16="http://schemas.microsoft.com/office/drawing/2014/main" id="{CFFA2455-68DA-ECF9-8D1C-D1D7DBF366DD}"/>
              </a:ext>
            </a:extLst>
          </p:cNvPr>
          <p:cNvSpPr>
            <a:spLocks noGrp="1"/>
          </p:cNvSpPr>
          <p:nvPr>
            <p:ph type="body" sz="quarter" idx="28" hasCustomPrompt="1"/>
          </p:nvPr>
        </p:nvSpPr>
        <p:spPr>
          <a:xfrm>
            <a:off x="5116815" y="3406837"/>
            <a:ext cx="1958371"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5" name="Text Placeholder 5">
            <a:extLst>
              <a:ext uri="{FF2B5EF4-FFF2-40B4-BE49-F238E27FC236}">
                <a16:creationId xmlns:a16="http://schemas.microsoft.com/office/drawing/2014/main" id="{54650455-C5A1-D3F2-EE90-EDB060E072AF}"/>
              </a:ext>
            </a:extLst>
          </p:cNvPr>
          <p:cNvSpPr>
            <a:spLocks noGrp="1"/>
          </p:cNvSpPr>
          <p:nvPr>
            <p:ph type="body" sz="quarter" idx="29" hasCustomPrompt="1"/>
          </p:nvPr>
        </p:nvSpPr>
        <p:spPr>
          <a:xfrm>
            <a:off x="5116815" y="3665641"/>
            <a:ext cx="1958371"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6" name="Text Placeholder 5">
            <a:extLst>
              <a:ext uri="{FF2B5EF4-FFF2-40B4-BE49-F238E27FC236}">
                <a16:creationId xmlns:a16="http://schemas.microsoft.com/office/drawing/2014/main" id="{C3BD9D4D-9C7A-E105-B788-6EB78222D487}"/>
              </a:ext>
            </a:extLst>
          </p:cNvPr>
          <p:cNvSpPr>
            <a:spLocks noGrp="1"/>
          </p:cNvSpPr>
          <p:nvPr>
            <p:ph type="body" sz="quarter" idx="30" hasCustomPrompt="1"/>
          </p:nvPr>
        </p:nvSpPr>
        <p:spPr>
          <a:xfrm>
            <a:off x="7336069"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7" name="Text Placeholder 5">
            <a:extLst>
              <a:ext uri="{FF2B5EF4-FFF2-40B4-BE49-F238E27FC236}">
                <a16:creationId xmlns:a16="http://schemas.microsoft.com/office/drawing/2014/main" id="{91FA9447-797C-707A-BEDF-FD2B6D35B241}"/>
              </a:ext>
            </a:extLst>
          </p:cNvPr>
          <p:cNvSpPr>
            <a:spLocks noGrp="1"/>
          </p:cNvSpPr>
          <p:nvPr>
            <p:ph type="body" sz="quarter" idx="31" hasCustomPrompt="1"/>
          </p:nvPr>
        </p:nvSpPr>
        <p:spPr>
          <a:xfrm>
            <a:off x="7336069"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8" name="Text Placeholder 5">
            <a:extLst>
              <a:ext uri="{FF2B5EF4-FFF2-40B4-BE49-F238E27FC236}">
                <a16:creationId xmlns:a16="http://schemas.microsoft.com/office/drawing/2014/main" id="{7DDA1868-329D-373A-0A54-58FB5D4BFE03}"/>
              </a:ext>
            </a:extLst>
          </p:cNvPr>
          <p:cNvSpPr>
            <a:spLocks noGrp="1"/>
          </p:cNvSpPr>
          <p:nvPr>
            <p:ph type="body" sz="quarter" idx="32" hasCustomPrompt="1"/>
          </p:nvPr>
        </p:nvSpPr>
        <p:spPr>
          <a:xfrm>
            <a:off x="9653242" y="3406837"/>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19" name="Text Placeholder 5">
            <a:extLst>
              <a:ext uri="{FF2B5EF4-FFF2-40B4-BE49-F238E27FC236}">
                <a16:creationId xmlns:a16="http://schemas.microsoft.com/office/drawing/2014/main" id="{8A55E832-0430-C4DA-2EDB-24091F435F2E}"/>
              </a:ext>
            </a:extLst>
          </p:cNvPr>
          <p:cNvSpPr>
            <a:spLocks noGrp="1"/>
          </p:cNvSpPr>
          <p:nvPr>
            <p:ph type="body" sz="quarter" idx="33" hasCustomPrompt="1"/>
          </p:nvPr>
        </p:nvSpPr>
        <p:spPr>
          <a:xfrm>
            <a:off x="9653242" y="3665641"/>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0" name="Text Placeholder 5">
            <a:extLst>
              <a:ext uri="{FF2B5EF4-FFF2-40B4-BE49-F238E27FC236}">
                <a16:creationId xmlns:a16="http://schemas.microsoft.com/office/drawing/2014/main" id="{04705317-90A6-3A1B-9E29-F484C2A4189E}"/>
              </a:ext>
            </a:extLst>
          </p:cNvPr>
          <p:cNvSpPr>
            <a:spLocks noGrp="1"/>
          </p:cNvSpPr>
          <p:nvPr>
            <p:ph type="body" sz="quarter" idx="34" hasCustomPrompt="1"/>
          </p:nvPr>
        </p:nvSpPr>
        <p:spPr>
          <a:xfrm>
            <a:off x="1577796"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1" name="Text Placeholder 5">
            <a:extLst>
              <a:ext uri="{FF2B5EF4-FFF2-40B4-BE49-F238E27FC236}">
                <a16:creationId xmlns:a16="http://schemas.microsoft.com/office/drawing/2014/main" id="{86395E6A-D5BD-CCDD-0CD0-616D25F26409}"/>
              </a:ext>
            </a:extLst>
          </p:cNvPr>
          <p:cNvSpPr>
            <a:spLocks noGrp="1"/>
          </p:cNvSpPr>
          <p:nvPr>
            <p:ph type="body" sz="quarter" idx="35" hasCustomPrompt="1"/>
          </p:nvPr>
        </p:nvSpPr>
        <p:spPr>
          <a:xfrm>
            <a:off x="1577796"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3" name="Text Placeholder 5">
            <a:extLst>
              <a:ext uri="{FF2B5EF4-FFF2-40B4-BE49-F238E27FC236}">
                <a16:creationId xmlns:a16="http://schemas.microsoft.com/office/drawing/2014/main" id="{385FD8A1-08CA-2923-86C1-9D4517BC40CD}"/>
              </a:ext>
            </a:extLst>
          </p:cNvPr>
          <p:cNvSpPr>
            <a:spLocks noGrp="1"/>
          </p:cNvSpPr>
          <p:nvPr>
            <p:ph type="body" sz="quarter" idx="36" hasCustomPrompt="1"/>
          </p:nvPr>
        </p:nvSpPr>
        <p:spPr>
          <a:xfrm>
            <a:off x="3957314" y="597201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4" name="Text Placeholder 5">
            <a:extLst>
              <a:ext uri="{FF2B5EF4-FFF2-40B4-BE49-F238E27FC236}">
                <a16:creationId xmlns:a16="http://schemas.microsoft.com/office/drawing/2014/main" id="{8BE2340E-295C-D716-98CC-F201EA2F8334}"/>
              </a:ext>
            </a:extLst>
          </p:cNvPr>
          <p:cNvSpPr>
            <a:spLocks noGrp="1"/>
          </p:cNvSpPr>
          <p:nvPr>
            <p:ph type="body" sz="quarter" idx="37" hasCustomPrompt="1"/>
          </p:nvPr>
        </p:nvSpPr>
        <p:spPr>
          <a:xfrm>
            <a:off x="3957314" y="623081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7" name="Text Placeholder 5">
            <a:extLst>
              <a:ext uri="{FF2B5EF4-FFF2-40B4-BE49-F238E27FC236}">
                <a16:creationId xmlns:a16="http://schemas.microsoft.com/office/drawing/2014/main" id="{9453088C-DB9E-7188-4674-B7339CB82861}"/>
              </a:ext>
            </a:extLst>
          </p:cNvPr>
          <p:cNvSpPr>
            <a:spLocks noGrp="1"/>
          </p:cNvSpPr>
          <p:nvPr>
            <p:ph type="body" sz="quarter" idx="38" hasCustomPrompt="1"/>
          </p:nvPr>
        </p:nvSpPr>
        <p:spPr>
          <a:xfrm>
            <a:off x="6325980"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8" name="Text Placeholder 5">
            <a:extLst>
              <a:ext uri="{FF2B5EF4-FFF2-40B4-BE49-F238E27FC236}">
                <a16:creationId xmlns:a16="http://schemas.microsoft.com/office/drawing/2014/main" id="{C468F382-2017-6A90-5E91-53DB2DAB4B24}"/>
              </a:ext>
            </a:extLst>
          </p:cNvPr>
          <p:cNvSpPr>
            <a:spLocks noGrp="1"/>
          </p:cNvSpPr>
          <p:nvPr>
            <p:ph type="body" sz="quarter" idx="39" hasCustomPrompt="1"/>
          </p:nvPr>
        </p:nvSpPr>
        <p:spPr>
          <a:xfrm>
            <a:off x="6325980"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29" name="Text Placeholder 5">
            <a:extLst>
              <a:ext uri="{FF2B5EF4-FFF2-40B4-BE49-F238E27FC236}">
                <a16:creationId xmlns:a16="http://schemas.microsoft.com/office/drawing/2014/main" id="{8F729790-8694-10B1-9832-49108753177B}"/>
              </a:ext>
            </a:extLst>
          </p:cNvPr>
          <p:cNvSpPr>
            <a:spLocks noGrp="1"/>
          </p:cNvSpPr>
          <p:nvPr>
            <p:ph type="body" sz="quarter" idx="40" hasCustomPrompt="1"/>
          </p:nvPr>
        </p:nvSpPr>
        <p:spPr>
          <a:xfrm>
            <a:off x="8705960" y="5963001"/>
            <a:ext cx="2154208" cy="242911"/>
          </a:xfrm>
        </p:spPr>
        <p:txBody>
          <a:bodyPr anchor="ctr">
            <a:normAutofit/>
          </a:bodyPr>
          <a:lstStyle>
            <a:lvl1pPr marL="0" indent="0" algn="ctr">
              <a:buNone/>
              <a:defRPr sz="14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sp>
        <p:nvSpPr>
          <p:cNvPr id="30" name="Text Placeholder 5">
            <a:extLst>
              <a:ext uri="{FF2B5EF4-FFF2-40B4-BE49-F238E27FC236}">
                <a16:creationId xmlns:a16="http://schemas.microsoft.com/office/drawing/2014/main" id="{220FE1FE-1D9C-59DB-385B-64C4C1FA6ADB}"/>
              </a:ext>
            </a:extLst>
          </p:cNvPr>
          <p:cNvSpPr>
            <a:spLocks noGrp="1"/>
          </p:cNvSpPr>
          <p:nvPr>
            <p:ph type="body" sz="quarter" idx="41" hasCustomPrompt="1"/>
          </p:nvPr>
        </p:nvSpPr>
        <p:spPr>
          <a:xfrm>
            <a:off x="8705960" y="6221805"/>
            <a:ext cx="2154208" cy="182503"/>
          </a:xfrm>
        </p:spPr>
        <p:txBody>
          <a:bodyPr anchor="ctr">
            <a:normAutofit/>
          </a:bodyPr>
          <a:lstStyle>
            <a:lvl1pPr marL="0" indent="0" algn="ctr">
              <a:buNone/>
              <a:defRPr sz="1200" spc="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text</a:t>
            </a:r>
          </a:p>
        </p:txBody>
      </p:sp>
      <p:pic>
        <p:nvPicPr>
          <p:cNvPr id="6" name="Picture 5">
            <a:extLst>
              <a:ext uri="{FF2B5EF4-FFF2-40B4-BE49-F238E27FC236}">
                <a16:creationId xmlns:a16="http://schemas.microsoft.com/office/drawing/2014/main" id="{8157C1B4-2F26-63AE-6B67-2F876D52A8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09764" y="362287"/>
            <a:ext cx="833598" cy="416799"/>
          </a:xfrm>
          <a:prstGeom prst="rect">
            <a:avLst/>
          </a:prstGeom>
        </p:spPr>
      </p:pic>
      <p:sp>
        <p:nvSpPr>
          <p:cNvPr id="4" name="Rectangle 26">
            <a:extLst>
              <a:ext uri="{FF2B5EF4-FFF2-40B4-BE49-F238E27FC236}">
                <a16:creationId xmlns:a16="http://schemas.microsoft.com/office/drawing/2014/main" id="{40405029-7B9D-86A9-52EA-5522C7D9D5E0}"/>
              </a:ext>
            </a:extLst>
          </p:cNvPr>
          <p:cNvSpPr/>
          <p:nvPr userDrawn="1"/>
        </p:nvSpPr>
        <p:spPr>
          <a:xfrm>
            <a:off x="501" y="6761481"/>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dirty="0"/>
          </a:p>
        </p:txBody>
      </p:sp>
    </p:spTree>
    <p:extLst>
      <p:ext uri="{BB962C8B-B14F-4D97-AF65-F5344CB8AC3E}">
        <p14:creationId xmlns:p14="http://schemas.microsoft.com/office/powerpoint/2010/main" val="27143505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Slide-dark-mo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F706-89AB-ADE4-786B-34F29EAF0EB2}"/>
              </a:ext>
            </a:extLst>
          </p:cNvPr>
          <p:cNvSpPr>
            <a:spLocks noGrp="1"/>
          </p:cNvSpPr>
          <p:nvPr>
            <p:ph type="title" hasCustomPrompt="1"/>
          </p:nvPr>
        </p:nvSpPr>
        <p:spPr>
          <a:xfrm>
            <a:off x="1889760" y="2143126"/>
            <a:ext cx="8412480" cy="1975104"/>
          </a:xfrm>
        </p:spPr>
        <p:txBody>
          <a:bodyPr>
            <a:noAutofit/>
          </a:bodyPr>
          <a:lstStyle>
            <a:lvl1pPr>
              <a:defRPr sz="3800">
                <a:solidFill>
                  <a:schemeClr val="bg1"/>
                </a:solidFill>
              </a:defRPr>
            </a:lvl1pPr>
          </a:lstStyle>
          <a:p>
            <a:r>
              <a:rPr lang="en-US" dirty="0"/>
              <a:t>Click to add text</a:t>
            </a:r>
          </a:p>
        </p:txBody>
      </p:sp>
      <p:sp>
        <p:nvSpPr>
          <p:cNvPr id="828" name="Rectangle"/>
          <p:cNvSpPr/>
          <p:nvPr userDrawn="1"/>
        </p:nvSpPr>
        <p:spPr>
          <a:xfrm>
            <a:off x="165702" y="190500"/>
            <a:ext cx="11860596" cy="6477001"/>
          </a:xfrm>
          <a:prstGeom prst="rect">
            <a:avLst/>
          </a:prstGeom>
          <a:ln>
            <a:solidFill>
              <a:schemeClr val="bg1"/>
            </a:solidFill>
            <a:miter lim="400000"/>
          </a:ln>
        </p:spPr>
        <p:txBody>
          <a:bodyPr tIns="91439" bIns="91439" anchor="ctr"/>
          <a:lstStyle/>
          <a:p>
            <a:pPr algn="ctr">
              <a:lnSpc>
                <a:spcPct val="100000"/>
              </a:lnSpc>
              <a:defRPr sz="2800">
                <a:solidFill>
                  <a:schemeClr val="accent3"/>
                </a:solidFill>
              </a:defRPr>
            </a:pPr>
            <a:endParaRPr sz="2800" dirty="0"/>
          </a:p>
        </p:txBody>
      </p:sp>
      <p:pic>
        <p:nvPicPr>
          <p:cNvPr id="6" name="Picture 5">
            <a:extLst>
              <a:ext uri="{FF2B5EF4-FFF2-40B4-BE49-F238E27FC236}">
                <a16:creationId xmlns:a16="http://schemas.microsoft.com/office/drawing/2014/main" id="{0EA1E05B-D473-80D8-71D2-AAFA58314C99}"/>
              </a:ext>
            </a:extLst>
          </p:cNvPr>
          <p:cNvPicPr>
            <a:picLocks noChangeAspect="1"/>
          </p:cNvPicPr>
          <p:nvPr/>
        </p:nvPicPr>
        <p:blipFill>
          <a:blip r:embed="rId2"/>
          <a:stretch>
            <a:fillRect/>
          </a:stretch>
        </p:blipFill>
        <p:spPr>
          <a:xfrm>
            <a:off x="10909330" y="362285"/>
            <a:ext cx="836071" cy="417600"/>
          </a:xfrm>
          <a:prstGeom prst="rect">
            <a:avLst/>
          </a:prstGeom>
        </p:spPr>
      </p:pic>
      <p:pic>
        <p:nvPicPr>
          <p:cNvPr id="7" name="Picture 2">
            <a:extLst>
              <a:ext uri="{FF2B5EF4-FFF2-40B4-BE49-F238E27FC236}">
                <a16:creationId xmlns:a16="http://schemas.microsoft.com/office/drawing/2014/main" id="{C31B6F3E-9CBC-955D-4B0A-0FF7979A5F7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V="1">
            <a:off x="1251948" y="868491"/>
            <a:ext cx="1275621" cy="768115"/>
          </a:xfrm>
          <a:prstGeom prst="rect">
            <a:avLst/>
          </a:prstGeom>
        </p:spPr>
      </p:pic>
      <p:pic>
        <p:nvPicPr>
          <p:cNvPr id="8" name="Picture 2">
            <a:extLst>
              <a:ext uri="{FF2B5EF4-FFF2-40B4-BE49-F238E27FC236}">
                <a16:creationId xmlns:a16="http://schemas.microsoft.com/office/drawing/2014/main" id="{A6024BE0-E67E-B3AF-01E4-D5BF459E9E8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flipH="1">
            <a:off x="9666743" y="5008807"/>
            <a:ext cx="1275621" cy="768115"/>
          </a:xfrm>
          <a:prstGeom prst="rect">
            <a:avLst/>
          </a:prstGeom>
        </p:spPr>
      </p:pic>
      <p:sp>
        <p:nvSpPr>
          <p:cNvPr id="4" name="Text Placeholder 14">
            <a:extLst>
              <a:ext uri="{FF2B5EF4-FFF2-40B4-BE49-F238E27FC236}">
                <a16:creationId xmlns:a16="http://schemas.microsoft.com/office/drawing/2014/main" id="{529F3D46-793A-A22A-D560-1F99CB2F2377}"/>
              </a:ext>
            </a:extLst>
          </p:cNvPr>
          <p:cNvSpPr>
            <a:spLocks noGrp="1"/>
          </p:cNvSpPr>
          <p:nvPr>
            <p:ph type="body" sz="quarter" idx="19" hasCustomPrompt="1"/>
          </p:nvPr>
        </p:nvSpPr>
        <p:spPr>
          <a:xfrm>
            <a:off x="1889759" y="4460521"/>
            <a:ext cx="8412480" cy="249299"/>
          </a:xfrm>
        </p:spPr>
        <p:txBody>
          <a:bodyPr wrap="square" tIns="0" anchor="t" anchorCtr="0">
            <a:spAutoFit/>
          </a:bodyPr>
          <a:lstStyle>
            <a:lvl1pPr marL="0" indent="0">
              <a:lnSpc>
                <a:spcPct val="90000"/>
              </a:lnSpc>
              <a:spcBef>
                <a:spcPts val="500"/>
              </a:spcBef>
              <a:buNone/>
              <a:defRPr sz="1800" b="1" spc="0" baseline="0">
                <a:solidFill>
                  <a:schemeClr val="bg1"/>
                </a:solidFill>
              </a:defRPr>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Tree>
    <p:extLst>
      <p:ext uri="{BB962C8B-B14F-4D97-AF65-F5344CB8AC3E}">
        <p14:creationId xmlns:p14="http://schemas.microsoft.com/office/powerpoint/2010/main" val="278389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ntent with photo (call out)-dark-mode">
    <p:spTree>
      <p:nvGrpSpPr>
        <p:cNvPr id="1" name=""/>
        <p:cNvGrpSpPr/>
        <p:nvPr/>
      </p:nvGrpSpPr>
      <p:grpSpPr>
        <a:xfrm>
          <a:off x="0" y="0"/>
          <a:ext cx="0" cy="0"/>
          <a:chOff x="0" y="0"/>
          <a:chExt cx="0" cy="0"/>
        </a:xfrm>
      </p:grpSpPr>
      <p:pic>
        <p:nvPicPr>
          <p:cNvPr id="6" name="Picture 5" descr="A blue and orange lines on a black background&#10;&#10;AI-generated content may be incorrect.">
            <a:extLst>
              <a:ext uri="{FF2B5EF4-FFF2-40B4-BE49-F238E27FC236}">
                <a16:creationId xmlns:a16="http://schemas.microsoft.com/office/drawing/2014/main" id="{D7D7FCF6-9A14-3E6A-039B-DCCE2BEC35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76123" y="2832100"/>
            <a:ext cx="7772400" cy="6581895"/>
          </a:xfrm>
          <a:prstGeom prst="rect">
            <a:avLst/>
          </a:prstGeom>
        </p:spPr>
      </p:pic>
      <p:sp>
        <p:nvSpPr>
          <p:cNvPr id="14" name="Picture Placeholder 13">
            <a:extLst>
              <a:ext uri="{FF2B5EF4-FFF2-40B4-BE49-F238E27FC236}">
                <a16:creationId xmlns:a16="http://schemas.microsoft.com/office/drawing/2014/main" id="{5919BE72-EEC3-84D0-78ED-8CECC2C7ADA2}"/>
              </a:ext>
            </a:extLst>
          </p:cNvPr>
          <p:cNvSpPr>
            <a:spLocks noGrp="1"/>
          </p:cNvSpPr>
          <p:nvPr>
            <p:ph type="pic" sz="quarter" idx="15"/>
          </p:nvPr>
        </p:nvSpPr>
        <p:spPr>
          <a:xfrm>
            <a:off x="7945777" y="1371600"/>
            <a:ext cx="4246223" cy="5486400"/>
          </a:xfrm>
          <a:custGeom>
            <a:avLst/>
            <a:gdLst>
              <a:gd name="connsiteX0" fmla="*/ 0 w 4246223"/>
              <a:gd name="connsiteY0" fmla="*/ 0 h 5486400"/>
              <a:gd name="connsiteX1" fmla="*/ 4246223 w 4246223"/>
              <a:gd name="connsiteY1" fmla="*/ 0 h 5486400"/>
              <a:gd name="connsiteX2" fmla="*/ 4246223 w 4246223"/>
              <a:gd name="connsiteY2" fmla="*/ 5486400 h 5486400"/>
              <a:gd name="connsiteX3" fmla="*/ 1643231 w 4246223"/>
              <a:gd name="connsiteY3" fmla="*/ 5486400 h 5486400"/>
              <a:gd name="connsiteX4" fmla="*/ 1643231 w 4246223"/>
              <a:gd name="connsiteY4" fmla="*/ 3520440 h 5486400"/>
              <a:gd name="connsiteX5" fmla="*/ 0 w 4246223"/>
              <a:gd name="connsiteY5" fmla="*/ 352044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6223" h="5486400">
                <a:moveTo>
                  <a:pt x="0" y="0"/>
                </a:moveTo>
                <a:lnTo>
                  <a:pt x="4246223" y="0"/>
                </a:lnTo>
                <a:lnTo>
                  <a:pt x="4246223" y="5486400"/>
                </a:lnTo>
                <a:lnTo>
                  <a:pt x="1643231" y="5486400"/>
                </a:lnTo>
                <a:lnTo>
                  <a:pt x="1643231" y="3520440"/>
                </a:lnTo>
                <a:lnTo>
                  <a:pt x="0" y="3520440"/>
                </a:lnTo>
                <a:close/>
              </a:path>
            </a:pathLst>
          </a:custGeom>
        </p:spPr>
        <p:txBody>
          <a:bodyPr wrap="square">
            <a:noAutofit/>
          </a:bodyPr>
          <a:lstStyle/>
          <a:p>
            <a:r>
              <a:rPr lang="en-GB" dirty="0"/>
              <a:t>Click icon to add picture</a:t>
            </a:r>
            <a:endParaRPr lang="en-US" dirty="0"/>
          </a:p>
        </p:txBody>
      </p:sp>
      <p:sp>
        <p:nvSpPr>
          <p:cNvPr id="2" name="Title 1">
            <a:extLst>
              <a:ext uri="{FF2B5EF4-FFF2-40B4-BE49-F238E27FC236}">
                <a16:creationId xmlns:a16="http://schemas.microsoft.com/office/drawing/2014/main" id="{D316D2B1-EBEF-DF50-F471-A0723DDF4E0C}"/>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2E4E1CD6-C6CF-7436-610F-7706F91D752E}"/>
              </a:ext>
            </a:extLst>
          </p:cNvPr>
          <p:cNvSpPr>
            <a:spLocks noGrp="1"/>
          </p:cNvSpPr>
          <p:nvPr>
            <p:ph type="sldNum" sz="quarter" idx="11"/>
          </p:nvPr>
        </p:nvSpPr>
        <p:spPr/>
        <p:txBody>
          <a:bodyPr/>
          <a:lstStyle/>
          <a:p>
            <a:fld id="{324C0A44-AD9E-49C7-A6F8-E7DA309B6D4F}" type="slidenum">
              <a:rPr lang="en-US" smtClean="0"/>
              <a:pPr/>
              <a:t>‹#›</a:t>
            </a:fld>
            <a:endParaRPr lang="en-US" dirty="0"/>
          </a:p>
        </p:txBody>
      </p:sp>
      <p:sp>
        <p:nvSpPr>
          <p:cNvPr id="5" name="Text Placeholder 7">
            <a:extLst>
              <a:ext uri="{FF2B5EF4-FFF2-40B4-BE49-F238E27FC236}">
                <a16:creationId xmlns:a16="http://schemas.microsoft.com/office/drawing/2014/main" id="{20099B59-DB61-5820-31DF-38EF9D783D17}"/>
              </a:ext>
            </a:extLst>
          </p:cNvPr>
          <p:cNvSpPr>
            <a:spLocks noGrp="1"/>
          </p:cNvSpPr>
          <p:nvPr>
            <p:ph type="body" sz="quarter" idx="13" hasCustomPrompt="1"/>
          </p:nvPr>
        </p:nvSpPr>
        <p:spPr>
          <a:xfrm>
            <a:off x="381000" y="1371600"/>
            <a:ext cx="6769100" cy="314325"/>
          </a:xfrm>
        </p:spPr>
        <p:txBody>
          <a:bodyPr>
            <a:noAutofit/>
          </a:bodyPr>
          <a:lstStyle>
            <a:lvl1pPr marL="0" indent="0">
              <a:buNone/>
              <a:defRPr sz="2000" b="1" spc="0" baseline="0"/>
            </a:lvl1pPr>
          </a:lstStyle>
          <a:p>
            <a:pPr lvl="0"/>
            <a:r>
              <a:rPr lang="en-US" dirty="0"/>
              <a:t>Click to add text</a:t>
            </a:r>
          </a:p>
        </p:txBody>
      </p:sp>
      <p:sp>
        <p:nvSpPr>
          <p:cNvPr id="7" name="Text Placeholder 6">
            <a:extLst>
              <a:ext uri="{FF2B5EF4-FFF2-40B4-BE49-F238E27FC236}">
                <a16:creationId xmlns:a16="http://schemas.microsoft.com/office/drawing/2014/main" id="{79F84DB0-C881-0395-468C-47B9CBA54691}"/>
              </a:ext>
            </a:extLst>
          </p:cNvPr>
          <p:cNvSpPr>
            <a:spLocks noGrp="1"/>
          </p:cNvSpPr>
          <p:nvPr>
            <p:ph type="body" sz="quarter" idx="14" hasCustomPrompt="1"/>
          </p:nvPr>
        </p:nvSpPr>
        <p:spPr>
          <a:xfrm>
            <a:off x="381000" y="1785969"/>
            <a:ext cx="6769100" cy="2918732"/>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9">
            <a:extLst>
              <a:ext uri="{FF2B5EF4-FFF2-40B4-BE49-F238E27FC236}">
                <a16:creationId xmlns:a16="http://schemas.microsoft.com/office/drawing/2014/main" id="{83E30C8A-5D2F-C27F-AFC1-B6F07606413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945777" y="3939540"/>
            <a:ext cx="965200" cy="965200"/>
          </a:xfrm>
          <a:prstGeom prst="rect">
            <a:avLst/>
          </a:prstGeom>
        </p:spPr>
      </p:pic>
      <p:sp>
        <p:nvSpPr>
          <p:cNvPr id="9" name="Rectangle 26">
            <a:extLst>
              <a:ext uri="{FF2B5EF4-FFF2-40B4-BE49-F238E27FC236}">
                <a16:creationId xmlns:a16="http://schemas.microsoft.com/office/drawing/2014/main" id="{8B0339DD-846C-85DA-9C32-0CA8F6D9579F}"/>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
        <p:nvSpPr>
          <p:cNvPr id="15" name="Text Placeholder 12">
            <a:extLst>
              <a:ext uri="{FF2B5EF4-FFF2-40B4-BE49-F238E27FC236}">
                <a16:creationId xmlns:a16="http://schemas.microsoft.com/office/drawing/2014/main" id="{3B7AA824-6702-D140-6158-DBC4DAD43E69}"/>
              </a:ext>
            </a:extLst>
          </p:cNvPr>
          <p:cNvSpPr>
            <a:spLocks noGrp="1"/>
          </p:cNvSpPr>
          <p:nvPr>
            <p:ph type="body" sz="quarter" idx="16" hasCustomPrompt="1"/>
          </p:nvPr>
        </p:nvSpPr>
        <p:spPr>
          <a:xfrm>
            <a:off x="2602992" y="4892040"/>
            <a:ext cx="6983770" cy="1965960"/>
          </a:xfrm>
          <a:solidFill>
            <a:schemeClr val="accent2"/>
          </a:solidFill>
        </p:spPr>
        <p:txBody>
          <a:bodyPr lIns="320040" tIns="320040" rIns="320040" bIns="320040">
            <a:noAutofit/>
          </a:bodyPr>
          <a:lstStyle>
            <a:lvl1pPr marL="0" indent="0">
              <a:buNone/>
              <a:defRPr sz="2400" b="1" spc="-150">
                <a:solidFill>
                  <a:schemeClr val="bg1"/>
                </a:solidFill>
              </a:defRPr>
            </a:lvl1pPr>
          </a:lstStyle>
          <a:p>
            <a:pPr lvl="0"/>
            <a:r>
              <a:rPr lang="en-GB" dirty="0"/>
              <a:t>Click to add text</a:t>
            </a:r>
          </a:p>
        </p:txBody>
      </p:sp>
    </p:spTree>
    <p:extLst>
      <p:ext uri="{BB962C8B-B14F-4D97-AF65-F5344CB8AC3E}">
        <p14:creationId xmlns:p14="http://schemas.microsoft.com/office/powerpoint/2010/main" val="3853002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tatement with boxes-dark-mode">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38FF6B29-86AC-6055-3531-01B6C1D1D2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8255452">
            <a:off x="2090123" y="2935505"/>
            <a:ext cx="7772400" cy="6581895"/>
          </a:xfrm>
          <a:prstGeom prst="rect">
            <a:avLst/>
          </a:prstGeom>
        </p:spPr>
      </p:pic>
      <p:sp>
        <p:nvSpPr>
          <p:cNvPr id="2" name="Title 1">
            <a:extLst>
              <a:ext uri="{FF2B5EF4-FFF2-40B4-BE49-F238E27FC236}">
                <a16:creationId xmlns:a16="http://schemas.microsoft.com/office/drawing/2014/main" id="{EA50607A-F06E-1055-E9B5-9F1ECC6FA55B}"/>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01AC5AFA-D99A-BFC4-340C-CADB83E524E7}"/>
              </a:ext>
            </a:extLst>
          </p:cNvPr>
          <p:cNvSpPr>
            <a:spLocks noGrp="1"/>
          </p:cNvSpPr>
          <p:nvPr>
            <p:ph type="sldNum" sz="quarter" idx="11"/>
          </p:nvPr>
        </p:nvSpPr>
        <p:spPr/>
        <p:txBody>
          <a:bodyPr/>
          <a:lstStyle/>
          <a:p>
            <a:fld id="{324C0A44-AD9E-49C7-A6F8-E7DA309B6D4F}" type="slidenum">
              <a:rPr lang="en-US" smtClean="0"/>
              <a:pPr/>
              <a:t>‹#›</a:t>
            </a:fld>
            <a:endParaRPr lang="en-US" dirty="0"/>
          </a:p>
        </p:txBody>
      </p:sp>
      <p:sp>
        <p:nvSpPr>
          <p:cNvPr id="6" name="Text Placeholder 5">
            <a:extLst>
              <a:ext uri="{FF2B5EF4-FFF2-40B4-BE49-F238E27FC236}">
                <a16:creationId xmlns:a16="http://schemas.microsoft.com/office/drawing/2014/main" id="{1D6654A0-5FC8-E6AA-2A11-1F0AC087EDC8}"/>
              </a:ext>
            </a:extLst>
          </p:cNvPr>
          <p:cNvSpPr>
            <a:spLocks noGrp="1"/>
          </p:cNvSpPr>
          <p:nvPr>
            <p:ph type="body" sz="quarter" idx="12" hasCustomPrompt="1"/>
          </p:nvPr>
        </p:nvSpPr>
        <p:spPr>
          <a:xfrm>
            <a:off x="381000" y="2610761"/>
            <a:ext cx="3474720" cy="2159000"/>
          </a:xfrm>
          <a:solidFill>
            <a:srgbClr val="FA4616"/>
          </a:solidFill>
        </p:spPr>
        <p:txBody>
          <a:bodyPr lIns="182880" tIns="182880" rIns="182880" bIns="182880" anchor="ctr">
            <a:noAutofit/>
          </a:bodyPr>
          <a:lstStyle>
            <a:lvl1pPr marL="0" indent="0" algn="ctr">
              <a:buNone/>
              <a:defRPr sz="2800" b="1" spc="-15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GB" dirty="0"/>
              <a:t>Click to add text</a:t>
            </a:r>
          </a:p>
        </p:txBody>
      </p:sp>
      <p:sp>
        <p:nvSpPr>
          <p:cNvPr id="7" name="Text Placeholder 5">
            <a:extLst>
              <a:ext uri="{FF2B5EF4-FFF2-40B4-BE49-F238E27FC236}">
                <a16:creationId xmlns:a16="http://schemas.microsoft.com/office/drawing/2014/main" id="{58008FFC-23EA-2AEF-B0BE-A8340AD9DCDC}"/>
              </a:ext>
            </a:extLst>
          </p:cNvPr>
          <p:cNvSpPr>
            <a:spLocks noGrp="1"/>
          </p:cNvSpPr>
          <p:nvPr>
            <p:ph type="body" sz="quarter" idx="13" hasCustomPrompt="1"/>
          </p:nvPr>
        </p:nvSpPr>
        <p:spPr>
          <a:xfrm>
            <a:off x="4358640" y="2610761"/>
            <a:ext cx="3474720" cy="2159000"/>
          </a:xfrm>
          <a:solidFill>
            <a:srgbClr val="0BA2B3"/>
          </a:solidFill>
        </p:spPr>
        <p:txBody>
          <a:bodyPr lIns="182880" tIns="182880" rIns="182880" bIns="182880" anchor="ctr">
            <a:noAutofit/>
          </a:bodyPr>
          <a:lstStyle>
            <a:lvl1pPr marL="0" indent="0" algn="ctr">
              <a:buNone/>
              <a:defRPr sz="2800" b="1" spc="-15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GB" dirty="0"/>
              <a:t>Click to add text</a:t>
            </a:r>
          </a:p>
        </p:txBody>
      </p:sp>
      <p:sp>
        <p:nvSpPr>
          <p:cNvPr id="8" name="Text Placeholder 5">
            <a:extLst>
              <a:ext uri="{FF2B5EF4-FFF2-40B4-BE49-F238E27FC236}">
                <a16:creationId xmlns:a16="http://schemas.microsoft.com/office/drawing/2014/main" id="{6AB20B39-5DC4-C563-492B-12430CA19506}"/>
              </a:ext>
            </a:extLst>
          </p:cNvPr>
          <p:cNvSpPr>
            <a:spLocks noGrp="1"/>
          </p:cNvSpPr>
          <p:nvPr>
            <p:ph type="body" sz="quarter" idx="14" hasCustomPrompt="1"/>
          </p:nvPr>
        </p:nvSpPr>
        <p:spPr>
          <a:xfrm>
            <a:off x="8336279" y="2610761"/>
            <a:ext cx="3474720" cy="2159000"/>
          </a:xfrm>
          <a:solidFill>
            <a:srgbClr val="1E6482"/>
          </a:solidFill>
        </p:spPr>
        <p:txBody>
          <a:bodyPr lIns="182880" tIns="182880" rIns="182880" bIns="182880" anchor="ctr">
            <a:noAutofit/>
          </a:bodyPr>
          <a:lstStyle>
            <a:lvl1pPr marL="0" indent="0" algn="ctr">
              <a:buNone/>
              <a:defRPr sz="2800" b="1" spc="-15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lvl="0"/>
            <a:r>
              <a:rPr lang="en-GB" dirty="0"/>
              <a:t>Click to add text</a:t>
            </a:r>
          </a:p>
        </p:txBody>
      </p:sp>
      <p:sp>
        <p:nvSpPr>
          <p:cNvPr id="5" name="Rectangle 26">
            <a:extLst>
              <a:ext uri="{FF2B5EF4-FFF2-40B4-BE49-F238E27FC236}">
                <a16:creationId xmlns:a16="http://schemas.microsoft.com/office/drawing/2014/main" id="{BC2A52C5-EB3D-A06E-2393-DC9C2DBD0BE5}"/>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0558783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one photo-dark-mode">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F38B555E-33F1-26F3-E6C7-5E3688CE98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4876373" y="3082217"/>
            <a:ext cx="7772400" cy="6581895"/>
          </a:xfrm>
          <a:prstGeom prst="rect">
            <a:avLst/>
          </a:prstGeom>
        </p:spPr>
      </p:pic>
      <p:pic>
        <p:nvPicPr>
          <p:cNvPr id="7" name="Picture 6" descr="A blue and orange lines on a black background&#10;&#10;AI-generated content may be incorrect.">
            <a:extLst>
              <a:ext uri="{FF2B5EF4-FFF2-40B4-BE49-F238E27FC236}">
                <a16:creationId xmlns:a16="http://schemas.microsoft.com/office/drawing/2014/main" id="{F4FAA44E-5724-1F56-CC25-CE4248BEC1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0150497">
            <a:off x="-4107476" y="3477671"/>
            <a:ext cx="7772400" cy="6581895"/>
          </a:xfrm>
          <a:prstGeom prst="rect">
            <a:avLst/>
          </a:prstGeom>
        </p:spPr>
      </p:pic>
      <p:sp>
        <p:nvSpPr>
          <p:cNvPr id="2" name="Title 1">
            <a:extLst>
              <a:ext uri="{FF2B5EF4-FFF2-40B4-BE49-F238E27FC236}">
                <a16:creationId xmlns:a16="http://schemas.microsoft.com/office/drawing/2014/main" id="{28B2E0FE-079C-4309-86E7-FC7AC41E098B}"/>
              </a:ext>
            </a:extLst>
          </p:cNvPr>
          <p:cNvSpPr>
            <a:spLocks noGrp="1"/>
          </p:cNvSpPr>
          <p:nvPr>
            <p:ph type="title" hasCustomPrompt="1"/>
          </p:nvPr>
        </p:nvSpPr>
        <p:spPr/>
        <p:txBody>
          <a:bodyPr/>
          <a:lstStyle/>
          <a:p>
            <a:r>
              <a:rPr lang="en-US" dirty="0"/>
              <a:t>Click to add title</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hasCustomPrompt="1"/>
          </p:nvPr>
        </p:nvSpPr>
        <p:spPr>
          <a:xfrm>
            <a:off x="4291986" y="2000250"/>
            <a:ext cx="7520820" cy="2162799"/>
          </a:xfrm>
        </p:spPr>
        <p:txBody>
          <a:bodyPr anchor="b">
            <a:noAutofit/>
          </a:bodyPr>
          <a:lstStyle>
            <a:lvl1pPr marL="0" indent="0">
              <a:buNone/>
              <a:defRPr sz="3200"/>
            </a:lvl1pPr>
            <a:lvl2pPr marL="0" indent="0">
              <a:buNone/>
              <a:defRPr/>
            </a:lvl2pPr>
          </a:lstStyle>
          <a:p>
            <a:pPr lvl="0"/>
            <a:r>
              <a:rPr lang="en-GB" dirty="0"/>
              <a:t>Click to add text</a:t>
            </a:r>
          </a:p>
        </p:txBody>
      </p:sp>
      <p:sp>
        <p:nvSpPr>
          <p:cNvPr id="10" name="Picture Placeholder 62">
            <a:extLst>
              <a:ext uri="{FF2B5EF4-FFF2-40B4-BE49-F238E27FC236}">
                <a16:creationId xmlns:a16="http://schemas.microsoft.com/office/drawing/2014/main" id="{534EEC33-4BC8-F2E0-8258-3F79A16D499C}"/>
              </a:ext>
            </a:extLst>
          </p:cNvPr>
          <p:cNvSpPr>
            <a:spLocks noGrp="1" noChangeAspect="1"/>
          </p:cNvSpPr>
          <p:nvPr>
            <p:ph type="pic" sz="quarter" idx="17"/>
          </p:nvPr>
        </p:nvSpPr>
        <p:spPr>
          <a:xfrm>
            <a:off x="379193" y="2000249"/>
            <a:ext cx="3498507" cy="348773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6" name="Slide Number Placeholder 4">
            <a:extLst>
              <a:ext uri="{FF2B5EF4-FFF2-40B4-BE49-F238E27FC236}">
                <a16:creationId xmlns:a16="http://schemas.microsoft.com/office/drawing/2014/main" id="{F2F256DF-1CAB-3394-D169-8EE8081C1B99}"/>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5" name="Text Placeholder 3">
            <a:extLst>
              <a:ext uri="{FF2B5EF4-FFF2-40B4-BE49-F238E27FC236}">
                <a16:creationId xmlns:a16="http://schemas.microsoft.com/office/drawing/2014/main" id="{14676AA0-3195-6624-1036-19C38660EC2C}"/>
              </a:ext>
            </a:extLst>
          </p:cNvPr>
          <p:cNvSpPr>
            <a:spLocks noGrp="1"/>
          </p:cNvSpPr>
          <p:nvPr>
            <p:ph type="body" sz="quarter" idx="14" hasCustomPrompt="1"/>
          </p:nvPr>
        </p:nvSpPr>
        <p:spPr>
          <a:xfrm>
            <a:off x="4291986" y="4432783"/>
            <a:ext cx="7519014" cy="1055204"/>
          </a:xfrm>
        </p:spPr>
        <p:txBody>
          <a:bodyPr>
            <a:noAutofit/>
          </a:bodyPr>
          <a:lstStyle>
            <a:lvl1pPr>
              <a:spcBef>
                <a:spcPts val="0"/>
              </a:spcBef>
              <a:defRPr sz="1600" b="1">
                <a:solidFill>
                  <a:schemeClr val="accent3"/>
                </a:solidFill>
              </a:defRPr>
            </a:lvl1pPr>
            <a:lvl2pPr marL="0" indent="0">
              <a:spcBef>
                <a:spcPts val="0"/>
              </a:spcBef>
              <a:buNone/>
              <a:defRPr sz="1400" b="1"/>
            </a:lvl2pPr>
            <a:lvl3pPr marL="0" indent="0">
              <a:spcBef>
                <a:spcPts val="0"/>
              </a:spcBef>
              <a:buNone/>
              <a:defRPr sz="1400"/>
            </a:lvl3pPr>
          </a:lstStyle>
          <a:p>
            <a:pPr lvl="0"/>
            <a:r>
              <a:rPr lang="en-GB" dirty="0"/>
              <a:t>Click to add text</a:t>
            </a:r>
          </a:p>
          <a:p>
            <a:pPr lvl="1"/>
            <a:r>
              <a:rPr lang="en-GB" dirty="0"/>
              <a:t>Second level</a:t>
            </a:r>
          </a:p>
          <a:p>
            <a:pPr lvl="2"/>
            <a:r>
              <a:rPr lang="en-GB" dirty="0"/>
              <a:t>Third level</a:t>
            </a:r>
          </a:p>
        </p:txBody>
      </p:sp>
      <p:sp>
        <p:nvSpPr>
          <p:cNvPr id="8" name="Rectangle 26">
            <a:extLst>
              <a:ext uri="{FF2B5EF4-FFF2-40B4-BE49-F238E27FC236}">
                <a16:creationId xmlns:a16="http://schemas.microsoft.com/office/drawing/2014/main" id="{FC294E2E-4A4B-0492-9A5B-8743931AC749}"/>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1100742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one photo-right-dark-mode">
    <p:spTree>
      <p:nvGrpSpPr>
        <p:cNvPr id="1" name=""/>
        <p:cNvGrpSpPr/>
        <p:nvPr/>
      </p:nvGrpSpPr>
      <p:grpSpPr>
        <a:xfrm>
          <a:off x="0" y="0"/>
          <a:ext cx="0" cy="0"/>
          <a:chOff x="0" y="0"/>
          <a:chExt cx="0" cy="0"/>
        </a:xfrm>
      </p:grpSpPr>
      <p:pic>
        <p:nvPicPr>
          <p:cNvPr id="2" name="Picture 1" descr="A blue and orange lines on a black background&#10;&#10;AI-generated content may be incorrect.">
            <a:extLst>
              <a:ext uri="{FF2B5EF4-FFF2-40B4-BE49-F238E27FC236}">
                <a16:creationId xmlns:a16="http://schemas.microsoft.com/office/drawing/2014/main" id="{2C6C1616-3F8B-E837-8902-AA8A404A64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4876373" y="3082217"/>
            <a:ext cx="7772400" cy="6581895"/>
          </a:xfrm>
          <a:prstGeom prst="rect">
            <a:avLst/>
          </a:prstGeom>
        </p:spPr>
      </p:pic>
      <p:pic>
        <p:nvPicPr>
          <p:cNvPr id="3" name="Picture 2" descr="A blue and orange lines on a black background&#10;&#10;AI-generated content may be incorrect.">
            <a:extLst>
              <a:ext uri="{FF2B5EF4-FFF2-40B4-BE49-F238E27FC236}">
                <a16:creationId xmlns:a16="http://schemas.microsoft.com/office/drawing/2014/main" id="{AE88BE64-98E9-BDED-5240-55AAB95001D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0150497">
            <a:off x="-4107476" y="3477671"/>
            <a:ext cx="7772400" cy="6581895"/>
          </a:xfrm>
          <a:prstGeom prst="rect">
            <a:avLst/>
          </a:prstGeom>
        </p:spPr>
      </p:pic>
      <p:sp>
        <p:nvSpPr>
          <p:cNvPr id="6" name="Slide Number Placeholder 4">
            <a:extLst>
              <a:ext uri="{FF2B5EF4-FFF2-40B4-BE49-F238E27FC236}">
                <a16:creationId xmlns:a16="http://schemas.microsoft.com/office/drawing/2014/main" id="{F2F256DF-1CAB-3394-D169-8EE8081C1B99}"/>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7" name="Picture Placeholder 62">
            <a:extLst>
              <a:ext uri="{FF2B5EF4-FFF2-40B4-BE49-F238E27FC236}">
                <a16:creationId xmlns:a16="http://schemas.microsoft.com/office/drawing/2014/main" id="{5BED1ACF-EDDA-2866-27BC-53B5BDD9F9F7}"/>
              </a:ext>
            </a:extLst>
          </p:cNvPr>
          <p:cNvSpPr>
            <a:spLocks noGrp="1" noChangeAspect="1"/>
          </p:cNvSpPr>
          <p:nvPr>
            <p:ph type="pic" sz="quarter" idx="34"/>
          </p:nvPr>
        </p:nvSpPr>
        <p:spPr>
          <a:xfrm>
            <a:off x="8310687" y="2000249"/>
            <a:ext cx="3498507" cy="3487738"/>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8" name="Text Placeholder 21">
            <a:extLst>
              <a:ext uri="{FF2B5EF4-FFF2-40B4-BE49-F238E27FC236}">
                <a16:creationId xmlns:a16="http://schemas.microsoft.com/office/drawing/2014/main" id="{4BDB85EA-D971-A11F-1E43-CA00473DC640}"/>
              </a:ext>
            </a:extLst>
          </p:cNvPr>
          <p:cNvSpPr>
            <a:spLocks noGrp="1"/>
          </p:cNvSpPr>
          <p:nvPr>
            <p:ph type="body" sz="quarter" idx="11" hasCustomPrompt="1"/>
          </p:nvPr>
        </p:nvSpPr>
        <p:spPr>
          <a:xfrm>
            <a:off x="382806" y="2000250"/>
            <a:ext cx="7670800" cy="2162799"/>
          </a:xfrm>
        </p:spPr>
        <p:txBody>
          <a:bodyPr anchor="b">
            <a:noAutofit/>
          </a:bodyPr>
          <a:lstStyle>
            <a:lvl1pPr marL="0" indent="0">
              <a:buNone/>
              <a:defRPr sz="3200"/>
            </a:lvl1pPr>
            <a:lvl2pPr marL="0" indent="0">
              <a:buNone/>
              <a:defRPr/>
            </a:lvl2pPr>
          </a:lstStyle>
          <a:p>
            <a:pPr lvl="0"/>
            <a:r>
              <a:rPr lang="en-GB" dirty="0"/>
              <a:t>Click to add text</a:t>
            </a:r>
          </a:p>
        </p:txBody>
      </p:sp>
      <p:sp>
        <p:nvSpPr>
          <p:cNvPr id="9" name="Text Placeholder 3">
            <a:extLst>
              <a:ext uri="{FF2B5EF4-FFF2-40B4-BE49-F238E27FC236}">
                <a16:creationId xmlns:a16="http://schemas.microsoft.com/office/drawing/2014/main" id="{6780F1B6-9C30-8660-E2D5-298818CD04CC}"/>
              </a:ext>
            </a:extLst>
          </p:cNvPr>
          <p:cNvSpPr>
            <a:spLocks noGrp="1"/>
          </p:cNvSpPr>
          <p:nvPr>
            <p:ph type="body" sz="quarter" idx="14" hasCustomPrompt="1"/>
          </p:nvPr>
        </p:nvSpPr>
        <p:spPr>
          <a:xfrm>
            <a:off x="382842" y="4432783"/>
            <a:ext cx="7668958" cy="1055204"/>
          </a:xfrm>
        </p:spPr>
        <p:txBody>
          <a:bodyPr>
            <a:noAutofit/>
          </a:bodyPr>
          <a:lstStyle>
            <a:lvl1pPr>
              <a:spcBef>
                <a:spcPts val="0"/>
              </a:spcBef>
              <a:defRPr sz="1600" b="1">
                <a:solidFill>
                  <a:schemeClr val="accent3"/>
                </a:solidFill>
              </a:defRPr>
            </a:lvl1pPr>
            <a:lvl2pPr marL="0" indent="0">
              <a:spcBef>
                <a:spcPts val="0"/>
              </a:spcBef>
              <a:buNone/>
              <a:defRPr sz="1400" b="1"/>
            </a:lvl2pPr>
            <a:lvl3pPr marL="0" indent="0">
              <a:spcBef>
                <a:spcPts val="0"/>
              </a:spcBef>
              <a:buNone/>
              <a:defRPr sz="1400"/>
            </a:lvl3pPr>
          </a:lstStyle>
          <a:p>
            <a:pPr lvl="0"/>
            <a:r>
              <a:rPr lang="en-GB" dirty="0"/>
              <a:t>Click to add text</a:t>
            </a:r>
          </a:p>
          <a:p>
            <a:pPr lvl="1"/>
            <a:r>
              <a:rPr lang="en-GB" dirty="0"/>
              <a:t>Second level</a:t>
            </a:r>
          </a:p>
          <a:p>
            <a:pPr lvl="2"/>
            <a:r>
              <a:rPr lang="en-GB" dirty="0"/>
              <a:t>Third level</a:t>
            </a:r>
          </a:p>
        </p:txBody>
      </p:sp>
      <p:sp>
        <p:nvSpPr>
          <p:cNvPr id="11" name="Title 1">
            <a:extLst>
              <a:ext uri="{FF2B5EF4-FFF2-40B4-BE49-F238E27FC236}">
                <a16:creationId xmlns:a16="http://schemas.microsoft.com/office/drawing/2014/main" id="{6D5F3B0B-9D87-88C5-1027-7965A89F5B3D}"/>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4" name="Rectangle 26">
            <a:extLst>
              <a:ext uri="{FF2B5EF4-FFF2-40B4-BE49-F238E27FC236}">
                <a16:creationId xmlns:a16="http://schemas.microsoft.com/office/drawing/2014/main" id="{D9ACC5B8-7CDF-A6F0-AA3A-903C5C6E7AF7}"/>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882045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Quote-Two photos-dark-mode">
    <p:spTree>
      <p:nvGrpSpPr>
        <p:cNvPr id="1" name=""/>
        <p:cNvGrpSpPr/>
        <p:nvPr/>
      </p:nvGrpSpPr>
      <p:grpSpPr>
        <a:xfrm>
          <a:off x="0" y="0"/>
          <a:ext cx="0" cy="0"/>
          <a:chOff x="0" y="0"/>
          <a:chExt cx="0" cy="0"/>
        </a:xfrm>
      </p:grpSpPr>
      <p:pic>
        <p:nvPicPr>
          <p:cNvPr id="9" name="Picture 8" descr="A blue and orange lines on a black background&#10;&#10;AI-generated content may be incorrect.">
            <a:extLst>
              <a:ext uri="{FF2B5EF4-FFF2-40B4-BE49-F238E27FC236}">
                <a16:creationId xmlns:a16="http://schemas.microsoft.com/office/drawing/2014/main" id="{0D991B62-AE2A-F001-7442-DAD82AB1AD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4876373" y="3082217"/>
            <a:ext cx="7772400" cy="6581895"/>
          </a:xfrm>
          <a:prstGeom prst="rect">
            <a:avLst/>
          </a:prstGeom>
        </p:spPr>
      </p:pic>
      <p:pic>
        <p:nvPicPr>
          <p:cNvPr id="7" name="Picture 6" descr="A blue and orange lines on a black background&#10;&#10;AI-generated content may be incorrect.">
            <a:extLst>
              <a:ext uri="{FF2B5EF4-FFF2-40B4-BE49-F238E27FC236}">
                <a16:creationId xmlns:a16="http://schemas.microsoft.com/office/drawing/2014/main" id="{3CBEDB12-30CC-3C3E-3B41-002FC073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0150497">
            <a:off x="-4107476" y="3477671"/>
            <a:ext cx="7772400" cy="6581895"/>
          </a:xfrm>
          <a:prstGeom prst="rect">
            <a:avLst/>
          </a:prstGeom>
        </p:spPr>
      </p:pic>
      <p:sp>
        <p:nvSpPr>
          <p:cNvPr id="22" name="Text Placeholder 21">
            <a:extLst>
              <a:ext uri="{FF2B5EF4-FFF2-40B4-BE49-F238E27FC236}">
                <a16:creationId xmlns:a16="http://schemas.microsoft.com/office/drawing/2014/main" id="{F16B6036-F475-4C72-B8D2-2A65E7CBE2A3}"/>
              </a:ext>
            </a:extLst>
          </p:cNvPr>
          <p:cNvSpPr>
            <a:spLocks noGrp="1"/>
          </p:cNvSpPr>
          <p:nvPr>
            <p:ph type="body" sz="quarter" idx="11" hasCustomPrompt="1"/>
          </p:nvPr>
        </p:nvSpPr>
        <p:spPr>
          <a:xfrm>
            <a:off x="381102" y="1247776"/>
            <a:ext cx="5335386" cy="3316605"/>
          </a:xfrm>
        </p:spPr>
        <p:txBody>
          <a:bodyPr>
            <a:noAutofit/>
          </a:bodyPr>
          <a:lstStyle>
            <a:lvl1pPr marL="0" indent="0">
              <a:buNone/>
              <a:defRPr sz="2800"/>
            </a:lvl1pPr>
            <a:lvl2pPr marL="0" indent="0">
              <a:buFont typeface="Arial" panose="020B0604020202020204" pitchFamily="34" charset="0"/>
              <a:buNone/>
              <a:defRPr/>
            </a:lvl2pPr>
          </a:lstStyle>
          <a:p>
            <a:pPr lvl="0"/>
            <a:r>
              <a:rPr lang="en-GB" dirty="0"/>
              <a:t>Click to add text</a:t>
            </a:r>
          </a:p>
        </p:txBody>
      </p:sp>
      <p:cxnSp>
        <p:nvCxnSpPr>
          <p:cNvPr id="23" name="Straight Connector 22">
            <a:extLst>
              <a:ext uri="{FF2B5EF4-FFF2-40B4-BE49-F238E27FC236}">
                <a16:creationId xmlns:a16="http://schemas.microsoft.com/office/drawing/2014/main" id="{B019A511-4556-413D-90A1-72DFACF82F59}"/>
              </a:ext>
            </a:extLst>
          </p:cNvPr>
          <p:cNvCxnSpPr>
            <a:cxnSpLocks/>
          </p:cNvCxnSpPr>
          <p:nvPr userDrawn="1"/>
        </p:nvCxnSpPr>
        <p:spPr>
          <a:xfrm flipV="1">
            <a:off x="6095999" y="1316831"/>
            <a:ext cx="0" cy="4898232"/>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Text Placeholder 21">
            <a:extLst>
              <a:ext uri="{FF2B5EF4-FFF2-40B4-BE49-F238E27FC236}">
                <a16:creationId xmlns:a16="http://schemas.microsoft.com/office/drawing/2014/main" id="{33BC8332-D34E-4D26-8FEE-507F8A718E39}"/>
              </a:ext>
            </a:extLst>
          </p:cNvPr>
          <p:cNvSpPr>
            <a:spLocks noGrp="1"/>
          </p:cNvSpPr>
          <p:nvPr>
            <p:ph type="body" sz="quarter" idx="18" hasCustomPrompt="1"/>
          </p:nvPr>
        </p:nvSpPr>
        <p:spPr>
          <a:xfrm>
            <a:off x="6477103" y="1247776"/>
            <a:ext cx="5335386" cy="3316605"/>
          </a:xfrm>
        </p:spPr>
        <p:txBody>
          <a:bodyPr>
            <a:noAutofit/>
          </a:bodyPr>
          <a:lstStyle>
            <a:lvl1pPr marL="0" indent="0">
              <a:buNone/>
              <a:defRPr sz="2800"/>
            </a:lvl1pPr>
            <a:lvl2pPr marL="0" indent="0">
              <a:buFont typeface="Arial" panose="020B0604020202020204" pitchFamily="34" charset="0"/>
              <a:buNone/>
              <a:defRPr/>
            </a:lvl2pPr>
          </a:lstStyle>
          <a:p>
            <a:pPr lvl="0"/>
            <a:r>
              <a:rPr lang="en-GB" dirty="0"/>
              <a:t>Click to add text</a:t>
            </a:r>
          </a:p>
        </p:txBody>
      </p:sp>
      <p:sp>
        <p:nvSpPr>
          <p:cNvPr id="4" name="Picture Placeholder 62">
            <a:extLst>
              <a:ext uri="{FF2B5EF4-FFF2-40B4-BE49-F238E27FC236}">
                <a16:creationId xmlns:a16="http://schemas.microsoft.com/office/drawing/2014/main" id="{C0C5746A-1FD1-45B9-B082-7B33D19ECBF0}"/>
              </a:ext>
            </a:extLst>
          </p:cNvPr>
          <p:cNvSpPr>
            <a:spLocks noGrp="1" noChangeAspect="1"/>
          </p:cNvSpPr>
          <p:nvPr>
            <p:ph type="pic" sz="quarter" idx="20"/>
          </p:nvPr>
        </p:nvSpPr>
        <p:spPr>
          <a:xfrm>
            <a:off x="381101" y="4883170"/>
            <a:ext cx="1330374" cy="1326279"/>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6" name="Picture Placeholder 62">
            <a:extLst>
              <a:ext uri="{FF2B5EF4-FFF2-40B4-BE49-F238E27FC236}">
                <a16:creationId xmlns:a16="http://schemas.microsoft.com/office/drawing/2014/main" id="{E3443EB9-BF8F-D0A8-8BE8-CFE41EC0D24B}"/>
              </a:ext>
            </a:extLst>
          </p:cNvPr>
          <p:cNvSpPr>
            <a:spLocks noGrp="1" noChangeAspect="1"/>
          </p:cNvSpPr>
          <p:nvPr>
            <p:ph type="pic" sz="quarter" idx="21"/>
          </p:nvPr>
        </p:nvSpPr>
        <p:spPr>
          <a:xfrm>
            <a:off x="6482643" y="4883170"/>
            <a:ext cx="1330374" cy="1326279"/>
          </a:xfrm>
          <a:custGeom>
            <a:avLst/>
            <a:gdLst>
              <a:gd name="connsiteX0" fmla="*/ 147205 w 1618488"/>
              <a:gd name="connsiteY0" fmla="*/ 0 h 1618488"/>
              <a:gd name="connsiteX1" fmla="*/ 1618488 w 1618488"/>
              <a:gd name="connsiteY1" fmla="*/ 0 h 1618488"/>
              <a:gd name="connsiteX2" fmla="*/ 1618488 w 1618488"/>
              <a:gd name="connsiteY2" fmla="*/ 1321953 h 1618488"/>
              <a:gd name="connsiteX3" fmla="*/ 1471283 w 1618488"/>
              <a:gd name="connsiteY3" fmla="*/ 1321953 h 1618488"/>
              <a:gd name="connsiteX4" fmla="*/ 1471283 w 1618488"/>
              <a:gd name="connsiteY4" fmla="*/ 1469158 h 1618488"/>
              <a:gd name="connsiteX5" fmla="*/ 1618488 w 1618488"/>
              <a:gd name="connsiteY5" fmla="*/ 1469158 h 1618488"/>
              <a:gd name="connsiteX6" fmla="*/ 1618488 w 1618488"/>
              <a:gd name="connsiteY6" fmla="*/ 1618488 h 1618488"/>
              <a:gd name="connsiteX7" fmla="*/ 1468005 w 1618488"/>
              <a:gd name="connsiteY7" fmla="*/ 1618488 h 1618488"/>
              <a:gd name="connsiteX8" fmla="*/ 1468005 w 1618488"/>
              <a:gd name="connsiteY8" fmla="*/ 1471283 h 1618488"/>
              <a:gd name="connsiteX9" fmla="*/ 1320800 w 1618488"/>
              <a:gd name="connsiteY9" fmla="*/ 1471283 h 1618488"/>
              <a:gd name="connsiteX10" fmla="*/ 1320800 w 1618488"/>
              <a:gd name="connsiteY10" fmla="*/ 1618488 h 1618488"/>
              <a:gd name="connsiteX11" fmla="*/ 0 w 1618488"/>
              <a:gd name="connsiteY11" fmla="*/ 1618488 h 1618488"/>
              <a:gd name="connsiteX12" fmla="*/ 0 w 1618488"/>
              <a:gd name="connsiteY12" fmla="*/ 147205 h 1618488"/>
              <a:gd name="connsiteX13" fmla="*/ 147205 w 1618488"/>
              <a:gd name="connsiteY13"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8488" h="1618488">
                <a:moveTo>
                  <a:pt x="147205" y="0"/>
                </a:moveTo>
                <a:lnTo>
                  <a:pt x="1618488" y="0"/>
                </a:lnTo>
                <a:lnTo>
                  <a:pt x="1618488" y="1321953"/>
                </a:lnTo>
                <a:lnTo>
                  <a:pt x="1471283" y="1321953"/>
                </a:lnTo>
                <a:lnTo>
                  <a:pt x="1471283" y="1469158"/>
                </a:lnTo>
                <a:lnTo>
                  <a:pt x="1618488" y="1469158"/>
                </a:lnTo>
                <a:lnTo>
                  <a:pt x="1618488" y="1618488"/>
                </a:lnTo>
                <a:lnTo>
                  <a:pt x="1468005" y="1618488"/>
                </a:lnTo>
                <a:lnTo>
                  <a:pt x="1468005" y="1471283"/>
                </a:lnTo>
                <a:lnTo>
                  <a:pt x="1320800" y="1471283"/>
                </a:lnTo>
                <a:lnTo>
                  <a:pt x="1320800" y="1618488"/>
                </a:lnTo>
                <a:lnTo>
                  <a:pt x="0" y="1618488"/>
                </a:lnTo>
                <a:lnTo>
                  <a:pt x="0" y="147205"/>
                </a:lnTo>
                <a:lnTo>
                  <a:pt x="147205" y="147205"/>
                </a:lnTo>
                <a:close/>
              </a:path>
            </a:pathLst>
          </a:custGeom>
        </p:spPr>
        <p:txBody>
          <a:bodyPr wrap="square">
            <a:noAutofit/>
          </a:bodyPr>
          <a:lstStyle>
            <a:lvl1pPr marL="0" indent="0">
              <a:buNone/>
              <a:defRPr/>
            </a:lvl1pPr>
          </a:lstStyle>
          <a:p>
            <a:r>
              <a:rPr lang="en-GB"/>
              <a:t>Click icon to add picture</a:t>
            </a:r>
            <a:endParaRPr lang="en-US"/>
          </a:p>
        </p:txBody>
      </p:sp>
      <p:sp>
        <p:nvSpPr>
          <p:cNvPr id="3" name="Slide Number Placeholder 4">
            <a:extLst>
              <a:ext uri="{FF2B5EF4-FFF2-40B4-BE49-F238E27FC236}">
                <a16:creationId xmlns:a16="http://schemas.microsoft.com/office/drawing/2014/main" id="{7E86D79A-472B-5E1D-42B1-01938F2AE466}"/>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12" name="Text Placeholder 21">
            <a:extLst>
              <a:ext uri="{FF2B5EF4-FFF2-40B4-BE49-F238E27FC236}">
                <a16:creationId xmlns:a16="http://schemas.microsoft.com/office/drawing/2014/main" id="{F5457AE8-C1ED-8C9A-4C94-8304B97980F3}"/>
              </a:ext>
            </a:extLst>
          </p:cNvPr>
          <p:cNvSpPr>
            <a:spLocks noGrp="1"/>
          </p:cNvSpPr>
          <p:nvPr>
            <p:ph type="body" sz="quarter" idx="15" hasCustomPrompt="1"/>
          </p:nvPr>
        </p:nvSpPr>
        <p:spPr>
          <a:xfrm>
            <a:off x="2039223" y="5198874"/>
            <a:ext cx="3677263" cy="694870"/>
          </a:xfrm>
        </p:spPr>
        <p:txBody>
          <a:bodyPr anchor="ctr">
            <a:noAutofit/>
          </a:bodyPr>
          <a:lstStyle>
            <a:lvl1pPr algn="l">
              <a:spcBef>
                <a:spcPts val="0"/>
              </a:spcBef>
              <a:defRPr sz="1400" b="1">
                <a:solidFill>
                  <a:schemeClr val="bg1"/>
                </a:solidFill>
              </a:defRPr>
            </a:lvl1pPr>
            <a:lvl2pPr marL="0" indent="0" algn="l">
              <a:spcBef>
                <a:spcPts val="0"/>
              </a:spcBef>
              <a:buNone/>
              <a:defRPr sz="1600" b="1">
                <a:solidFill>
                  <a:schemeClr val="tx1"/>
                </a:solidFill>
              </a:defRPr>
            </a:lvl2pPr>
          </a:lstStyle>
          <a:p>
            <a:pPr lvl="0"/>
            <a:r>
              <a:rPr lang="en-GB" dirty="0"/>
              <a:t>Click to add text</a:t>
            </a:r>
          </a:p>
        </p:txBody>
      </p:sp>
      <p:sp>
        <p:nvSpPr>
          <p:cNvPr id="15" name="Text Placeholder 21">
            <a:extLst>
              <a:ext uri="{FF2B5EF4-FFF2-40B4-BE49-F238E27FC236}">
                <a16:creationId xmlns:a16="http://schemas.microsoft.com/office/drawing/2014/main" id="{CEB2C2AB-09EE-42C1-F5F4-A2BBE57D12EF}"/>
              </a:ext>
            </a:extLst>
          </p:cNvPr>
          <p:cNvSpPr>
            <a:spLocks noGrp="1"/>
          </p:cNvSpPr>
          <p:nvPr>
            <p:ph type="body" sz="quarter" idx="38" hasCustomPrompt="1"/>
          </p:nvPr>
        </p:nvSpPr>
        <p:spPr>
          <a:xfrm>
            <a:off x="8129612" y="5198874"/>
            <a:ext cx="3681287" cy="694870"/>
          </a:xfrm>
        </p:spPr>
        <p:txBody>
          <a:bodyPr anchor="ctr">
            <a:noAutofit/>
          </a:bodyPr>
          <a:lstStyle>
            <a:lvl1pPr algn="l">
              <a:spcBef>
                <a:spcPts val="0"/>
              </a:spcBef>
              <a:defRPr sz="1400" b="1">
                <a:solidFill>
                  <a:schemeClr val="bg1"/>
                </a:solidFill>
              </a:defRPr>
            </a:lvl1pPr>
            <a:lvl2pPr marL="0" indent="0" algn="l">
              <a:spcBef>
                <a:spcPts val="0"/>
              </a:spcBef>
              <a:buNone/>
              <a:defRPr sz="1600" b="1">
                <a:solidFill>
                  <a:schemeClr val="tx1"/>
                </a:solidFill>
              </a:defRPr>
            </a:lvl2pPr>
          </a:lstStyle>
          <a:p>
            <a:pPr lvl="0"/>
            <a:r>
              <a:rPr lang="en-GB" dirty="0"/>
              <a:t>Click to add text</a:t>
            </a:r>
          </a:p>
        </p:txBody>
      </p:sp>
      <p:sp>
        <p:nvSpPr>
          <p:cNvPr id="5" name="Title 1">
            <a:extLst>
              <a:ext uri="{FF2B5EF4-FFF2-40B4-BE49-F238E27FC236}">
                <a16:creationId xmlns:a16="http://schemas.microsoft.com/office/drawing/2014/main" id="{EE096C80-1D67-63A5-ED41-70881CF8BE80}"/>
              </a:ext>
            </a:extLst>
          </p:cNvPr>
          <p:cNvSpPr>
            <a:spLocks noGrp="1"/>
          </p:cNvSpPr>
          <p:nvPr>
            <p:ph type="title" hasCustomPrompt="1"/>
          </p:nvPr>
        </p:nvSpPr>
        <p:spPr>
          <a:xfrm>
            <a:off x="381000" y="365126"/>
            <a:ext cx="10181253" cy="810532"/>
          </a:xfrm>
        </p:spPr>
        <p:txBody>
          <a:bodyPr/>
          <a:lstStyle/>
          <a:p>
            <a:r>
              <a:rPr lang="en-PH" dirty="0"/>
              <a:t>Click to add title</a:t>
            </a:r>
          </a:p>
        </p:txBody>
      </p:sp>
      <p:sp>
        <p:nvSpPr>
          <p:cNvPr id="8" name="Rectangle 26">
            <a:extLst>
              <a:ext uri="{FF2B5EF4-FFF2-40B4-BE49-F238E27FC236}">
                <a16:creationId xmlns:a16="http://schemas.microsoft.com/office/drawing/2014/main" id="{5298790A-525F-FA96-AF84-7C33F0DA2581}"/>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41978602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Quote-No photos-dark-mode">
    <p:spTree>
      <p:nvGrpSpPr>
        <p:cNvPr id="1" name=""/>
        <p:cNvGrpSpPr/>
        <p:nvPr/>
      </p:nvGrpSpPr>
      <p:grpSpPr>
        <a:xfrm>
          <a:off x="0" y="0"/>
          <a:ext cx="0" cy="0"/>
          <a:chOff x="0" y="0"/>
          <a:chExt cx="0" cy="0"/>
        </a:xfrm>
      </p:grpSpPr>
      <p:pic>
        <p:nvPicPr>
          <p:cNvPr id="9" name="Picture 8" descr="A blue and orange lines on a black background&#10;&#10;AI-generated content may be incorrect.">
            <a:extLst>
              <a:ext uri="{FF2B5EF4-FFF2-40B4-BE49-F238E27FC236}">
                <a16:creationId xmlns:a16="http://schemas.microsoft.com/office/drawing/2014/main" id="{6AD5E309-8FE6-2CA5-7342-67AD75DBD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4876373" y="3082217"/>
            <a:ext cx="7772400" cy="6581895"/>
          </a:xfrm>
          <a:prstGeom prst="rect">
            <a:avLst/>
          </a:prstGeom>
        </p:spPr>
      </p:pic>
      <p:pic>
        <p:nvPicPr>
          <p:cNvPr id="7" name="Picture 6" descr="A blue and orange lines on a black background&#10;&#10;AI-generated content may be incorrect.">
            <a:extLst>
              <a:ext uri="{FF2B5EF4-FFF2-40B4-BE49-F238E27FC236}">
                <a16:creationId xmlns:a16="http://schemas.microsoft.com/office/drawing/2014/main" id="{C0BA2B97-9987-B993-5EF5-B16770C4FB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0150497">
            <a:off x="-4107476" y="3477671"/>
            <a:ext cx="7772400" cy="6581895"/>
          </a:xfrm>
          <a:prstGeom prst="rect">
            <a:avLst/>
          </a:prstGeom>
        </p:spPr>
      </p:pic>
      <p:sp>
        <p:nvSpPr>
          <p:cNvPr id="22" name="Text Placeholder 21">
            <a:extLst>
              <a:ext uri="{FF2B5EF4-FFF2-40B4-BE49-F238E27FC236}">
                <a16:creationId xmlns:a16="http://schemas.microsoft.com/office/drawing/2014/main" id="{F16B6036-F475-4C72-B8D2-2A65E7CBE2A3}"/>
              </a:ext>
            </a:extLst>
          </p:cNvPr>
          <p:cNvSpPr>
            <a:spLocks noGrp="1"/>
          </p:cNvSpPr>
          <p:nvPr>
            <p:ph type="body" sz="quarter" idx="11" hasCustomPrompt="1"/>
          </p:nvPr>
        </p:nvSpPr>
        <p:spPr>
          <a:xfrm>
            <a:off x="381102" y="1247776"/>
            <a:ext cx="5335386" cy="3316605"/>
          </a:xfrm>
        </p:spPr>
        <p:txBody>
          <a:bodyPr>
            <a:noAutofit/>
          </a:bodyPr>
          <a:lstStyle>
            <a:lvl1pPr marL="0" indent="0">
              <a:buNone/>
              <a:defRPr sz="2800"/>
            </a:lvl1pPr>
            <a:lvl2pPr marL="0" indent="0">
              <a:buFont typeface="Arial" panose="020B0604020202020204" pitchFamily="34" charset="0"/>
              <a:buNone/>
              <a:defRPr/>
            </a:lvl2pPr>
          </a:lstStyle>
          <a:p>
            <a:pPr lvl="0"/>
            <a:r>
              <a:rPr lang="en-GB" dirty="0"/>
              <a:t>Click to add text</a:t>
            </a:r>
          </a:p>
        </p:txBody>
      </p:sp>
      <p:cxnSp>
        <p:nvCxnSpPr>
          <p:cNvPr id="23" name="Straight Connector 22">
            <a:extLst>
              <a:ext uri="{FF2B5EF4-FFF2-40B4-BE49-F238E27FC236}">
                <a16:creationId xmlns:a16="http://schemas.microsoft.com/office/drawing/2014/main" id="{B019A511-4556-413D-90A1-72DFACF82F59}"/>
              </a:ext>
            </a:extLst>
          </p:cNvPr>
          <p:cNvCxnSpPr>
            <a:cxnSpLocks/>
          </p:cNvCxnSpPr>
          <p:nvPr userDrawn="1"/>
        </p:nvCxnSpPr>
        <p:spPr>
          <a:xfrm flipV="1">
            <a:off x="6095999" y="1316831"/>
            <a:ext cx="0" cy="4898232"/>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Text Placeholder 21">
            <a:extLst>
              <a:ext uri="{FF2B5EF4-FFF2-40B4-BE49-F238E27FC236}">
                <a16:creationId xmlns:a16="http://schemas.microsoft.com/office/drawing/2014/main" id="{33BC8332-D34E-4D26-8FEE-507F8A718E39}"/>
              </a:ext>
            </a:extLst>
          </p:cNvPr>
          <p:cNvSpPr>
            <a:spLocks noGrp="1"/>
          </p:cNvSpPr>
          <p:nvPr>
            <p:ph type="body" sz="quarter" idx="18" hasCustomPrompt="1"/>
          </p:nvPr>
        </p:nvSpPr>
        <p:spPr>
          <a:xfrm>
            <a:off x="6477103" y="1247776"/>
            <a:ext cx="5335386" cy="3316605"/>
          </a:xfrm>
        </p:spPr>
        <p:txBody>
          <a:bodyPr>
            <a:noAutofit/>
          </a:bodyPr>
          <a:lstStyle>
            <a:lvl1pPr marL="0" indent="0">
              <a:buNone/>
              <a:defRPr sz="2800"/>
            </a:lvl1pPr>
            <a:lvl2pPr marL="0" indent="0">
              <a:buFont typeface="Arial" panose="020B0604020202020204" pitchFamily="34" charset="0"/>
              <a:buNone/>
              <a:defRPr/>
            </a:lvl2pPr>
          </a:lstStyle>
          <a:p>
            <a:pPr lvl="0"/>
            <a:r>
              <a:rPr lang="en-GB" dirty="0"/>
              <a:t>Click to add text</a:t>
            </a:r>
          </a:p>
        </p:txBody>
      </p:sp>
      <p:sp>
        <p:nvSpPr>
          <p:cNvPr id="2" name="Slide Number Placeholder 4">
            <a:extLst>
              <a:ext uri="{FF2B5EF4-FFF2-40B4-BE49-F238E27FC236}">
                <a16:creationId xmlns:a16="http://schemas.microsoft.com/office/drawing/2014/main" id="{0AD579E3-58D5-13A9-518D-D50C5ED76A3C}"/>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4" name="Title 1">
            <a:extLst>
              <a:ext uri="{FF2B5EF4-FFF2-40B4-BE49-F238E27FC236}">
                <a16:creationId xmlns:a16="http://schemas.microsoft.com/office/drawing/2014/main" id="{938915FE-D559-5B74-72A4-5242BBFE25A5}"/>
              </a:ext>
            </a:extLst>
          </p:cNvPr>
          <p:cNvSpPr>
            <a:spLocks noGrp="1"/>
          </p:cNvSpPr>
          <p:nvPr>
            <p:ph type="title" hasCustomPrompt="1"/>
          </p:nvPr>
        </p:nvSpPr>
        <p:spPr>
          <a:xfrm>
            <a:off x="381000" y="365126"/>
            <a:ext cx="10181253" cy="810532"/>
          </a:xfrm>
        </p:spPr>
        <p:txBody>
          <a:bodyPr/>
          <a:lstStyle/>
          <a:p>
            <a:r>
              <a:rPr lang="en-PH" dirty="0"/>
              <a:t>Click to add title</a:t>
            </a:r>
          </a:p>
        </p:txBody>
      </p:sp>
      <p:sp>
        <p:nvSpPr>
          <p:cNvPr id="3" name="Text Placeholder 21">
            <a:extLst>
              <a:ext uri="{FF2B5EF4-FFF2-40B4-BE49-F238E27FC236}">
                <a16:creationId xmlns:a16="http://schemas.microsoft.com/office/drawing/2014/main" id="{9EB79C36-B6D9-F21D-138C-03C492097DAD}"/>
              </a:ext>
            </a:extLst>
          </p:cNvPr>
          <p:cNvSpPr>
            <a:spLocks noGrp="1"/>
          </p:cNvSpPr>
          <p:nvPr>
            <p:ph type="body" sz="quarter" idx="15" hasCustomPrompt="1"/>
          </p:nvPr>
        </p:nvSpPr>
        <p:spPr>
          <a:xfrm>
            <a:off x="381001" y="5198874"/>
            <a:ext cx="5335486" cy="694870"/>
          </a:xfrm>
        </p:spPr>
        <p:txBody>
          <a:bodyPr anchor="ctr">
            <a:noAutofit/>
          </a:bodyPr>
          <a:lstStyle>
            <a:lvl1pPr algn="l">
              <a:spcBef>
                <a:spcPts val="0"/>
              </a:spcBef>
              <a:defRPr sz="1400" b="1">
                <a:solidFill>
                  <a:schemeClr val="bg1"/>
                </a:solidFill>
              </a:defRPr>
            </a:lvl1pPr>
            <a:lvl2pPr marL="0" indent="0" algn="l">
              <a:spcBef>
                <a:spcPts val="0"/>
              </a:spcBef>
              <a:buNone/>
              <a:defRPr sz="1600" b="1">
                <a:solidFill>
                  <a:schemeClr val="tx1"/>
                </a:solidFill>
              </a:defRPr>
            </a:lvl2pPr>
          </a:lstStyle>
          <a:p>
            <a:pPr lvl="0"/>
            <a:r>
              <a:rPr lang="en-GB" dirty="0"/>
              <a:t>Click to add text</a:t>
            </a:r>
          </a:p>
        </p:txBody>
      </p:sp>
      <p:sp>
        <p:nvSpPr>
          <p:cNvPr id="5" name="Text Placeholder 21">
            <a:extLst>
              <a:ext uri="{FF2B5EF4-FFF2-40B4-BE49-F238E27FC236}">
                <a16:creationId xmlns:a16="http://schemas.microsoft.com/office/drawing/2014/main" id="{1F5CAC3B-6F80-8AF3-BA14-53C773B9D145}"/>
              </a:ext>
            </a:extLst>
          </p:cNvPr>
          <p:cNvSpPr>
            <a:spLocks noGrp="1"/>
          </p:cNvSpPr>
          <p:nvPr>
            <p:ph type="body" sz="quarter" idx="38" hasCustomPrompt="1"/>
          </p:nvPr>
        </p:nvSpPr>
        <p:spPr>
          <a:xfrm>
            <a:off x="6475512" y="5198874"/>
            <a:ext cx="5335388" cy="694870"/>
          </a:xfrm>
        </p:spPr>
        <p:txBody>
          <a:bodyPr anchor="ctr">
            <a:noAutofit/>
          </a:bodyPr>
          <a:lstStyle>
            <a:lvl1pPr algn="l">
              <a:spcBef>
                <a:spcPts val="0"/>
              </a:spcBef>
              <a:defRPr sz="1400" b="1">
                <a:solidFill>
                  <a:schemeClr val="bg1"/>
                </a:solidFill>
              </a:defRPr>
            </a:lvl1pPr>
            <a:lvl2pPr marL="0" indent="0" algn="l">
              <a:spcBef>
                <a:spcPts val="0"/>
              </a:spcBef>
              <a:buNone/>
              <a:defRPr sz="1600" b="1">
                <a:solidFill>
                  <a:schemeClr val="tx1"/>
                </a:solidFill>
              </a:defRPr>
            </a:lvl2pPr>
          </a:lstStyle>
          <a:p>
            <a:pPr lvl="0"/>
            <a:r>
              <a:rPr lang="en-GB" dirty="0"/>
              <a:t>Click to add text</a:t>
            </a:r>
          </a:p>
        </p:txBody>
      </p:sp>
      <p:sp>
        <p:nvSpPr>
          <p:cNvPr id="8" name="Rectangle 26">
            <a:extLst>
              <a:ext uri="{FF2B5EF4-FFF2-40B4-BE49-F238E27FC236}">
                <a16:creationId xmlns:a16="http://schemas.microsoft.com/office/drawing/2014/main" id="{51109DD3-5E77-E754-D32E-275CED86E9E1}"/>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744614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 Image right-dark-mode">
    <p:spTree>
      <p:nvGrpSpPr>
        <p:cNvPr id="1" name=""/>
        <p:cNvGrpSpPr/>
        <p:nvPr/>
      </p:nvGrpSpPr>
      <p:grpSpPr>
        <a:xfrm>
          <a:off x="0" y="0"/>
          <a:ext cx="0" cy="0"/>
          <a:chOff x="0" y="0"/>
          <a:chExt cx="0" cy="0"/>
        </a:xfrm>
      </p:grpSpPr>
      <p:pic>
        <p:nvPicPr>
          <p:cNvPr id="3" name="Picture 2" descr="A blue and orange lines on a black background&#10;&#10;AI-generated content may be incorrect.">
            <a:extLst>
              <a:ext uri="{FF2B5EF4-FFF2-40B4-BE49-F238E27FC236}">
                <a16:creationId xmlns:a16="http://schemas.microsoft.com/office/drawing/2014/main" id="{C98F5B42-43F0-797B-2533-F8831D7E00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6001" y="1322388"/>
            <a:ext cx="6095999" cy="4887912"/>
          </a:xfrm>
          <a:noFill/>
        </p:spPr>
        <p:txBody>
          <a:bodyPr anchor="ctr"/>
          <a:lstStyle>
            <a:lvl1pPr algn="ctr">
              <a:defRPr baseline="0"/>
            </a:lvl1pPr>
          </a:lstStyle>
          <a:p>
            <a:r>
              <a:rPr lang="en-US"/>
              <a:t>Click icon or drag to insert image</a:t>
            </a:r>
          </a:p>
        </p:txBody>
      </p:sp>
      <p:sp>
        <p:nvSpPr>
          <p:cNvPr id="15" name="Text Placeholder 14"/>
          <p:cNvSpPr>
            <a:spLocks noGrp="1"/>
          </p:cNvSpPr>
          <p:nvPr>
            <p:ph type="body" sz="quarter" idx="14" hasCustomPrompt="1"/>
          </p:nvPr>
        </p:nvSpPr>
        <p:spPr>
          <a:xfrm>
            <a:off x="381182" y="1384314"/>
            <a:ext cx="5341789"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5" name="Content Placeholder 2">
            <a:extLst>
              <a:ext uri="{FF2B5EF4-FFF2-40B4-BE49-F238E27FC236}">
                <a16:creationId xmlns:a16="http://schemas.microsoft.com/office/drawing/2014/main" id="{F08F7688-534A-7970-3E0C-D627FF11775E}"/>
              </a:ext>
            </a:extLst>
          </p:cNvPr>
          <p:cNvSpPr>
            <a:spLocks noGrp="1"/>
          </p:cNvSpPr>
          <p:nvPr>
            <p:ph idx="1" hasCustomPrompt="1"/>
          </p:nvPr>
        </p:nvSpPr>
        <p:spPr>
          <a:xfrm>
            <a:off x="393731" y="1753386"/>
            <a:ext cx="5329160" cy="4456914"/>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6">
            <a:extLst>
              <a:ext uri="{FF2B5EF4-FFF2-40B4-BE49-F238E27FC236}">
                <a16:creationId xmlns:a16="http://schemas.microsoft.com/office/drawing/2014/main" id="{396E5974-65D9-14C2-E953-EBE0B4B9D4A8}"/>
              </a:ext>
            </a:extLst>
          </p:cNvPr>
          <p:cNvSpPr>
            <a:spLocks noGrp="1"/>
          </p:cNvSpPr>
          <p:nvPr>
            <p:ph type="title" hasCustomPrompt="1"/>
          </p:nvPr>
        </p:nvSpPr>
        <p:spPr>
          <a:xfrm>
            <a:off x="381000" y="365126"/>
            <a:ext cx="10181253" cy="810532"/>
          </a:xfrm>
        </p:spPr>
        <p:txBody>
          <a:bodyPr/>
          <a:lstStyle/>
          <a:p>
            <a:r>
              <a:rPr lang="en-US" dirty="0"/>
              <a:t>Click to add title</a:t>
            </a:r>
          </a:p>
        </p:txBody>
      </p:sp>
      <p:sp>
        <p:nvSpPr>
          <p:cNvPr id="2" name="Slide Number Placeholder 4">
            <a:extLst>
              <a:ext uri="{FF2B5EF4-FFF2-40B4-BE49-F238E27FC236}">
                <a16:creationId xmlns:a16="http://schemas.microsoft.com/office/drawing/2014/main" id="{7E06007F-F7FD-A65E-2E78-4E32146F7900}"/>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7" name="Rectangle 26">
            <a:extLst>
              <a:ext uri="{FF2B5EF4-FFF2-40B4-BE49-F238E27FC236}">
                <a16:creationId xmlns:a16="http://schemas.microsoft.com/office/drawing/2014/main" id="{FC5D25F8-9BA6-99B6-8A4B-F138E0B3A782}"/>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39738677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 Image-dark-mode">
    <p:spTree>
      <p:nvGrpSpPr>
        <p:cNvPr id="1" name=""/>
        <p:cNvGrpSpPr/>
        <p:nvPr/>
      </p:nvGrpSpPr>
      <p:grpSpPr>
        <a:xfrm>
          <a:off x="0" y="0"/>
          <a:ext cx="0" cy="0"/>
          <a:chOff x="0" y="0"/>
          <a:chExt cx="0" cy="0"/>
        </a:xfrm>
      </p:grpSpPr>
      <p:pic>
        <p:nvPicPr>
          <p:cNvPr id="2" name="Picture 1" descr="A blue and orange lines on a black background&#10;&#10;AI-generated content may be incorrect.">
            <a:extLst>
              <a:ext uri="{FF2B5EF4-FFF2-40B4-BE49-F238E27FC236}">
                <a16:creationId xmlns:a16="http://schemas.microsoft.com/office/drawing/2014/main" id="{45BA6E88-4700-350F-3A8D-F8665E0832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H="1">
            <a:off x="-2888277" y="2465221"/>
            <a:ext cx="7772400" cy="6581895"/>
          </a:xfrm>
          <a:prstGeom prst="rect">
            <a:avLst/>
          </a:prstGeom>
        </p:spPr>
      </p:pic>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6001" y="0"/>
            <a:ext cx="6095999" cy="6761480"/>
          </a:xfrm>
          <a:noFill/>
        </p:spPr>
        <p:txBody>
          <a:bodyPr anchor="ctr"/>
          <a:lstStyle>
            <a:lvl1pPr marL="0" marR="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baseline="0"/>
            </a:lvl1pPr>
          </a:lstStyle>
          <a:p>
            <a:pPr marL="0" marR="0" lvl="0" indent="0" algn="ctr"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Click icon or drag to insert image</a:t>
            </a:r>
          </a:p>
        </p:txBody>
      </p:sp>
      <p:sp>
        <p:nvSpPr>
          <p:cNvPr id="15" name="Text Placeholder 14"/>
          <p:cNvSpPr>
            <a:spLocks noGrp="1"/>
          </p:cNvSpPr>
          <p:nvPr>
            <p:ph type="body" sz="quarter" idx="14" hasCustomPrompt="1"/>
          </p:nvPr>
        </p:nvSpPr>
        <p:spPr>
          <a:xfrm>
            <a:off x="381182" y="1384314"/>
            <a:ext cx="5341789" cy="276999"/>
          </a:xfrm>
        </p:spPr>
        <p:txBody>
          <a:bodyPr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5" name="Content Placeholder 2">
            <a:extLst>
              <a:ext uri="{FF2B5EF4-FFF2-40B4-BE49-F238E27FC236}">
                <a16:creationId xmlns:a16="http://schemas.microsoft.com/office/drawing/2014/main" id="{EFC28055-DDAD-2CBB-12DC-F23C69C8463B}"/>
              </a:ext>
            </a:extLst>
          </p:cNvPr>
          <p:cNvSpPr>
            <a:spLocks noGrp="1"/>
          </p:cNvSpPr>
          <p:nvPr>
            <p:ph idx="1" hasCustomPrompt="1"/>
          </p:nvPr>
        </p:nvSpPr>
        <p:spPr>
          <a:xfrm>
            <a:off x="393730" y="1753387"/>
            <a:ext cx="5329161" cy="3720300"/>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1">
            <a:extLst>
              <a:ext uri="{FF2B5EF4-FFF2-40B4-BE49-F238E27FC236}">
                <a16:creationId xmlns:a16="http://schemas.microsoft.com/office/drawing/2014/main" id="{9F34E493-A0B9-B4E1-E6DF-EB2162A19B2D}"/>
              </a:ext>
            </a:extLst>
          </p:cNvPr>
          <p:cNvSpPr>
            <a:spLocks noGrp="1"/>
          </p:cNvSpPr>
          <p:nvPr>
            <p:ph type="title" hasCustomPrompt="1"/>
          </p:nvPr>
        </p:nvSpPr>
        <p:spPr>
          <a:xfrm>
            <a:off x="381000" y="365126"/>
            <a:ext cx="5341789" cy="810532"/>
          </a:xfrm>
        </p:spPr>
        <p:txBody>
          <a:bodyPr/>
          <a:lstStyle/>
          <a:p>
            <a:r>
              <a:rPr lang="en-PH" dirty="0"/>
              <a:t>Click to add title</a:t>
            </a:r>
          </a:p>
        </p:txBody>
      </p:sp>
      <p:sp>
        <p:nvSpPr>
          <p:cNvPr id="4" name="Rectangle 26">
            <a:extLst>
              <a:ext uri="{FF2B5EF4-FFF2-40B4-BE49-F238E27FC236}">
                <a16:creationId xmlns:a16="http://schemas.microsoft.com/office/drawing/2014/main" id="{A59F2EB3-801C-BFCD-FE1F-9438EA1B22D1}"/>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476407368"/>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Image left-dark-mode">
    <p:spTree>
      <p:nvGrpSpPr>
        <p:cNvPr id="1" name=""/>
        <p:cNvGrpSpPr/>
        <p:nvPr/>
      </p:nvGrpSpPr>
      <p:grpSpPr>
        <a:xfrm>
          <a:off x="0" y="0"/>
          <a:ext cx="0" cy="0"/>
          <a:chOff x="0" y="0"/>
          <a:chExt cx="0" cy="0"/>
        </a:xfrm>
      </p:grpSpPr>
      <p:pic>
        <p:nvPicPr>
          <p:cNvPr id="2" name="Picture 1" descr="A blue and orange lines on a black background&#10;&#10;AI-generated content may be incorrect.">
            <a:extLst>
              <a:ext uri="{FF2B5EF4-FFF2-40B4-BE49-F238E27FC236}">
                <a16:creationId xmlns:a16="http://schemas.microsoft.com/office/drawing/2014/main" id="{229C4E55-9A39-F691-8761-7B93775C2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flipH="1" flipV="1">
            <a:off x="8115300" y="3082216"/>
            <a:ext cx="7772400" cy="6581895"/>
          </a:xfrm>
          <a:prstGeom prst="rect">
            <a:avLst/>
          </a:prstGeom>
        </p:spPr>
      </p:pic>
      <p:sp>
        <p:nvSpPr>
          <p:cNvPr id="9" name="Text Placeholder 14">
            <a:extLst>
              <a:ext uri="{FF2B5EF4-FFF2-40B4-BE49-F238E27FC236}">
                <a16:creationId xmlns:a16="http://schemas.microsoft.com/office/drawing/2014/main" id="{88FDB257-6E85-C512-B079-E2BBDED9CFAF}"/>
              </a:ext>
            </a:extLst>
          </p:cNvPr>
          <p:cNvSpPr>
            <a:spLocks noGrp="1"/>
          </p:cNvSpPr>
          <p:nvPr>
            <p:ph type="body" sz="quarter" idx="14" hasCustomPrompt="1"/>
          </p:nvPr>
        </p:nvSpPr>
        <p:spPr>
          <a:xfrm>
            <a:off x="5077046" y="1384314"/>
            <a:ext cx="6734587" cy="276999"/>
          </a:xfrm>
        </p:spPr>
        <p:txBody>
          <a:bodyPr wrap="square" tIns="0" anchor="b" anchorCtr="0">
            <a:spAutoFit/>
          </a:bodyPr>
          <a:lstStyle>
            <a:lvl1pPr marL="0" indent="0">
              <a:lnSpc>
                <a:spcPct val="90000"/>
              </a:lnSpc>
              <a:spcBef>
                <a:spcPts val="500"/>
              </a:spcBef>
              <a:buNone/>
              <a:defRPr sz="2000" b="1" spc="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Click to add text</a:t>
            </a:r>
          </a:p>
        </p:txBody>
      </p:sp>
      <p:sp>
        <p:nvSpPr>
          <p:cNvPr id="11" name="Picture Placeholder 13">
            <a:extLst>
              <a:ext uri="{FF2B5EF4-FFF2-40B4-BE49-F238E27FC236}">
                <a16:creationId xmlns:a16="http://schemas.microsoft.com/office/drawing/2014/main" id="{0709A939-5C3B-F61B-5CC1-61C7175613E0}"/>
              </a:ext>
            </a:extLst>
          </p:cNvPr>
          <p:cNvSpPr>
            <a:spLocks noGrp="1"/>
          </p:cNvSpPr>
          <p:nvPr>
            <p:ph type="pic" sz="quarter" idx="15" hasCustomPrompt="1"/>
          </p:nvPr>
        </p:nvSpPr>
        <p:spPr>
          <a:xfrm>
            <a:off x="1" y="0"/>
            <a:ext cx="4747407" cy="6761480"/>
          </a:xfrm>
          <a:noFill/>
        </p:spPr>
        <p:txBody>
          <a:bodyPr anchor="ctr"/>
          <a:lstStyle>
            <a:lvl1pPr algn="ctr">
              <a:defRPr baseline="0"/>
            </a:lvl1pPr>
          </a:lstStyle>
          <a:p>
            <a:r>
              <a:rPr lang="en-US"/>
              <a:t>Click icon or drag to insert image</a:t>
            </a:r>
          </a:p>
        </p:txBody>
      </p:sp>
      <p:sp>
        <p:nvSpPr>
          <p:cNvPr id="3" name="Content Placeholder 2">
            <a:extLst>
              <a:ext uri="{FF2B5EF4-FFF2-40B4-BE49-F238E27FC236}">
                <a16:creationId xmlns:a16="http://schemas.microsoft.com/office/drawing/2014/main" id="{6A30D00B-E72D-393A-23B7-9EE3CBF2F08F}"/>
              </a:ext>
            </a:extLst>
          </p:cNvPr>
          <p:cNvSpPr>
            <a:spLocks noGrp="1"/>
          </p:cNvSpPr>
          <p:nvPr>
            <p:ph idx="1" hasCustomPrompt="1"/>
          </p:nvPr>
        </p:nvSpPr>
        <p:spPr>
          <a:xfrm>
            <a:off x="5076964" y="1753386"/>
            <a:ext cx="6734587" cy="4072379"/>
          </a:xfrm>
        </p:spPr>
        <p:txBody>
          <a:bodyPr>
            <a:noAutofit/>
          </a:bodyPr>
          <a:lstStyle>
            <a:lvl1pPr marL="0" indent="0">
              <a:buNone/>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4">
            <a:extLst>
              <a:ext uri="{FF2B5EF4-FFF2-40B4-BE49-F238E27FC236}">
                <a16:creationId xmlns:a16="http://schemas.microsoft.com/office/drawing/2014/main" id="{53B20EF2-1367-C57E-4526-3C4624C9F129}"/>
              </a:ext>
            </a:extLst>
          </p:cNvPr>
          <p:cNvSpPr>
            <a:spLocks noGrp="1"/>
          </p:cNvSpPr>
          <p:nvPr>
            <p:ph type="sldNum" sz="quarter" idx="33"/>
          </p:nvPr>
        </p:nvSpPr>
        <p:spPr>
          <a:xfrm>
            <a:off x="11353800" y="6373164"/>
            <a:ext cx="457200" cy="314382"/>
          </a:xfrm>
        </p:spPr>
        <p:txBody>
          <a:bodyPr/>
          <a:lstStyle/>
          <a:p>
            <a:fld id="{324C0A44-AD9E-49C7-A6F8-E7DA309B6D4F}" type="slidenum">
              <a:rPr lang="en-US" smtClean="0"/>
              <a:pPr/>
              <a:t>‹#›</a:t>
            </a:fld>
            <a:endParaRPr lang="en-US" dirty="0"/>
          </a:p>
        </p:txBody>
      </p:sp>
      <p:sp>
        <p:nvSpPr>
          <p:cNvPr id="5" name="Title 1">
            <a:extLst>
              <a:ext uri="{FF2B5EF4-FFF2-40B4-BE49-F238E27FC236}">
                <a16:creationId xmlns:a16="http://schemas.microsoft.com/office/drawing/2014/main" id="{B38074DB-E037-F348-76F2-4E817DAF4E50}"/>
              </a:ext>
            </a:extLst>
          </p:cNvPr>
          <p:cNvSpPr>
            <a:spLocks noGrp="1"/>
          </p:cNvSpPr>
          <p:nvPr>
            <p:ph type="title" hasCustomPrompt="1"/>
          </p:nvPr>
        </p:nvSpPr>
        <p:spPr>
          <a:xfrm>
            <a:off x="5076964" y="365126"/>
            <a:ext cx="5485289" cy="810532"/>
          </a:xfrm>
        </p:spPr>
        <p:txBody>
          <a:bodyPr/>
          <a:lstStyle/>
          <a:p>
            <a:r>
              <a:rPr lang="en-PH" dirty="0"/>
              <a:t>Click to add title</a:t>
            </a:r>
          </a:p>
        </p:txBody>
      </p:sp>
      <p:sp>
        <p:nvSpPr>
          <p:cNvPr id="6" name="Rectangle 26">
            <a:extLst>
              <a:ext uri="{FF2B5EF4-FFF2-40B4-BE49-F238E27FC236}">
                <a16:creationId xmlns:a16="http://schemas.microsoft.com/office/drawing/2014/main" id="{9C6F8A99-4A5F-C828-039D-B31DF20D5AB8}"/>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258869349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theme" Target="../theme/theme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image" Target="../media/image9.sv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8" Type="http://schemas.openxmlformats.org/officeDocument/2006/relationships/slideLayout" Target="../slideLayouts/slideLayout75.xml"/><Relationship Id="rId51" Type="http://schemas.openxmlformats.org/officeDocument/2006/relationships/image" Target="../media/image8.png"/><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60471B-673A-BCB3-2AB8-6770CD4F7A86}"/>
              </a:ext>
            </a:extLst>
          </p:cNvPr>
          <p:cNvSpPr>
            <a:spLocks noGrp="1"/>
          </p:cNvSpPr>
          <p:nvPr>
            <p:ph type="title"/>
          </p:nvPr>
        </p:nvSpPr>
        <p:spPr>
          <a:xfrm>
            <a:off x="381000" y="365126"/>
            <a:ext cx="10181253" cy="810532"/>
          </a:xfrm>
          <a:prstGeom prst="rect">
            <a:avLst/>
          </a:prstGeom>
        </p:spPr>
        <p:txBody>
          <a:bodyPr vert="horz" lIns="0" tIns="0" rIns="0" bIns="0" rtlCol="0" anchor="t">
            <a:noAutofit/>
          </a:bodyPr>
          <a:lstStyle/>
          <a:p>
            <a:r>
              <a:rPr lang="en-US" dirty="0"/>
              <a:t>Click to add title</a:t>
            </a:r>
          </a:p>
        </p:txBody>
      </p:sp>
      <p:sp>
        <p:nvSpPr>
          <p:cNvPr id="3" name="Text Placeholder 2">
            <a:extLst>
              <a:ext uri="{FF2B5EF4-FFF2-40B4-BE49-F238E27FC236}">
                <a16:creationId xmlns:a16="http://schemas.microsoft.com/office/drawing/2014/main" id="{E3DE9961-A806-9D46-31E0-68124A762D71}"/>
              </a:ext>
            </a:extLst>
          </p:cNvPr>
          <p:cNvSpPr>
            <a:spLocks noGrp="1"/>
          </p:cNvSpPr>
          <p:nvPr>
            <p:ph type="body" idx="1"/>
          </p:nvPr>
        </p:nvSpPr>
        <p:spPr>
          <a:xfrm>
            <a:off x="393730" y="1371600"/>
            <a:ext cx="11417270" cy="4454165"/>
          </a:xfrm>
          <a:prstGeom prst="rect">
            <a:avLst/>
          </a:prstGeom>
        </p:spPr>
        <p:txBody>
          <a:bodyPr vert="horz" lIns="0" tIns="0" rIns="0" bIns="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5B64696-B806-2683-6BDA-8FD5441BBE09}"/>
              </a:ext>
            </a:extLst>
          </p:cNvPr>
          <p:cNvSpPr>
            <a:spLocks noGrp="1"/>
          </p:cNvSpPr>
          <p:nvPr>
            <p:ph type="ftr" sz="quarter" idx="3"/>
          </p:nvPr>
        </p:nvSpPr>
        <p:spPr>
          <a:xfrm>
            <a:off x="381000" y="6010218"/>
            <a:ext cx="11429999" cy="314382"/>
          </a:xfrm>
          <a:prstGeom prst="rect">
            <a:avLst/>
          </a:prstGeom>
        </p:spPr>
        <p:txBody>
          <a:bodyPr vert="horz" lIns="0" tIns="0" rIns="0" bIns="0" rtlCol="0" anchor="b"/>
          <a:lstStyle>
            <a:lvl1pPr algn="l">
              <a:defRPr sz="8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BBDE0D5-2E95-B281-8CC1-1FE82FB57A68}"/>
              </a:ext>
            </a:extLst>
          </p:cNvPr>
          <p:cNvSpPr>
            <a:spLocks noGrp="1"/>
          </p:cNvSpPr>
          <p:nvPr>
            <p:ph type="sldNum" sz="quarter" idx="4"/>
          </p:nvPr>
        </p:nvSpPr>
        <p:spPr>
          <a:xfrm>
            <a:off x="11353800" y="6373164"/>
            <a:ext cx="457200" cy="314382"/>
          </a:xfrm>
          <a:prstGeom prst="rect">
            <a:avLst/>
          </a:prstGeom>
        </p:spPr>
        <p:txBody>
          <a:bodyPr vert="horz" lIns="91440" tIns="45720" rIns="91440" bIns="45720" rtlCol="0" anchor="ctr"/>
          <a:lstStyle>
            <a:lvl1pPr algn="r">
              <a:defRPr sz="1000">
                <a:solidFill>
                  <a:schemeClr val="tx1">
                    <a:tint val="82000"/>
                  </a:schemeClr>
                </a:solidFill>
              </a:defRPr>
            </a:lvl1pPr>
          </a:lstStyle>
          <a:p>
            <a:fld id="{324C0A44-AD9E-49C7-A6F8-E7DA309B6D4F}" type="slidenum">
              <a:rPr lang="en-US" smtClean="0"/>
              <a:pPr/>
              <a:t>‹#›</a:t>
            </a:fld>
            <a:endParaRPr lang="en-US" dirty="0"/>
          </a:p>
        </p:txBody>
      </p:sp>
      <p:pic>
        <p:nvPicPr>
          <p:cNvPr id="7" name="Picture 6">
            <a:extLst>
              <a:ext uri="{FF2B5EF4-FFF2-40B4-BE49-F238E27FC236}">
                <a16:creationId xmlns:a16="http://schemas.microsoft.com/office/drawing/2014/main" id="{362679C6-BE40-23C4-2926-715210D0554C}"/>
              </a:ext>
            </a:extLst>
          </p:cNvPr>
          <p:cNvPicPr>
            <a:picLocks noChangeAspect="1"/>
          </p:cNvPicPr>
          <p:nvPr/>
        </p:nvPicPr>
        <p:blipFill>
          <a:blip r:embed="rId69">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
        <p:nvSpPr>
          <p:cNvPr id="8" name="Rectangle 26">
            <a:extLst>
              <a:ext uri="{FF2B5EF4-FFF2-40B4-BE49-F238E27FC236}">
                <a16:creationId xmlns:a16="http://schemas.microsoft.com/office/drawing/2014/main" id="{2FF43C22-AE35-75B0-3951-05D4C1FE1464}"/>
              </a:ext>
            </a:extLst>
          </p:cNvPr>
          <p:cNvSpPr/>
          <p:nvPr/>
        </p:nvSpPr>
        <p:spPr>
          <a:xfrm>
            <a:off x="501" y="6761480"/>
            <a:ext cx="12191499" cy="96520"/>
          </a:xfrm>
          <a:prstGeom prst="rect">
            <a:avLst/>
          </a:prstGeom>
          <a:solidFill>
            <a:schemeClr val="accent1"/>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spTree>
    <p:extLst>
      <p:ext uri="{BB962C8B-B14F-4D97-AF65-F5344CB8AC3E}">
        <p14:creationId xmlns:p14="http://schemas.microsoft.com/office/powerpoint/2010/main" val="3028490020"/>
      </p:ext>
    </p:extLst>
  </p:cSld>
  <p:clrMap bg1="lt1" tx1="dk1" bg2="lt2" tx2="dk2" accent1="accent1" accent2="accent2" accent3="accent3" accent4="accent4" accent5="accent5" accent6="accent6" hlink="hlink" folHlink="folHlink"/>
  <p:sldLayoutIdLst>
    <p:sldLayoutId id="2147483690" r:id="rId1"/>
    <p:sldLayoutId id="2147483788" r:id="rId2"/>
    <p:sldLayoutId id="2147483789" r:id="rId3"/>
    <p:sldLayoutId id="2147483790" r:id="rId4"/>
    <p:sldLayoutId id="2147483900" r:id="rId5"/>
    <p:sldLayoutId id="2147483760" r:id="rId6"/>
    <p:sldLayoutId id="2147483785" r:id="rId7"/>
    <p:sldLayoutId id="2147483786" r:id="rId8"/>
    <p:sldLayoutId id="2147483787" r:id="rId9"/>
    <p:sldLayoutId id="2147483901" r:id="rId10"/>
    <p:sldLayoutId id="2147483761" r:id="rId11"/>
    <p:sldLayoutId id="2147483715" r:id="rId12"/>
    <p:sldLayoutId id="2147483718" r:id="rId13"/>
    <p:sldLayoutId id="2147483725" r:id="rId14"/>
    <p:sldLayoutId id="2147483903" r:id="rId15"/>
    <p:sldLayoutId id="2147483745" r:id="rId16"/>
    <p:sldLayoutId id="2147483705" r:id="rId17"/>
    <p:sldLayoutId id="2147483784" r:id="rId18"/>
    <p:sldLayoutId id="2147483692" r:id="rId19"/>
    <p:sldLayoutId id="2147483693" r:id="rId20"/>
    <p:sldLayoutId id="2147483701" r:id="rId21"/>
    <p:sldLayoutId id="2147483757" r:id="rId22"/>
    <p:sldLayoutId id="2147483751" r:id="rId23"/>
    <p:sldLayoutId id="2147483752" r:id="rId24"/>
    <p:sldLayoutId id="2147483753" r:id="rId25"/>
    <p:sldLayoutId id="2147483754" r:id="rId26"/>
    <p:sldLayoutId id="2147483812" r:id="rId27"/>
    <p:sldLayoutId id="2147483706" r:id="rId28"/>
    <p:sldLayoutId id="2147483793" r:id="rId29"/>
    <p:sldLayoutId id="2147483755" r:id="rId30"/>
    <p:sldLayoutId id="2147483791" r:id="rId31"/>
    <p:sldLayoutId id="2147483703" r:id="rId32"/>
    <p:sldLayoutId id="2147483756" r:id="rId33"/>
    <p:sldLayoutId id="2147483749" r:id="rId34"/>
    <p:sldLayoutId id="2147483709" r:id="rId35"/>
    <p:sldLayoutId id="2147483896" r:id="rId36"/>
    <p:sldLayoutId id="2147483746" r:id="rId37"/>
    <p:sldLayoutId id="2147483810" r:id="rId38"/>
    <p:sldLayoutId id="2147483811" r:id="rId39"/>
    <p:sldLayoutId id="2147483813" r:id="rId40"/>
    <p:sldLayoutId id="2147483759" r:id="rId41"/>
    <p:sldLayoutId id="2147483762" r:id="rId42"/>
    <p:sldLayoutId id="2147483794" r:id="rId43"/>
    <p:sldLayoutId id="2147483795" r:id="rId44"/>
    <p:sldLayoutId id="2147483898" r:id="rId45"/>
    <p:sldLayoutId id="2147483899" r:id="rId46"/>
    <p:sldLayoutId id="2147483697" r:id="rId47"/>
    <p:sldLayoutId id="2147484010" r:id="rId48"/>
    <p:sldLayoutId id="2147484012" r:id="rId49"/>
    <p:sldLayoutId id="2147484011" r:id="rId50"/>
    <p:sldLayoutId id="2147483758" r:id="rId51"/>
    <p:sldLayoutId id="2147483713" r:id="rId52"/>
    <p:sldLayoutId id="2147483783" r:id="rId53"/>
    <p:sldLayoutId id="2147483714" r:id="rId54"/>
    <p:sldLayoutId id="2147483883" r:id="rId55"/>
    <p:sldLayoutId id="2147483884" r:id="rId56"/>
    <p:sldLayoutId id="2147483885" r:id="rId57"/>
    <p:sldLayoutId id="2147483886" r:id="rId58"/>
    <p:sldLayoutId id="2147483887" r:id="rId59"/>
    <p:sldLayoutId id="2147483888" r:id="rId60"/>
    <p:sldLayoutId id="2147483889" r:id="rId61"/>
    <p:sldLayoutId id="2147483890" r:id="rId62"/>
    <p:sldLayoutId id="2147483891" r:id="rId63"/>
    <p:sldLayoutId id="2147483892" r:id="rId64"/>
    <p:sldLayoutId id="2147483893" r:id="rId65"/>
    <p:sldLayoutId id="2147483894" r:id="rId66"/>
    <p:sldLayoutId id="2147483895" r:id="rId67"/>
  </p:sldLayoutIdLst>
  <p:hf hdr="0" ftr="0" dt="0"/>
  <p:txStyles>
    <p:titleStyle>
      <a:lvl1pPr algn="l" defTabSz="914400" rtl="0" eaLnBrk="1" latinLnBrk="0" hangingPunct="1">
        <a:lnSpc>
          <a:spcPct val="90000"/>
        </a:lnSpc>
        <a:spcBef>
          <a:spcPct val="0"/>
        </a:spcBef>
        <a:buNone/>
        <a:defRPr sz="3000" b="1" kern="1200" spc="-15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Wingdings" panose="05000000000000000000" pitchFamily="2" charset="2"/>
        <a:buChar char="§"/>
        <a:defRPr sz="1600" kern="1200" spc="0" baseline="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Wingdings" panose="05000000000000000000" pitchFamily="2" charset="2"/>
        <a:buChar char="§"/>
        <a:defRPr sz="1400" kern="1200" spc="0" baseline="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Wingdings" panose="05000000000000000000" pitchFamily="2" charset="2"/>
        <a:buChar char="§"/>
        <a:defRPr sz="1200" kern="1200" spc="0" baseline="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Wingdings" pitchFamily="2" charset="2"/>
        <a:buChar char="§"/>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160">
          <p15:clr>
            <a:srgbClr val="F26B43"/>
          </p15:clr>
        </p15:guide>
        <p15:guide id="10" pos="3840">
          <p15:clr>
            <a:srgbClr val="F26B43"/>
          </p15:clr>
        </p15:guide>
        <p15:guide id="11" orient="horz" pos="3984">
          <p15:clr>
            <a:srgbClr val="F26B43"/>
          </p15:clr>
        </p15:guide>
        <p15:guide id="12" pos="240">
          <p15:clr>
            <a:srgbClr val="F26B43"/>
          </p15:clr>
        </p15:guide>
        <p15:guide id="13" pos="7440">
          <p15:clr>
            <a:srgbClr val="F26B43"/>
          </p15:clr>
        </p15:guide>
        <p15:guide id="14" orient="horz" pos="744">
          <p15:clr>
            <a:srgbClr val="F26B43"/>
          </p15:clr>
        </p15:guide>
        <p15:guide id="15" orient="horz" pos="864">
          <p15:clr>
            <a:srgbClr val="F26B43"/>
          </p15:clr>
        </p15:guide>
        <p15:guide id="16" orient="horz" pos="3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60471B-673A-BCB3-2AB8-6770CD4F7A86}"/>
              </a:ext>
            </a:extLst>
          </p:cNvPr>
          <p:cNvSpPr>
            <a:spLocks noGrp="1"/>
          </p:cNvSpPr>
          <p:nvPr>
            <p:ph type="title"/>
          </p:nvPr>
        </p:nvSpPr>
        <p:spPr>
          <a:xfrm>
            <a:off x="381000" y="365126"/>
            <a:ext cx="10181253" cy="810532"/>
          </a:xfrm>
          <a:prstGeom prst="rect">
            <a:avLst/>
          </a:prstGeom>
        </p:spPr>
        <p:txBody>
          <a:bodyPr vert="horz" lIns="0" tIns="0" rIns="0" bIns="0" rtlCol="0" anchor="t">
            <a:noAutofit/>
          </a:bodyPr>
          <a:lstStyle/>
          <a:p>
            <a:r>
              <a:rPr lang="en-US" dirty="0"/>
              <a:t>Click to add title</a:t>
            </a:r>
          </a:p>
        </p:txBody>
      </p:sp>
      <p:sp>
        <p:nvSpPr>
          <p:cNvPr id="3" name="Text Placeholder 2">
            <a:extLst>
              <a:ext uri="{FF2B5EF4-FFF2-40B4-BE49-F238E27FC236}">
                <a16:creationId xmlns:a16="http://schemas.microsoft.com/office/drawing/2014/main" id="{E3DE9961-A806-9D46-31E0-68124A762D71}"/>
              </a:ext>
            </a:extLst>
          </p:cNvPr>
          <p:cNvSpPr>
            <a:spLocks noGrp="1"/>
          </p:cNvSpPr>
          <p:nvPr>
            <p:ph type="body" idx="1"/>
          </p:nvPr>
        </p:nvSpPr>
        <p:spPr>
          <a:xfrm>
            <a:off x="393730" y="1371600"/>
            <a:ext cx="11417270" cy="4454165"/>
          </a:xfrm>
          <a:prstGeom prst="rect">
            <a:avLst/>
          </a:prstGeom>
        </p:spPr>
        <p:txBody>
          <a:bodyPr vert="horz" lIns="0" tIns="0" rIns="0" bIns="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5B64696-B806-2683-6BDA-8FD5441BBE09}"/>
              </a:ext>
            </a:extLst>
          </p:cNvPr>
          <p:cNvSpPr>
            <a:spLocks noGrp="1"/>
          </p:cNvSpPr>
          <p:nvPr>
            <p:ph type="ftr" sz="quarter" idx="3"/>
          </p:nvPr>
        </p:nvSpPr>
        <p:spPr>
          <a:xfrm>
            <a:off x="381000" y="6010218"/>
            <a:ext cx="11429999" cy="314382"/>
          </a:xfrm>
          <a:prstGeom prst="rect">
            <a:avLst/>
          </a:prstGeom>
        </p:spPr>
        <p:txBody>
          <a:bodyPr vert="horz" lIns="0" tIns="0" rIns="0" bIns="0" rtlCol="0" anchor="b"/>
          <a:lstStyle>
            <a:lvl1pPr algn="l">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BBDE0D5-2E95-B281-8CC1-1FE82FB57A68}"/>
              </a:ext>
            </a:extLst>
          </p:cNvPr>
          <p:cNvSpPr>
            <a:spLocks noGrp="1"/>
          </p:cNvSpPr>
          <p:nvPr>
            <p:ph type="sldNum" sz="quarter" idx="4"/>
          </p:nvPr>
        </p:nvSpPr>
        <p:spPr>
          <a:xfrm>
            <a:off x="11353800" y="6373164"/>
            <a:ext cx="457200" cy="314382"/>
          </a:xfrm>
          <a:prstGeom prst="rect">
            <a:avLst/>
          </a:prstGeom>
        </p:spPr>
        <p:txBody>
          <a:bodyPr vert="horz" lIns="91440" tIns="45720" rIns="91440" bIns="45720" rtlCol="0" anchor="ctr"/>
          <a:lstStyle>
            <a:lvl1pPr algn="r">
              <a:defRPr sz="1000">
                <a:solidFill>
                  <a:schemeClr val="bg1"/>
                </a:solidFill>
              </a:defRPr>
            </a:lvl1pPr>
          </a:lstStyle>
          <a:p>
            <a:fld id="{324C0A44-AD9E-49C7-A6F8-E7DA309B6D4F}" type="slidenum">
              <a:rPr lang="en-US" smtClean="0"/>
              <a:pPr/>
              <a:t>‹#›</a:t>
            </a:fld>
            <a:endParaRPr lang="en-US" dirty="0"/>
          </a:p>
        </p:txBody>
      </p:sp>
      <p:sp>
        <p:nvSpPr>
          <p:cNvPr id="4" name="Rectangle 26">
            <a:extLst>
              <a:ext uri="{FF2B5EF4-FFF2-40B4-BE49-F238E27FC236}">
                <a16:creationId xmlns:a16="http://schemas.microsoft.com/office/drawing/2014/main" id="{C3C81C5B-66C8-FFD9-0D3A-6ACA84B3D7C8}"/>
              </a:ext>
            </a:extLst>
          </p:cNvPr>
          <p:cNvSpPr/>
          <p:nvPr userDrawn="1"/>
        </p:nvSpPr>
        <p:spPr>
          <a:xfrm>
            <a:off x="501" y="6761480"/>
            <a:ext cx="12191499" cy="96520"/>
          </a:xfrm>
          <a:prstGeom prst="rect">
            <a:avLst/>
          </a:prstGeom>
          <a:solidFill>
            <a:schemeClr val="accent2"/>
          </a:solidFill>
          <a:ln w="12700">
            <a:miter lim="400000"/>
          </a:ln>
        </p:spPr>
        <p:txBody>
          <a:bodyPr tIns="91439" bIns="91439" anchor="ctr"/>
          <a:lstStyle/>
          <a:p>
            <a:pPr algn="ctr">
              <a:lnSpc>
                <a:spcPct val="100000"/>
              </a:lnSpc>
              <a:defRPr sz="2800">
                <a:solidFill>
                  <a:schemeClr val="accent3">
                    <a:hueOff val="-3600000"/>
                    <a:lumOff val="3392"/>
                  </a:schemeClr>
                </a:solidFill>
              </a:defRPr>
            </a:pPr>
            <a:endParaRPr sz="2800"/>
          </a:p>
        </p:txBody>
      </p:sp>
      <p:pic>
        <p:nvPicPr>
          <p:cNvPr id="9" name="Picture 5">
            <a:extLst>
              <a:ext uri="{FF2B5EF4-FFF2-40B4-BE49-F238E27FC236}">
                <a16:creationId xmlns:a16="http://schemas.microsoft.com/office/drawing/2014/main" id="{D1319481-5462-A10C-AD2C-C8F3DD12694F}"/>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10909764" y="362287"/>
            <a:ext cx="833598" cy="416799"/>
          </a:xfrm>
          <a:prstGeom prst="rect">
            <a:avLst/>
          </a:prstGeom>
        </p:spPr>
      </p:pic>
    </p:spTree>
    <p:extLst>
      <p:ext uri="{BB962C8B-B14F-4D97-AF65-F5344CB8AC3E}">
        <p14:creationId xmlns:p14="http://schemas.microsoft.com/office/powerpoint/2010/main" val="17122936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5" r:id="rId6"/>
    <p:sldLayoutId id="2147483926" r:id="rId7"/>
    <p:sldLayoutId id="2147483927"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5" r:id="rId21"/>
    <p:sldLayoutId id="2147483946" r:id="rId22"/>
    <p:sldLayoutId id="2147483949" r:id="rId23"/>
    <p:sldLayoutId id="2147483951" r:id="rId24"/>
    <p:sldLayoutId id="2147483952" r:id="rId25"/>
    <p:sldLayoutId id="2147483953" r:id="rId26"/>
    <p:sldLayoutId id="2147484006"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5" r:id="rId38"/>
    <p:sldLayoutId id="2147484004" r:id="rId39"/>
    <p:sldLayoutId id="2147483967" r:id="rId40"/>
    <p:sldLayoutId id="2147483968" r:id="rId41"/>
    <p:sldLayoutId id="2147483969" r:id="rId42"/>
    <p:sldLayoutId id="2147483970" r:id="rId43"/>
    <p:sldLayoutId id="2147483974" r:id="rId44"/>
    <p:sldLayoutId id="2147484007" r:id="rId45"/>
    <p:sldLayoutId id="2147484013" r:id="rId46"/>
    <p:sldLayoutId id="2147483976" r:id="rId47"/>
    <p:sldLayoutId id="2147483979" r:id="rId48"/>
    <p:sldLayoutId id="2147484005" r:id="rId49"/>
  </p:sldLayoutIdLst>
  <p:hf hdr="0" ftr="0" dt="0"/>
  <p:txStyles>
    <p:titleStyle>
      <a:lvl1pPr algn="l" defTabSz="914400" rtl="0" eaLnBrk="1" latinLnBrk="0" hangingPunct="1">
        <a:lnSpc>
          <a:spcPct val="90000"/>
        </a:lnSpc>
        <a:spcBef>
          <a:spcPct val="0"/>
        </a:spcBef>
        <a:buNone/>
        <a:defRPr sz="3000" b="1" kern="1200" spc="-15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bg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Wingdings" panose="05000000000000000000" pitchFamily="2" charset="2"/>
        <a:buChar char="§"/>
        <a:defRPr sz="1600" kern="1200" spc="0" baseline="0">
          <a:solidFill>
            <a:schemeClr val="bg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Wingdings" panose="05000000000000000000" pitchFamily="2" charset="2"/>
        <a:buChar char="§"/>
        <a:defRPr sz="1400" kern="1200" spc="0" baseline="0">
          <a:solidFill>
            <a:schemeClr val="bg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Wingdings" panose="05000000000000000000" pitchFamily="2" charset="2"/>
        <a:buChar char="§"/>
        <a:defRPr sz="1200" kern="1200" spc="0" baseline="0">
          <a:solidFill>
            <a:schemeClr val="bg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Wingdings" pitchFamily="2" charset="2"/>
        <a:buChar char="§"/>
        <a:defRPr sz="1200" kern="1200" spc="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160">
          <p15:clr>
            <a:srgbClr val="F26B43"/>
          </p15:clr>
        </p15:guide>
        <p15:guide id="10" pos="3840">
          <p15:clr>
            <a:srgbClr val="F26B43"/>
          </p15:clr>
        </p15:guide>
        <p15:guide id="11" orient="horz" pos="3984">
          <p15:clr>
            <a:srgbClr val="F26B43"/>
          </p15:clr>
        </p15:guide>
        <p15:guide id="12" pos="240">
          <p15:clr>
            <a:srgbClr val="F26B43"/>
          </p15:clr>
        </p15:guide>
        <p15:guide id="13" pos="7440">
          <p15:clr>
            <a:srgbClr val="F26B43"/>
          </p15:clr>
        </p15:guide>
        <p15:guide id="14" orient="horz" pos="744">
          <p15:clr>
            <a:srgbClr val="F26B43"/>
          </p15:clr>
        </p15:guide>
        <p15:guide id="15" orient="horz" pos="864">
          <p15:clr>
            <a:srgbClr val="F26B43"/>
          </p15:clr>
        </p15:guide>
        <p15:guide id="16" orient="horz" pos="3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hyperlink" Target="https://academy.uipath.com/learning-plans/automation-project-manager" TargetMode="Externa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1.png"/><Relationship Id="rId10" Type="http://schemas.openxmlformats.org/officeDocument/2006/relationships/image" Target="../media/image88.svg"/><Relationship Id="rId4" Type="http://schemas.openxmlformats.org/officeDocument/2006/relationships/image" Target="../media/image96.jpeg"/><Relationship Id="rId9" Type="http://schemas.openxmlformats.org/officeDocument/2006/relationships/image" Target="../media/image87.png"/><Relationship Id="rId14" Type="http://schemas.openxmlformats.org/officeDocument/2006/relationships/image" Target="../media/image92.svg"/></Relationships>
</file>

<file path=ppt/slides/_rels/slide11.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hyperlink" Target="https://academy.uipath.com/learning-plans/uipath-process-mining-developer-training" TargetMode="Externa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1.png"/><Relationship Id="rId10" Type="http://schemas.openxmlformats.org/officeDocument/2006/relationships/image" Target="../media/image88.svg"/><Relationship Id="rId4" Type="http://schemas.openxmlformats.org/officeDocument/2006/relationships/image" Target="../media/image97.jpeg"/><Relationship Id="rId9" Type="http://schemas.openxmlformats.org/officeDocument/2006/relationships/image" Target="../media/image87.png"/><Relationship Id="rId14" Type="http://schemas.openxmlformats.org/officeDocument/2006/relationships/image" Target="../media/image92.svg"/></Relationships>
</file>

<file path=ppt/slides/_rels/slide1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hyperlink" Target="https://academy.uipath.com/learning-plans/test-automation-engineer-training" TargetMode="External"/><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1.png"/><Relationship Id="rId2" Type="http://schemas.openxmlformats.org/officeDocument/2006/relationships/notesSlide" Target="../notesSlides/notesSlide7.xml"/><Relationship Id="rId16" Type="http://schemas.openxmlformats.org/officeDocument/2006/relationships/image" Target="../media/image92.svg"/><Relationship Id="rId1" Type="http://schemas.openxmlformats.org/officeDocument/2006/relationships/slideLayout" Target="../slideLayouts/slideLayout14.xml"/><Relationship Id="rId6" Type="http://schemas.openxmlformats.org/officeDocument/2006/relationships/image" Target="../media/image98.jpeg"/><Relationship Id="rId11" Type="http://schemas.openxmlformats.org/officeDocument/2006/relationships/image" Target="../media/image87.png"/><Relationship Id="rId5" Type="http://schemas.openxmlformats.org/officeDocument/2006/relationships/hyperlink" Target="https://start.uipath.com/rs/995-XLT-886/images/UiPath%20Certified%20Software%20Testing%20Engineer%20Professional.pdf?version=0" TargetMode="External"/><Relationship Id="rId1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hyperlink" Target="https://academy.uipath.com/courses/software-test-engineer-fast-start" TargetMode="External"/><Relationship Id="rId9" Type="http://schemas.openxmlformats.org/officeDocument/2006/relationships/image" Target="../media/image85.png"/><Relationship Id="rId14" Type="http://schemas.openxmlformats.org/officeDocument/2006/relationships/image" Target="../media/image90.sv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1.png"/><Relationship Id="rId3" Type="http://schemas.openxmlformats.org/officeDocument/2006/relationships/hyperlink" Target="https://academy.uipath.com/learning-plans/specialized-ai-associate-training-v2024-10" TargetMode="External"/><Relationship Id="rId7" Type="http://schemas.openxmlformats.org/officeDocument/2006/relationships/image" Target="../media/image99.jpe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8.xml"/><Relationship Id="rId16"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hyperlink" Target="https://start.uipath.com/rs/995-XLT-886/images/UiPath%20Certified%20Professional%20-%20Specialized%20AI%20Pro%20Exam%20Description.pdf" TargetMode="External"/><Relationship Id="rId11" Type="http://schemas.openxmlformats.org/officeDocument/2006/relationships/image" Target="../media/image86.svg"/><Relationship Id="rId5" Type="http://schemas.openxmlformats.org/officeDocument/2006/relationships/hyperlink" Target="https://start.uipath.com/rs/995-XLT-886/images/UiPath%20Certified%20Professional%20-%20Specialized%20AI%20Associate%20v1.0%20Exam%20Description.pdf?version=2" TargetMode="External"/><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hyperlink" Target="https://academy.uipath.com/learning-plans/automation-developer-specialized-ai-professional-training-v2024-10" TargetMode="External"/><Relationship Id="rId9" Type="http://schemas.openxmlformats.org/officeDocument/2006/relationships/image" Target="../media/image84.sv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hyperlink" Target="https://academy.uipath.com/learning-plans/agentic-automation-developer-associate-training" TargetMode="External"/><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notesSlide" Target="../notesSlides/notesSlide9.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100.jpe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hyperlink" Target="https://start.uipath.com/rs/995-XLT-886/images/UiPath%20Certified%20Professional%20-%20Specialized%20AI%20Associate%20v1.0%20Exam%20Description.pdf?version=2" TargetMode="External"/><Relationship Id="rId9" Type="http://schemas.openxmlformats.org/officeDocument/2006/relationships/image" Target="../media/image86.svg"/><Relationship Id="rId14" Type="http://schemas.openxmlformats.org/officeDocument/2006/relationships/image" Target="../media/image91.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hyperlink" Target="https://academy.uipath.com/learning-plans/desktop-automation-citizen-developer-foundation" TargetMode="External"/><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notesSlide" Target="../notesSlides/notesSlide10.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101.jpe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hyperlink" Target="https://academy.uipath.com/learning-plans/automation-explorer-with-uipath-studio-web" TargetMode="External"/><Relationship Id="rId9" Type="http://schemas.openxmlformats.org/officeDocument/2006/relationships/image" Target="../media/image86.svg"/><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hyperlink" Target="https://academy.uipath.com/learning-plans/automation-user" TargetMode="Externa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1.png"/><Relationship Id="rId10" Type="http://schemas.openxmlformats.org/officeDocument/2006/relationships/image" Target="../media/image88.svg"/><Relationship Id="rId4" Type="http://schemas.openxmlformats.org/officeDocument/2006/relationships/image" Target="../media/image102.jpeg"/><Relationship Id="rId9" Type="http://schemas.openxmlformats.org/officeDocument/2006/relationships/image" Target="../media/image87.png"/><Relationship Id="rId14" Type="http://schemas.openxmlformats.org/officeDocument/2006/relationships/image" Target="../media/image92.sv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openxmlformats.org/officeDocument/2006/relationships/image" Target="../media/image103.png"/><Relationship Id="rId7" Type="http://schemas.openxmlformats.org/officeDocument/2006/relationships/image" Target="../media/image107.svg"/><Relationship Id="rId12"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2.png"/><Relationship Id="rId7" Type="http://schemas.openxmlformats.org/officeDocument/2006/relationships/image" Target="../media/image67.png"/><Relationship Id="rId2" Type="http://schemas.openxmlformats.org/officeDocument/2006/relationships/image" Target="../media/image63.jpeg"/><Relationship Id="rId1" Type="http://schemas.openxmlformats.org/officeDocument/2006/relationships/slideLayout" Target="../slideLayouts/slideLayout3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69.jpeg"/><Relationship Id="rId1" Type="http://schemas.openxmlformats.org/officeDocument/2006/relationships/slideLayout" Target="../slideLayouts/slideLayout14.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jpeg"/></Relationships>
</file>

<file path=ppt/slides/_rels/slide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82.jpe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hyperlink" Target="https://academy.uipath.com/learning-plans/automation-center-of-excellence-essentials" TargetMode="External"/><Relationship Id="rId1" Type="http://schemas.openxmlformats.org/officeDocument/2006/relationships/slideLayout" Target="../slideLayouts/slideLayout14.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1.png"/><Relationship Id="rId3" Type="http://schemas.openxmlformats.org/officeDocument/2006/relationships/hyperlink" Target="https://academy.uipath.com/learning-plans/automation-developer-associate-training-v2024-10" TargetMode="External"/><Relationship Id="rId7" Type="http://schemas.openxmlformats.org/officeDocument/2006/relationships/image" Target="../media/image93.jpe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1.xml"/><Relationship Id="rId16"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hyperlink" Target="https://start.uipath.com/rs/995-XLT-886/images/UiPath%20Certified%20Professional%20-%20Automation%20Developer%20Professional%20Exam%20Description.pdf" TargetMode="External"/><Relationship Id="rId11" Type="http://schemas.openxmlformats.org/officeDocument/2006/relationships/image" Target="../media/image86.svg"/><Relationship Id="rId5" Type="http://schemas.openxmlformats.org/officeDocument/2006/relationships/hyperlink" Target="https://start.uipath.com/rs/995-XLT-886/images/UiPath%20Certified%20Professional%20-%20Automation%20Developer%20Associate%20Exam%20Description.pdf" TargetMode="External"/><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hyperlink" Target="https://academy.uipath.com/learning-plans/automation-developer-professional-training-(v2023.10)" TargetMode="External"/><Relationship Id="rId9" Type="http://schemas.openxmlformats.org/officeDocument/2006/relationships/image" Target="../media/image84.svg"/><Relationship Id="rId14" Type="http://schemas.openxmlformats.org/officeDocument/2006/relationships/image" Target="../media/image89.png"/></Relationships>
</file>

<file path=ppt/slides/_rels/slide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hyperlink" Target="https://academy.uipath.com/learning-plans/automation-solution-architect-training" TargetMode="External"/><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notesSlide" Target="../notesSlides/notesSlide2.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94.jpe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hyperlink" Target="https://start.uipath.com/rs/995-XLT-886/images/UiPath%20Certified%20-%20Solution%20Architect%20v1.0%20Exam%20Description_v1.0.pdf?version=0" TargetMode="External"/><Relationship Id="rId9" Type="http://schemas.openxmlformats.org/officeDocument/2006/relationships/image" Target="../media/image86.svg"/><Relationship Id="rId14" Type="http://schemas.openxmlformats.org/officeDocument/2006/relationships/image" Target="../media/image91.png"/></Relationships>
</file>

<file path=ppt/slides/_rels/slide8.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hyperlink" Target="https://academy.uipath.com/learning-plans/automation-business-analyst-associate-training-v2024-10" TargetMode="External"/><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1.png"/><Relationship Id="rId2" Type="http://schemas.openxmlformats.org/officeDocument/2006/relationships/notesSlide" Target="../notesSlides/notesSlide3.xml"/><Relationship Id="rId16" Type="http://schemas.openxmlformats.org/officeDocument/2006/relationships/image" Target="../media/image92.svg"/><Relationship Id="rId1" Type="http://schemas.openxmlformats.org/officeDocument/2006/relationships/slideLayout" Target="../slideLayouts/slideLayout14.xml"/><Relationship Id="rId6" Type="http://schemas.openxmlformats.org/officeDocument/2006/relationships/image" Target="../media/image72.jpeg"/><Relationship Id="rId11" Type="http://schemas.openxmlformats.org/officeDocument/2006/relationships/image" Target="../media/image87.png"/><Relationship Id="rId5" Type="http://schemas.openxmlformats.org/officeDocument/2006/relationships/hyperlink" Target="https://start.uipath.com/rs/995-XLT-886/images/UiPath%20Certified%20ABA_ExamDescription.pdf" TargetMode="External"/><Relationship Id="rId1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hyperlink" Target="https://academy.uipath.com/learning-plans/automation-business-analyst-professional-training" TargetMode="External"/><Relationship Id="rId9" Type="http://schemas.openxmlformats.org/officeDocument/2006/relationships/image" Target="../media/image85.png"/><Relationship Id="rId14" Type="http://schemas.openxmlformats.org/officeDocument/2006/relationships/image" Target="../media/image90.svg"/></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1.png"/><Relationship Id="rId3" Type="http://schemas.openxmlformats.org/officeDocument/2006/relationships/hyperlink" Target="https://academy.uipath.com/learning-plans/automation-infrastructure-engineer-professional-with-windows-training" TargetMode="External"/><Relationship Id="rId7" Type="http://schemas.openxmlformats.org/officeDocument/2006/relationships/image" Target="../media/image95.jpe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4.xml"/><Relationship Id="rId16"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hyperlink" Target="https://start.uipath.com/rs/995-XLT-886/images/UiPath%20Certified%20-%20Automation%20IE%20Professional%20-%20Automation%20Suite%20Exam%20Description.pdf?version=2" TargetMode="External"/><Relationship Id="rId11" Type="http://schemas.openxmlformats.org/officeDocument/2006/relationships/image" Target="../media/image86.svg"/><Relationship Id="rId5" Type="http://schemas.openxmlformats.org/officeDocument/2006/relationships/hyperlink" Target="https://start.uipath.com/rs/995-XLT-886/images/UiPath%20Certified%20-%20Automation%20IE%20Professional%20-Standalone%20Exam%20Description.pdf?version=0" TargetMode="External"/><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hyperlink" Target="https://academy.uipath.com/learning-plans/automation-infrastructure-engineer-professional-with-uipath-automation-suite-training" TargetMode="External"/><Relationship Id="rId9" Type="http://schemas.openxmlformats.org/officeDocument/2006/relationships/image" Target="../media/image84.svg"/><Relationship Id="rId1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B27F2F-6FE5-CE24-DC04-0B588CAA102A}"/>
              </a:ext>
            </a:extLst>
          </p:cNvPr>
          <p:cNvSpPr>
            <a:spLocks noGrp="1"/>
          </p:cNvSpPr>
          <p:nvPr>
            <p:ph type="ctrTitle"/>
          </p:nvPr>
        </p:nvSpPr>
        <p:spPr>
          <a:xfrm>
            <a:off x="641470" y="2835689"/>
            <a:ext cx="8829198" cy="1545108"/>
          </a:xfrm>
        </p:spPr>
        <p:txBody>
          <a:bodyPr/>
          <a:lstStyle/>
          <a:p>
            <a:r>
              <a:rPr lang="en-US" dirty="0"/>
              <a:t>UiPath Academy</a:t>
            </a:r>
          </a:p>
        </p:txBody>
      </p:sp>
      <p:sp>
        <p:nvSpPr>
          <p:cNvPr id="5" name="Subtitle 4">
            <a:extLst>
              <a:ext uri="{FF2B5EF4-FFF2-40B4-BE49-F238E27FC236}">
                <a16:creationId xmlns:a16="http://schemas.microsoft.com/office/drawing/2014/main" id="{51CBD3A7-4A6A-AAFE-B8CA-04A3856726F8}"/>
              </a:ext>
            </a:extLst>
          </p:cNvPr>
          <p:cNvSpPr>
            <a:spLocks noGrp="1"/>
          </p:cNvSpPr>
          <p:nvPr>
            <p:ph type="subTitle" idx="1"/>
          </p:nvPr>
        </p:nvSpPr>
        <p:spPr>
          <a:xfrm>
            <a:off x="641470" y="4574120"/>
            <a:ext cx="8829198" cy="914428"/>
          </a:xfrm>
        </p:spPr>
        <p:txBody>
          <a:bodyPr/>
          <a:lstStyle/>
          <a:p>
            <a:r>
              <a:rPr lang="en-US" dirty="0"/>
              <a:t>Unlocking tomorrow’s careers, today</a:t>
            </a:r>
            <a:endParaRPr lang="en-PH" dirty="0"/>
          </a:p>
        </p:txBody>
      </p:sp>
      <p:sp>
        <p:nvSpPr>
          <p:cNvPr id="6" name="Text Placeholder 5">
            <a:extLst>
              <a:ext uri="{FF2B5EF4-FFF2-40B4-BE49-F238E27FC236}">
                <a16:creationId xmlns:a16="http://schemas.microsoft.com/office/drawing/2014/main" id="{8474FB72-EF79-5DE8-333B-E7A6CA88CADF}"/>
              </a:ext>
            </a:extLst>
          </p:cNvPr>
          <p:cNvSpPr>
            <a:spLocks noGrp="1"/>
          </p:cNvSpPr>
          <p:nvPr>
            <p:ph type="body" sz="quarter" idx="10"/>
          </p:nvPr>
        </p:nvSpPr>
        <p:spPr>
          <a:xfrm>
            <a:off x="641349" y="5981700"/>
            <a:ext cx="5396400" cy="342900"/>
          </a:xfrm>
        </p:spPr>
        <p:txBody>
          <a:bodyPr>
            <a:normAutofit lnSpcReduction="10000"/>
          </a:bodyPr>
          <a:lstStyle/>
          <a:p>
            <a:r>
              <a:rPr lang="en-US"/>
              <a:t>The UiPath word mark, logos, and robots are registered trademarks owned by UiPath, Inc. and its affiliates. UiPath (R) is a registered trademark in the United States and several countries across the globe. See TMEP 906. ©2025 UiPath. All rights reserved. </a:t>
            </a:r>
            <a:endParaRPr lang="en-US" dirty="0"/>
          </a:p>
        </p:txBody>
      </p:sp>
    </p:spTree>
    <p:extLst>
      <p:ext uri="{BB962C8B-B14F-4D97-AF65-F5344CB8AC3E}">
        <p14:creationId xmlns:p14="http://schemas.microsoft.com/office/powerpoint/2010/main" val="142964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7A8E-3FFB-331A-B8E3-5F62B89C1AA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BF515F1-B082-5843-05E4-0174F9FACD73}"/>
              </a:ext>
            </a:extLst>
          </p:cNvPr>
          <p:cNvSpPr>
            <a:spLocks noGrp="1"/>
          </p:cNvSpPr>
          <p:nvPr>
            <p:ph type="title"/>
          </p:nvPr>
        </p:nvSpPr>
        <p:spPr/>
        <p:txBody>
          <a:bodyPr/>
          <a:lstStyle/>
          <a:p>
            <a:r>
              <a:rPr lang="en-US" dirty="0"/>
              <a:t>Project Managers</a:t>
            </a:r>
          </a:p>
        </p:txBody>
      </p:sp>
      <p:sp>
        <p:nvSpPr>
          <p:cNvPr id="70" name="Slide Number Placeholder 69">
            <a:extLst>
              <a:ext uri="{FF2B5EF4-FFF2-40B4-BE49-F238E27FC236}">
                <a16:creationId xmlns:a16="http://schemas.microsoft.com/office/drawing/2014/main" id="{D160E6B3-CAF6-A454-D317-152EA048DEBC}"/>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10</a:t>
            </a:fld>
            <a:endParaRPr lang="en-US" dirty="0"/>
          </a:p>
        </p:txBody>
      </p:sp>
      <p:sp>
        <p:nvSpPr>
          <p:cNvPr id="10" name="TextBox 9">
            <a:extLst>
              <a:ext uri="{FF2B5EF4-FFF2-40B4-BE49-F238E27FC236}">
                <a16:creationId xmlns:a16="http://schemas.microsoft.com/office/drawing/2014/main" id="{4E3F3201-EA70-29A9-D2E5-053C3929AE5C}"/>
              </a:ext>
            </a:extLst>
          </p:cNvPr>
          <p:cNvSpPr txBox="1"/>
          <p:nvPr/>
        </p:nvSpPr>
        <p:spPr>
          <a:xfrm>
            <a:off x="1013552" y="1356104"/>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Manage the execution of the automation initiatives, working with the project team to meet the automation goals.</a:t>
            </a:r>
          </a:p>
        </p:txBody>
      </p:sp>
      <p:sp>
        <p:nvSpPr>
          <p:cNvPr id="12" name="TextBox 11">
            <a:extLst>
              <a:ext uri="{FF2B5EF4-FFF2-40B4-BE49-F238E27FC236}">
                <a16:creationId xmlns:a16="http://schemas.microsoft.com/office/drawing/2014/main" id="{D935BBFE-789A-416A-FB91-AA38AE5E68F5}"/>
              </a:ext>
            </a:extLst>
          </p:cNvPr>
          <p:cNvSpPr txBox="1"/>
          <p:nvPr/>
        </p:nvSpPr>
        <p:spPr>
          <a:xfrm>
            <a:off x="1013552" y="265649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This is recommended for project managers with technical acumen.</a:t>
            </a:r>
          </a:p>
        </p:txBody>
      </p:sp>
      <p:sp>
        <p:nvSpPr>
          <p:cNvPr id="14" name="TextBox 13">
            <a:extLst>
              <a:ext uri="{FF2B5EF4-FFF2-40B4-BE49-F238E27FC236}">
                <a16:creationId xmlns:a16="http://schemas.microsoft.com/office/drawing/2014/main" id="{45BFE2BC-005E-38C4-3C1A-BDFF4198F3A9}"/>
              </a:ext>
            </a:extLst>
          </p:cNvPr>
          <p:cNvSpPr txBox="1"/>
          <p:nvPr/>
        </p:nvSpPr>
        <p:spPr>
          <a:xfrm>
            <a:off x="1013552" y="3741441"/>
            <a:ext cx="4726847"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Automation Project Manager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4AD7B8E1-08DC-98CE-36AD-E109BBB00A10}"/>
              </a:ext>
            </a:extLst>
          </p:cNvPr>
          <p:cNvSpPr txBox="1"/>
          <p:nvPr/>
        </p:nvSpPr>
        <p:spPr>
          <a:xfrm>
            <a:off x="1013552" y="4610944"/>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7 hours (6 courses)</a:t>
            </a:r>
          </a:p>
        </p:txBody>
      </p:sp>
      <p:sp>
        <p:nvSpPr>
          <p:cNvPr id="17" name="TextBox 16">
            <a:extLst>
              <a:ext uri="{FF2B5EF4-FFF2-40B4-BE49-F238E27FC236}">
                <a16:creationId xmlns:a16="http://schemas.microsoft.com/office/drawing/2014/main" id="{EFECD769-C0C0-4DAF-936D-FC088AD49781}"/>
              </a:ext>
            </a:extLst>
          </p:cNvPr>
          <p:cNvSpPr txBox="1"/>
          <p:nvPr/>
        </p:nvSpPr>
        <p:spPr>
          <a:xfrm>
            <a:off x="1013552" y="548044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cs typeface="Arial"/>
              </a:rPr>
              <a:t>None</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4E5F61C0-0C09-B745-BC6F-F48930D2A1A7}"/>
              </a:ext>
            </a:extLst>
          </p:cNvPr>
          <p:cNvPicPr>
            <a:picLocks noChangeAspect="1"/>
          </p:cNvPicPr>
          <p:nvPr/>
        </p:nvPicPr>
        <p:blipFill>
          <a:blip r:embed="rId4">
            <a:extLst>
              <a:ext uri="{28A0092B-C50C-407E-A947-70E740481C1C}">
                <a14:useLocalDpi xmlns:a14="http://schemas.microsoft.com/office/drawing/2010/main" val="0"/>
              </a:ext>
            </a:extLst>
          </a:blip>
          <a:srcRect l="48366" r="926"/>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39B8693D-CE9D-21BF-3019-4EEBB12CB73F}"/>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EE5D242C-C8EC-C2DF-2D1A-E43C1B462435}"/>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637F52F3-4008-E16F-5D6F-F86F229A4859}"/>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73DFFA2C-4412-04EA-B1AF-7C95B28EABE2}"/>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43F87F55-75DF-649B-7E70-30967732167D}"/>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18268222-CB1C-7146-232A-48ABC65A0497}"/>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9E1D9D65-8B99-1DA1-C81D-72FB85E440C5}"/>
              </a:ext>
            </a:extLst>
          </p:cNvPr>
          <p:cNvCxnSpPr>
            <a:cxnSpLocks/>
          </p:cNvCxnSpPr>
          <p:nvPr/>
        </p:nvCxnSpPr>
        <p:spPr>
          <a:xfrm>
            <a:off x="546253" y="535347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3DFCD46-BE9D-CFA6-3D93-7DCB83A96ECA}"/>
              </a:ext>
            </a:extLst>
          </p:cNvPr>
          <p:cNvCxnSpPr>
            <a:cxnSpLocks/>
          </p:cNvCxnSpPr>
          <p:nvPr/>
        </p:nvCxnSpPr>
        <p:spPr>
          <a:xfrm>
            <a:off x="546253" y="448396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636C240-3440-FE8A-72E6-DE1E3AE14FF0}"/>
              </a:ext>
            </a:extLst>
          </p:cNvPr>
          <p:cNvCxnSpPr>
            <a:cxnSpLocks/>
          </p:cNvCxnSpPr>
          <p:nvPr/>
        </p:nvCxnSpPr>
        <p:spPr>
          <a:xfrm>
            <a:off x="546253" y="361446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9CF198B-B590-2ED4-8D4C-36C1C48AB14B}"/>
              </a:ext>
            </a:extLst>
          </p:cNvPr>
          <p:cNvCxnSpPr>
            <a:cxnSpLocks/>
          </p:cNvCxnSpPr>
          <p:nvPr/>
        </p:nvCxnSpPr>
        <p:spPr>
          <a:xfrm>
            <a:off x="546253" y="252951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0711BB6B-0FF8-40B3-12C0-3114733E55A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5B82BF22-6B1E-EEC2-3274-CC58552859C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a:fillRect/>
          </a:stretch>
        </p:blipFill>
        <p:spPr>
          <a:xfrm>
            <a:off x="656841" y="2735376"/>
            <a:ext cx="301753" cy="301753"/>
          </a:xfrm>
          <a:prstGeom prst="rect">
            <a:avLst/>
          </a:prstGeom>
        </p:spPr>
      </p:pic>
      <p:pic>
        <p:nvPicPr>
          <p:cNvPr id="42" name="Graphic 41">
            <a:extLst>
              <a:ext uri="{FF2B5EF4-FFF2-40B4-BE49-F238E27FC236}">
                <a16:creationId xmlns:a16="http://schemas.microsoft.com/office/drawing/2014/main" id="{AC0D463C-BDC4-40F9-4AAC-036D9941B5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945" y="3815565"/>
            <a:ext cx="365418" cy="365418"/>
          </a:xfrm>
          <a:prstGeom prst="rect">
            <a:avLst/>
          </a:prstGeom>
        </p:spPr>
      </p:pic>
      <p:pic>
        <p:nvPicPr>
          <p:cNvPr id="45" name="Graphic 44">
            <a:extLst>
              <a:ext uri="{FF2B5EF4-FFF2-40B4-BE49-F238E27FC236}">
                <a16:creationId xmlns:a16="http://schemas.microsoft.com/office/drawing/2014/main" id="{53BD71A6-F551-8162-D65A-7213ED6C08DA}"/>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a:stretch>
            <a:fillRect/>
          </a:stretch>
        </p:blipFill>
        <p:spPr>
          <a:xfrm>
            <a:off x="656841" y="4685068"/>
            <a:ext cx="301753" cy="301753"/>
          </a:xfrm>
          <a:prstGeom prst="rect">
            <a:avLst/>
          </a:prstGeom>
        </p:spPr>
      </p:pic>
      <p:pic>
        <p:nvPicPr>
          <p:cNvPr id="48" name="Graphic 47">
            <a:extLst>
              <a:ext uri="{FF2B5EF4-FFF2-40B4-BE49-F238E27FC236}">
                <a16:creationId xmlns:a16="http://schemas.microsoft.com/office/drawing/2014/main" id="{13BB9E28-0B9D-016E-B9EA-143442DABB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966" y="5554571"/>
            <a:ext cx="341375" cy="341375"/>
          </a:xfrm>
          <a:prstGeom prst="rect">
            <a:avLst/>
          </a:prstGeom>
        </p:spPr>
      </p:pic>
      <p:pic>
        <p:nvPicPr>
          <p:cNvPr id="5" name="Picture 4">
            <a:extLst>
              <a:ext uri="{FF2B5EF4-FFF2-40B4-BE49-F238E27FC236}">
                <a16:creationId xmlns:a16="http://schemas.microsoft.com/office/drawing/2014/main" id="{A2907951-453F-734C-8B6E-9F4C3404369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298265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1AD1C-56E0-3734-FCAE-51A206BEFC2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7B0C2A3-3857-4E7B-74CC-B72ED418D60F}"/>
              </a:ext>
            </a:extLst>
          </p:cNvPr>
          <p:cNvSpPr>
            <a:spLocks noGrp="1"/>
          </p:cNvSpPr>
          <p:nvPr>
            <p:ph type="title"/>
          </p:nvPr>
        </p:nvSpPr>
        <p:spPr/>
        <p:txBody>
          <a:bodyPr/>
          <a:lstStyle/>
          <a:p>
            <a:r>
              <a:rPr lang="en-US" dirty="0"/>
              <a:t>Process Mining Developers</a:t>
            </a:r>
          </a:p>
        </p:txBody>
      </p:sp>
      <p:sp>
        <p:nvSpPr>
          <p:cNvPr id="70" name="Slide Number Placeholder 69">
            <a:extLst>
              <a:ext uri="{FF2B5EF4-FFF2-40B4-BE49-F238E27FC236}">
                <a16:creationId xmlns:a16="http://schemas.microsoft.com/office/drawing/2014/main" id="{ACEC3DEF-197E-05A9-6129-03BF46A18555}"/>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11</a:t>
            </a:fld>
            <a:endParaRPr lang="en-US" dirty="0"/>
          </a:p>
        </p:txBody>
      </p:sp>
      <p:sp>
        <p:nvSpPr>
          <p:cNvPr id="10" name="TextBox 9">
            <a:extLst>
              <a:ext uri="{FF2B5EF4-FFF2-40B4-BE49-F238E27FC236}">
                <a16:creationId xmlns:a16="http://schemas.microsoft.com/office/drawing/2014/main" id="{6888171F-78C5-0562-8D54-0F6875709D3B}"/>
              </a:ext>
            </a:extLst>
          </p:cNvPr>
          <p:cNvSpPr txBox="1"/>
          <p:nvPr/>
        </p:nvSpPr>
        <p:spPr>
          <a:xfrm>
            <a:off x="1013552" y="1356104"/>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Create data mining applications to process large quantities process data into insights for improvement and automation.</a:t>
            </a:r>
          </a:p>
        </p:txBody>
      </p:sp>
      <p:sp>
        <p:nvSpPr>
          <p:cNvPr id="12" name="TextBox 11">
            <a:extLst>
              <a:ext uri="{FF2B5EF4-FFF2-40B4-BE49-F238E27FC236}">
                <a16:creationId xmlns:a16="http://schemas.microsoft.com/office/drawing/2014/main" id="{5A9ABF5A-B0E4-68FA-8B39-614221743D10}"/>
              </a:ext>
            </a:extLst>
          </p:cNvPr>
          <p:cNvSpPr txBox="1"/>
          <p:nvPr/>
        </p:nvSpPr>
        <p:spPr>
          <a:xfrm>
            <a:off x="1013552" y="265649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This is recommended for practitioners who are proficient in data analysis and data visualization.</a:t>
            </a:r>
          </a:p>
        </p:txBody>
      </p:sp>
      <p:sp>
        <p:nvSpPr>
          <p:cNvPr id="14" name="TextBox 13">
            <a:extLst>
              <a:ext uri="{FF2B5EF4-FFF2-40B4-BE49-F238E27FC236}">
                <a16:creationId xmlns:a16="http://schemas.microsoft.com/office/drawing/2014/main" id="{341E6770-D20B-BE76-A8B9-E506A3D3048C}"/>
              </a:ext>
            </a:extLst>
          </p:cNvPr>
          <p:cNvSpPr txBox="1"/>
          <p:nvPr/>
        </p:nvSpPr>
        <p:spPr>
          <a:xfrm>
            <a:off x="1013552" y="3741441"/>
            <a:ext cx="4726847"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Process Mining Developer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699262B2-85D0-F94B-D5A5-FCC1FE9155B2}"/>
              </a:ext>
            </a:extLst>
          </p:cNvPr>
          <p:cNvSpPr txBox="1"/>
          <p:nvPr/>
        </p:nvSpPr>
        <p:spPr>
          <a:xfrm>
            <a:off x="1013552" y="4610944"/>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9.5 hours (6 courses)</a:t>
            </a:r>
          </a:p>
        </p:txBody>
      </p:sp>
      <p:sp>
        <p:nvSpPr>
          <p:cNvPr id="17" name="TextBox 16">
            <a:extLst>
              <a:ext uri="{FF2B5EF4-FFF2-40B4-BE49-F238E27FC236}">
                <a16:creationId xmlns:a16="http://schemas.microsoft.com/office/drawing/2014/main" id="{3527EE42-ADB9-02A4-1B64-013E9D23D408}"/>
              </a:ext>
            </a:extLst>
          </p:cNvPr>
          <p:cNvSpPr txBox="1"/>
          <p:nvPr/>
        </p:nvSpPr>
        <p:spPr>
          <a:xfrm>
            <a:off x="1013552" y="548044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cs typeface="Arial"/>
              </a:rPr>
              <a:t>None</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A93EFFEB-73B7-5A09-F779-D4F5F95A7C68}"/>
              </a:ext>
            </a:extLst>
          </p:cNvPr>
          <p:cNvPicPr>
            <a:picLocks noChangeAspect="1"/>
          </p:cNvPicPr>
          <p:nvPr/>
        </p:nvPicPr>
        <p:blipFill>
          <a:blip r:embed="rId4">
            <a:extLst>
              <a:ext uri="{28A0092B-C50C-407E-A947-70E740481C1C}">
                <a14:useLocalDpi xmlns:a14="http://schemas.microsoft.com/office/drawing/2010/main" val="0"/>
              </a:ext>
            </a:extLst>
          </a:blip>
          <a:srcRect l="24630" r="24630"/>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00F00858-BE1C-3C8C-E1F6-46988A334C37}"/>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29B14A3B-C379-2861-0CCF-625B33BED1F5}"/>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0AB2B93A-A147-51F8-2588-2665C5731178}"/>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9E514D51-FCED-567E-ED14-684484459C62}"/>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478FC3A5-3AF7-41CB-4FB5-B9DF8C7576B6}"/>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30FF5C0F-36ED-1533-D425-030D45C70021}"/>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0360BC9C-5212-3C7F-02EC-7F979A28F633}"/>
              </a:ext>
            </a:extLst>
          </p:cNvPr>
          <p:cNvCxnSpPr>
            <a:cxnSpLocks/>
          </p:cNvCxnSpPr>
          <p:nvPr/>
        </p:nvCxnSpPr>
        <p:spPr>
          <a:xfrm>
            <a:off x="546253" y="535347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C3A54F6-F9C7-DD78-FACC-5B0F18255DAC}"/>
              </a:ext>
            </a:extLst>
          </p:cNvPr>
          <p:cNvCxnSpPr>
            <a:cxnSpLocks/>
          </p:cNvCxnSpPr>
          <p:nvPr/>
        </p:nvCxnSpPr>
        <p:spPr>
          <a:xfrm>
            <a:off x="546253" y="448396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41EB883-0D6A-5E43-359F-464B5DC06B83}"/>
              </a:ext>
            </a:extLst>
          </p:cNvPr>
          <p:cNvCxnSpPr>
            <a:cxnSpLocks/>
          </p:cNvCxnSpPr>
          <p:nvPr/>
        </p:nvCxnSpPr>
        <p:spPr>
          <a:xfrm>
            <a:off x="546253" y="361446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EAC9B85-6763-B7D0-5FA5-5C6CB86EBDEC}"/>
              </a:ext>
            </a:extLst>
          </p:cNvPr>
          <p:cNvCxnSpPr>
            <a:cxnSpLocks/>
          </p:cNvCxnSpPr>
          <p:nvPr/>
        </p:nvCxnSpPr>
        <p:spPr>
          <a:xfrm>
            <a:off x="546253" y="252951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751A4A00-7FEB-271C-0BC9-E3E26B46E73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998F657F-E9E2-E9D5-4924-E2711749583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a:fillRect/>
          </a:stretch>
        </p:blipFill>
        <p:spPr>
          <a:xfrm>
            <a:off x="656841" y="2735376"/>
            <a:ext cx="301753" cy="301753"/>
          </a:xfrm>
          <a:prstGeom prst="rect">
            <a:avLst/>
          </a:prstGeom>
        </p:spPr>
      </p:pic>
      <p:pic>
        <p:nvPicPr>
          <p:cNvPr id="42" name="Graphic 41">
            <a:extLst>
              <a:ext uri="{FF2B5EF4-FFF2-40B4-BE49-F238E27FC236}">
                <a16:creationId xmlns:a16="http://schemas.microsoft.com/office/drawing/2014/main" id="{52C2BB7C-6CF8-C911-D117-DFE03F32F5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945" y="3815565"/>
            <a:ext cx="365418" cy="365418"/>
          </a:xfrm>
          <a:prstGeom prst="rect">
            <a:avLst/>
          </a:prstGeom>
        </p:spPr>
      </p:pic>
      <p:pic>
        <p:nvPicPr>
          <p:cNvPr id="45" name="Graphic 44">
            <a:extLst>
              <a:ext uri="{FF2B5EF4-FFF2-40B4-BE49-F238E27FC236}">
                <a16:creationId xmlns:a16="http://schemas.microsoft.com/office/drawing/2014/main" id="{DA912776-E51F-EE30-C153-4E195190DB8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a:stretch>
            <a:fillRect/>
          </a:stretch>
        </p:blipFill>
        <p:spPr>
          <a:xfrm>
            <a:off x="656841" y="4685068"/>
            <a:ext cx="301753" cy="301753"/>
          </a:xfrm>
          <a:prstGeom prst="rect">
            <a:avLst/>
          </a:prstGeom>
        </p:spPr>
      </p:pic>
      <p:pic>
        <p:nvPicPr>
          <p:cNvPr id="48" name="Graphic 47">
            <a:extLst>
              <a:ext uri="{FF2B5EF4-FFF2-40B4-BE49-F238E27FC236}">
                <a16:creationId xmlns:a16="http://schemas.microsoft.com/office/drawing/2014/main" id="{A2EEC1F3-0549-CD97-E9DB-F6348AB680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966" y="5554571"/>
            <a:ext cx="341375" cy="341375"/>
          </a:xfrm>
          <a:prstGeom prst="rect">
            <a:avLst/>
          </a:prstGeom>
        </p:spPr>
      </p:pic>
      <p:pic>
        <p:nvPicPr>
          <p:cNvPr id="6" name="Picture 5">
            <a:extLst>
              <a:ext uri="{FF2B5EF4-FFF2-40B4-BE49-F238E27FC236}">
                <a16:creationId xmlns:a16="http://schemas.microsoft.com/office/drawing/2014/main" id="{0EE5D4E8-1992-F3B4-B6E1-1872A742B39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408218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0EAB0-B80E-4169-5C1A-608070E8FDC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27808F6-0782-6E80-A090-A6681C231339}"/>
              </a:ext>
            </a:extLst>
          </p:cNvPr>
          <p:cNvSpPr>
            <a:spLocks noGrp="1"/>
          </p:cNvSpPr>
          <p:nvPr>
            <p:ph type="title"/>
          </p:nvPr>
        </p:nvSpPr>
        <p:spPr/>
        <p:txBody>
          <a:bodyPr/>
          <a:lstStyle/>
          <a:p>
            <a:r>
              <a:rPr lang="en-US" dirty="0"/>
              <a:t>Software Test Engineers</a:t>
            </a:r>
          </a:p>
        </p:txBody>
      </p:sp>
      <p:sp>
        <p:nvSpPr>
          <p:cNvPr id="70" name="Slide Number Placeholder 69">
            <a:extLst>
              <a:ext uri="{FF2B5EF4-FFF2-40B4-BE49-F238E27FC236}">
                <a16:creationId xmlns:a16="http://schemas.microsoft.com/office/drawing/2014/main" id="{A1F81149-4376-DE9D-76AC-AB6F46255B4E}"/>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12</a:t>
            </a:fld>
            <a:endParaRPr lang="en-US" dirty="0"/>
          </a:p>
        </p:txBody>
      </p:sp>
      <p:sp>
        <p:nvSpPr>
          <p:cNvPr id="10" name="TextBox 9">
            <a:extLst>
              <a:ext uri="{FF2B5EF4-FFF2-40B4-BE49-F238E27FC236}">
                <a16:creationId xmlns:a16="http://schemas.microsoft.com/office/drawing/2014/main" id="{FC3EB27E-2BB2-743F-C65A-98F57D80C41A}"/>
              </a:ext>
            </a:extLst>
          </p:cNvPr>
          <p:cNvSpPr txBox="1"/>
          <p:nvPr/>
        </p:nvSpPr>
        <p:spPr>
          <a:xfrm>
            <a:off x="1013552" y="135610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Design, develop, and maintain test cases to enhance software and automated process reliability.</a:t>
            </a:r>
          </a:p>
        </p:txBody>
      </p:sp>
      <p:sp>
        <p:nvSpPr>
          <p:cNvPr id="12" name="TextBox 11">
            <a:extLst>
              <a:ext uri="{FF2B5EF4-FFF2-40B4-BE49-F238E27FC236}">
                <a16:creationId xmlns:a16="http://schemas.microsoft.com/office/drawing/2014/main" id="{638172FE-EA46-9E80-D148-C9E13949FDB5}"/>
              </a:ext>
            </a:extLst>
          </p:cNvPr>
          <p:cNvSpPr txBox="1"/>
          <p:nvPr/>
        </p:nvSpPr>
        <p:spPr>
          <a:xfrm>
            <a:off x="1013552" y="2387191"/>
            <a:ext cx="4726847" cy="1261884"/>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This is recommended for practitioners with software development experience and proven track record in applying software testing concepts in enterprise scenarios.</a:t>
            </a:r>
          </a:p>
        </p:txBody>
      </p:sp>
      <p:sp>
        <p:nvSpPr>
          <p:cNvPr id="14" name="TextBox 13">
            <a:extLst>
              <a:ext uri="{FF2B5EF4-FFF2-40B4-BE49-F238E27FC236}">
                <a16:creationId xmlns:a16="http://schemas.microsoft.com/office/drawing/2014/main" id="{AA3BB200-A953-444C-2684-78EE42DDEC4A}"/>
              </a:ext>
            </a:extLst>
          </p:cNvPr>
          <p:cNvSpPr txBox="1"/>
          <p:nvPr/>
        </p:nvSpPr>
        <p:spPr>
          <a:xfrm>
            <a:off x="1013552" y="3796536"/>
            <a:ext cx="5135822"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Test Automation Engineer Professional learning plan</a:t>
            </a:r>
            <a:endParaRPr lang="en-US" sz="1400" dirty="0">
              <a:cs typeface="Arial"/>
            </a:endParaRP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Software Test Engineer - Fast Start</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5B481FB4-AF8D-0F26-76CF-6C151B975F2A}"/>
              </a:ext>
            </a:extLst>
          </p:cNvPr>
          <p:cNvSpPr txBox="1"/>
          <p:nvPr/>
        </p:nvSpPr>
        <p:spPr>
          <a:xfrm>
            <a:off x="1013552" y="4763478"/>
            <a:ext cx="4726847"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Professional - 44 hours (32 courses)</a:t>
            </a:r>
          </a:p>
          <a:p>
            <a:r>
              <a:rPr lang="en-US" sz="1400" dirty="0">
                <a:cs typeface="Arial"/>
              </a:rPr>
              <a:t>Fast Track – 4 hours</a:t>
            </a:r>
          </a:p>
        </p:txBody>
      </p:sp>
      <p:sp>
        <p:nvSpPr>
          <p:cNvPr id="17" name="TextBox 16">
            <a:extLst>
              <a:ext uri="{FF2B5EF4-FFF2-40B4-BE49-F238E27FC236}">
                <a16:creationId xmlns:a16="http://schemas.microsoft.com/office/drawing/2014/main" id="{B341E905-E2CB-3598-0AEA-8D44338119C7}"/>
              </a:ext>
            </a:extLst>
          </p:cNvPr>
          <p:cNvSpPr txBox="1"/>
          <p:nvPr/>
        </p:nvSpPr>
        <p:spPr>
          <a:xfrm>
            <a:off x="1013552" y="5756735"/>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5">
                  <a:extLst>
                    <a:ext uri="{A12FA001-AC4F-418D-AE19-62706E023703}">
                      <ahyp:hlinkClr xmlns:ahyp="http://schemas.microsoft.com/office/drawing/2018/hyperlinkcolor" val="tx"/>
                    </a:ext>
                  </a:extLst>
                </a:hlinkClick>
              </a:rPr>
              <a:t>The Software Test Engineer Professional certification</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04E640D3-125F-0A65-B703-4CA906C28F48}"/>
              </a:ext>
            </a:extLst>
          </p:cNvPr>
          <p:cNvPicPr>
            <a:picLocks noChangeAspect="1"/>
          </p:cNvPicPr>
          <p:nvPr/>
        </p:nvPicPr>
        <p:blipFill>
          <a:blip r:embed="rId6">
            <a:extLst>
              <a:ext uri="{28A0092B-C50C-407E-A947-70E740481C1C}">
                <a14:useLocalDpi xmlns:a14="http://schemas.microsoft.com/office/drawing/2010/main" val="0"/>
              </a:ext>
            </a:extLst>
          </a:blip>
          <a:srcRect l="40118" r="9206"/>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EAA03ABC-D580-D204-718B-C0000D14ADF2}"/>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FD21910F-5C2E-F20A-C590-2F96BA56B7E0}"/>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243E5916-D4AB-3F44-5C11-501D72376FCA}"/>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B28A361B-E84C-01B4-8374-6DA9C43422D0}"/>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63D06FAE-FA15-7488-4766-1FB7E7F1851F}"/>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CBDA3F2F-2F8F-85ED-B216-D46ED7304975}"/>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E418BB07-F6CE-017D-FFD4-FBF13FA8510A}"/>
              </a:ext>
            </a:extLst>
          </p:cNvPr>
          <p:cNvCxnSpPr>
            <a:cxnSpLocks/>
          </p:cNvCxnSpPr>
          <p:nvPr/>
        </p:nvCxnSpPr>
        <p:spPr>
          <a:xfrm>
            <a:off x="546253" y="565669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43435B0-4B3F-BF70-6B22-433539DC3F5A}"/>
              </a:ext>
            </a:extLst>
          </p:cNvPr>
          <p:cNvCxnSpPr>
            <a:cxnSpLocks/>
          </p:cNvCxnSpPr>
          <p:nvPr/>
        </p:nvCxnSpPr>
        <p:spPr>
          <a:xfrm>
            <a:off x="546253" y="466343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6955252-4D07-4188-D6B0-02E6354830FF}"/>
              </a:ext>
            </a:extLst>
          </p:cNvPr>
          <p:cNvCxnSpPr>
            <a:cxnSpLocks/>
          </p:cNvCxnSpPr>
          <p:nvPr/>
        </p:nvCxnSpPr>
        <p:spPr>
          <a:xfrm>
            <a:off x="546253" y="3749120"/>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7F648CC-5C6C-8449-CA6A-415DA702F07D}"/>
              </a:ext>
            </a:extLst>
          </p:cNvPr>
          <p:cNvCxnSpPr>
            <a:cxnSpLocks/>
          </p:cNvCxnSpPr>
          <p:nvPr/>
        </p:nvCxnSpPr>
        <p:spPr>
          <a:xfrm>
            <a:off x="546253" y="228714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6E72BA78-636B-6DCC-E778-A5EF4FC33C8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FAD34822-CD18-22C0-6A3C-D20E7A192D7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a:stretch>
            <a:fillRect/>
          </a:stretch>
        </p:blipFill>
        <p:spPr>
          <a:xfrm>
            <a:off x="656841" y="2461311"/>
            <a:ext cx="301753" cy="301753"/>
          </a:xfrm>
          <a:prstGeom prst="rect">
            <a:avLst/>
          </a:prstGeom>
        </p:spPr>
      </p:pic>
      <p:pic>
        <p:nvPicPr>
          <p:cNvPr id="42" name="Graphic 41">
            <a:extLst>
              <a:ext uri="{FF2B5EF4-FFF2-40B4-BE49-F238E27FC236}">
                <a16:creationId xmlns:a16="http://schemas.microsoft.com/office/drawing/2014/main" id="{34D3E74C-FE1F-5499-A0CF-13ECF6C5FF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4945" y="3860279"/>
            <a:ext cx="365418" cy="365418"/>
          </a:xfrm>
          <a:prstGeom prst="rect">
            <a:avLst/>
          </a:prstGeom>
        </p:spPr>
      </p:pic>
      <p:pic>
        <p:nvPicPr>
          <p:cNvPr id="45" name="Graphic 44">
            <a:extLst>
              <a:ext uri="{FF2B5EF4-FFF2-40B4-BE49-F238E27FC236}">
                <a16:creationId xmlns:a16="http://schemas.microsoft.com/office/drawing/2014/main" id="{5C19D1F3-9450-F1D7-E251-53C6F4A14782}"/>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a:stretch>
            <a:fillRect/>
          </a:stretch>
        </p:blipFill>
        <p:spPr>
          <a:xfrm>
            <a:off x="656841" y="4833847"/>
            <a:ext cx="301753" cy="301753"/>
          </a:xfrm>
          <a:prstGeom prst="rect">
            <a:avLst/>
          </a:prstGeom>
        </p:spPr>
      </p:pic>
      <p:pic>
        <p:nvPicPr>
          <p:cNvPr id="48" name="Graphic 47">
            <a:extLst>
              <a:ext uri="{FF2B5EF4-FFF2-40B4-BE49-F238E27FC236}">
                <a16:creationId xmlns:a16="http://schemas.microsoft.com/office/drawing/2014/main" id="{E6A6E0D2-AA1F-5EF3-7B3A-EA2C0D19AB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6966" y="5830858"/>
            <a:ext cx="341375" cy="341375"/>
          </a:xfrm>
          <a:prstGeom prst="rect">
            <a:avLst/>
          </a:prstGeom>
        </p:spPr>
      </p:pic>
      <p:pic>
        <p:nvPicPr>
          <p:cNvPr id="2" name="Picture 1">
            <a:extLst>
              <a:ext uri="{FF2B5EF4-FFF2-40B4-BE49-F238E27FC236}">
                <a16:creationId xmlns:a16="http://schemas.microsoft.com/office/drawing/2014/main" id="{66E06B3D-5E9F-352D-9D63-CDFECBE3FA98}"/>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115965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2F3AA-1CB7-2F21-701C-999F5EAB188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A8616C4-9135-A42B-2663-CF53450695DC}"/>
              </a:ext>
            </a:extLst>
          </p:cNvPr>
          <p:cNvSpPr>
            <a:spLocks noGrp="1"/>
          </p:cNvSpPr>
          <p:nvPr>
            <p:ph type="title"/>
          </p:nvPr>
        </p:nvSpPr>
        <p:spPr/>
        <p:txBody>
          <a:bodyPr/>
          <a:lstStyle/>
          <a:p>
            <a:r>
              <a:rPr lang="en-US" dirty="0"/>
              <a:t>Automation Developers with AI</a:t>
            </a:r>
          </a:p>
        </p:txBody>
      </p:sp>
      <p:sp>
        <p:nvSpPr>
          <p:cNvPr id="70" name="Slide Number Placeholder 69">
            <a:extLst>
              <a:ext uri="{FF2B5EF4-FFF2-40B4-BE49-F238E27FC236}">
                <a16:creationId xmlns:a16="http://schemas.microsoft.com/office/drawing/2014/main" id="{6FE5771D-7A68-F375-EF11-EBA3B80CDABF}"/>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13</a:t>
            </a:fld>
            <a:endParaRPr lang="en-US" dirty="0"/>
          </a:p>
        </p:txBody>
      </p:sp>
      <p:sp>
        <p:nvSpPr>
          <p:cNvPr id="10" name="TextBox 9">
            <a:extLst>
              <a:ext uri="{FF2B5EF4-FFF2-40B4-BE49-F238E27FC236}">
                <a16:creationId xmlns:a16="http://schemas.microsoft.com/office/drawing/2014/main" id="{BE504109-6C8D-9B15-5BF1-A3DD4A5B762F}"/>
              </a:ext>
            </a:extLst>
          </p:cNvPr>
          <p:cNvSpPr txBox="1"/>
          <p:nvPr/>
        </p:nvSpPr>
        <p:spPr>
          <a:xfrm>
            <a:off x="1013552" y="1356104"/>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Leverage AI capabilities to build automation projects involving digitized documents and unstructured communications data.</a:t>
            </a:r>
          </a:p>
        </p:txBody>
      </p:sp>
      <p:sp>
        <p:nvSpPr>
          <p:cNvPr id="12" name="TextBox 11">
            <a:extLst>
              <a:ext uri="{FF2B5EF4-FFF2-40B4-BE49-F238E27FC236}">
                <a16:creationId xmlns:a16="http://schemas.microsoft.com/office/drawing/2014/main" id="{CAE16E7C-EB81-1D54-09F8-76F95338999C}"/>
              </a:ext>
            </a:extLst>
          </p:cNvPr>
          <p:cNvSpPr txBox="1"/>
          <p:nvPr/>
        </p:nvSpPr>
        <p:spPr>
          <a:xfrm>
            <a:off x="1013552" y="2548772"/>
            <a:ext cx="4726847"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The Specialized AI skillset comes on top of the Automation Developer core expertise.</a:t>
            </a:r>
          </a:p>
        </p:txBody>
      </p:sp>
      <p:sp>
        <p:nvSpPr>
          <p:cNvPr id="14" name="TextBox 13">
            <a:extLst>
              <a:ext uri="{FF2B5EF4-FFF2-40B4-BE49-F238E27FC236}">
                <a16:creationId xmlns:a16="http://schemas.microsoft.com/office/drawing/2014/main" id="{5BC2A803-28B5-B6B3-A62E-E2B82AA55333}"/>
              </a:ext>
            </a:extLst>
          </p:cNvPr>
          <p:cNvSpPr txBox="1"/>
          <p:nvPr/>
        </p:nvSpPr>
        <p:spPr>
          <a:xfrm>
            <a:off x="1013552" y="3525997"/>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Specialized AI Associate learning plan</a:t>
            </a:r>
            <a:endParaRPr lang="en-US" sz="1400" dirty="0">
              <a:solidFill>
                <a:schemeClr val="accent2"/>
              </a:solidFill>
              <a:cs typeface="Arial"/>
            </a:endParaRP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Specialized AI Professional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7C7C0BD9-9860-6992-E139-BC140AFA39F9}"/>
              </a:ext>
            </a:extLst>
          </p:cNvPr>
          <p:cNvSpPr txBox="1"/>
          <p:nvPr/>
        </p:nvSpPr>
        <p:spPr>
          <a:xfrm>
            <a:off x="1013552" y="4503222"/>
            <a:ext cx="4726847"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Associate – 38 hours (27 courses)</a:t>
            </a:r>
          </a:p>
          <a:p>
            <a:r>
              <a:rPr lang="en-US" sz="1400" dirty="0">
                <a:cs typeface="Arial"/>
              </a:rPr>
              <a:t>Professional – 53 hours (39 courses)</a:t>
            </a:r>
          </a:p>
        </p:txBody>
      </p:sp>
      <p:sp>
        <p:nvSpPr>
          <p:cNvPr id="17" name="TextBox 16">
            <a:extLst>
              <a:ext uri="{FF2B5EF4-FFF2-40B4-BE49-F238E27FC236}">
                <a16:creationId xmlns:a16="http://schemas.microsoft.com/office/drawing/2014/main" id="{8BF06902-25EE-B9B1-DDA8-D3F23E6E0E34}"/>
              </a:ext>
            </a:extLst>
          </p:cNvPr>
          <p:cNvSpPr txBox="1"/>
          <p:nvPr/>
        </p:nvSpPr>
        <p:spPr>
          <a:xfrm>
            <a:off x="1013552" y="5480448"/>
            <a:ext cx="4726847"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5">
                  <a:extLst>
                    <a:ext uri="{A12FA001-AC4F-418D-AE19-62706E023703}">
                      <ahyp:hlinkClr xmlns:ahyp="http://schemas.microsoft.com/office/drawing/2018/hyperlinkcolor" val="tx"/>
                    </a:ext>
                  </a:extLst>
                </a:hlinkClick>
              </a:rPr>
              <a:t>The Specialized AI Associate certification</a:t>
            </a:r>
            <a:endParaRPr lang="en-US" sz="1400" dirty="0">
              <a:solidFill>
                <a:schemeClr val="accent2"/>
              </a:solidFill>
              <a:cs typeface="Arial"/>
            </a:endParaRPr>
          </a:p>
          <a:p>
            <a:r>
              <a:rPr lang="en-US" sz="1400" dirty="0">
                <a:solidFill>
                  <a:schemeClr val="accent2"/>
                </a:solidFill>
                <a:cs typeface="Arial"/>
                <a:hlinkClick r:id="rId6">
                  <a:extLst>
                    <a:ext uri="{A12FA001-AC4F-418D-AE19-62706E023703}">
                      <ahyp:hlinkClr xmlns:ahyp="http://schemas.microsoft.com/office/drawing/2018/hyperlinkcolor" val="tx"/>
                    </a:ext>
                  </a:extLst>
                </a:hlinkClick>
              </a:rPr>
              <a:t>The Specialized AI Professional certification</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3EDED2D3-285F-5FAC-6265-08D719A47FB6}"/>
              </a:ext>
            </a:extLst>
          </p:cNvPr>
          <p:cNvPicPr>
            <a:picLocks noChangeAspect="1"/>
          </p:cNvPicPr>
          <p:nvPr/>
        </p:nvPicPr>
        <p:blipFill>
          <a:blip r:embed="rId7">
            <a:extLst>
              <a:ext uri="{28A0092B-C50C-407E-A947-70E740481C1C}">
                <a14:useLocalDpi xmlns:a14="http://schemas.microsoft.com/office/drawing/2010/main" val="0"/>
              </a:ext>
            </a:extLst>
          </a:blip>
          <a:srcRect l="48369" r="1017"/>
          <a:stretch>
            <a:fillRect/>
          </a:stretch>
        </p:blipFill>
        <p:spPr>
          <a:xfrm>
            <a:off x="7067195" y="5680"/>
            <a:ext cx="5135822" cy="6752171"/>
          </a:xfrm>
          <a:prstGeom prst="rect">
            <a:avLst/>
          </a:prstGeom>
        </p:spPr>
      </p:pic>
      <p:sp>
        <p:nvSpPr>
          <p:cNvPr id="21" name="Rectangle 20">
            <a:extLst>
              <a:ext uri="{FF2B5EF4-FFF2-40B4-BE49-F238E27FC236}">
                <a16:creationId xmlns:a16="http://schemas.microsoft.com/office/drawing/2014/main" id="{25A7E0E0-199C-B208-3A25-76087068FC92}"/>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FC779110-937B-BE32-A7D2-AA09BE0A75C6}"/>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1B500759-92B8-E0C6-97F7-1549CEF7C534}"/>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FA220190-19D5-BBF5-5C31-04D8C1BA28B6}"/>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AD736F4A-4AC9-213D-713A-197D34F4E148}"/>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609357B6-DCB8-847F-7A20-8E13B24B493F}"/>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73D3913E-DDBB-A1CD-D98B-A5970AC322BE}"/>
              </a:ext>
            </a:extLst>
          </p:cNvPr>
          <p:cNvCxnSpPr>
            <a:cxnSpLocks/>
          </p:cNvCxnSpPr>
          <p:nvPr/>
        </p:nvCxnSpPr>
        <p:spPr>
          <a:xfrm>
            <a:off x="546253" y="540733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3CF63B0-1007-8CA5-D18A-EFDD803B18CA}"/>
              </a:ext>
            </a:extLst>
          </p:cNvPr>
          <p:cNvCxnSpPr>
            <a:cxnSpLocks/>
          </p:cNvCxnSpPr>
          <p:nvPr/>
        </p:nvCxnSpPr>
        <p:spPr>
          <a:xfrm>
            <a:off x="546253" y="4430108"/>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2A571D8-85B1-044E-8247-15A6A46AAD5C}"/>
              </a:ext>
            </a:extLst>
          </p:cNvPr>
          <p:cNvCxnSpPr>
            <a:cxnSpLocks/>
          </p:cNvCxnSpPr>
          <p:nvPr/>
        </p:nvCxnSpPr>
        <p:spPr>
          <a:xfrm>
            <a:off x="546253" y="345288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A764EC-4076-5C20-854D-FB7A17B741DA}"/>
              </a:ext>
            </a:extLst>
          </p:cNvPr>
          <p:cNvCxnSpPr>
            <a:cxnSpLocks/>
          </p:cNvCxnSpPr>
          <p:nvPr/>
        </p:nvCxnSpPr>
        <p:spPr>
          <a:xfrm>
            <a:off x="546253" y="2475658"/>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0880828E-1871-E3F5-D4BB-DB4CB110000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AAE2500C-8D61-3DA2-5151-864C130B048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a:fillRect/>
          </a:stretch>
        </p:blipFill>
        <p:spPr>
          <a:xfrm>
            <a:off x="656841" y="2622896"/>
            <a:ext cx="301753" cy="301753"/>
          </a:xfrm>
          <a:prstGeom prst="rect">
            <a:avLst/>
          </a:prstGeom>
        </p:spPr>
      </p:pic>
      <p:pic>
        <p:nvPicPr>
          <p:cNvPr id="42" name="Graphic 41">
            <a:extLst>
              <a:ext uri="{FF2B5EF4-FFF2-40B4-BE49-F238E27FC236}">
                <a16:creationId xmlns:a16="http://schemas.microsoft.com/office/drawing/2014/main" id="{30600A55-DF2C-7CE3-ADEA-8281F483BE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945" y="3600121"/>
            <a:ext cx="365418" cy="365418"/>
          </a:xfrm>
          <a:prstGeom prst="rect">
            <a:avLst/>
          </a:prstGeom>
        </p:spPr>
      </p:pic>
      <p:pic>
        <p:nvPicPr>
          <p:cNvPr id="45" name="Graphic 44">
            <a:extLst>
              <a:ext uri="{FF2B5EF4-FFF2-40B4-BE49-F238E27FC236}">
                <a16:creationId xmlns:a16="http://schemas.microsoft.com/office/drawing/2014/main" id="{9E774F0D-72A5-FEFF-3863-1EDB1CC28FEB}"/>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a:stretch>
            <a:fillRect/>
          </a:stretch>
        </p:blipFill>
        <p:spPr>
          <a:xfrm>
            <a:off x="656841" y="4588052"/>
            <a:ext cx="301753" cy="301753"/>
          </a:xfrm>
          <a:prstGeom prst="rect">
            <a:avLst/>
          </a:prstGeom>
        </p:spPr>
      </p:pic>
      <p:pic>
        <p:nvPicPr>
          <p:cNvPr id="48" name="Graphic 47">
            <a:extLst>
              <a:ext uri="{FF2B5EF4-FFF2-40B4-BE49-F238E27FC236}">
                <a16:creationId xmlns:a16="http://schemas.microsoft.com/office/drawing/2014/main" id="{13032B00-3B47-86E0-4132-31E4B2ACF1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966" y="5554571"/>
            <a:ext cx="341375" cy="341375"/>
          </a:xfrm>
          <a:prstGeom prst="rect">
            <a:avLst/>
          </a:prstGeom>
        </p:spPr>
      </p:pic>
      <p:pic>
        <p:nvPicPr>
          <p:cNvPr id="2" name="Picture 1">
            <a:extLst>
              <a:ext uri="{FF2B5EF4-FFF2-40B4-BE49-F238E27FC236}">
                <a16:creationId xmlns:a16="http://schemas.microsoft.com/office/drawing/2014/main" id="{7CA00C3F-E6D8-7B6D-BAC7-761AEB0E5093}"/>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711849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7AA8C-07AD-B27A-025A-F8B2481C721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672B97D-9090-DF79-FB72-3A271FF0CFF3}"/>
              </a:ext>
            </a:extLst>
          </p:cNvPr>
          <p:cNvSpPr>
            <a:spLocks noGrp="1"/>
          </p:cNvSpPr>
          <p:nvPr>
            <p:ph type="title"/>
          </p:nvPr>
        </p:nvSpPr>
        <p:spPr/>
        <p:txBody>
          <a:bodyPr/>
          <a:lstStyle/>
          <a:p>
            <a:r>
              <a:rPr lang="en-US" dirty="0"/>
              <a:t>Agentic Automation Specialist</a:t>
            </a:r>
          </a:p>
        </p:txBody>
      </p:sp>
      <p:sp>
        <p:nvSpPr>
          <p:cNvPr id="70" name="Slide Number Placeholder 69">
            <a:extLst>
              <a:ext uri="{FF2B5EF4-FFF2-40B4-BE49-F238E27FC236}">
                <a16:creationId xmlns:a16="http://schemas.microsoft.com/office/drawing/2014/main" id="{5077F7ED-A28B-EEDB-59C0-890F3FD95F51}"/>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14</a:t>
            </a:fld>
            <a:endParaRPr lang="en-US" dirty="0"/>
          </a:p>
        </p:txBody>
      </p:sp>
      <p:sp>
        <p:nvSpPr>
          <p:cNvPr id="10" name="TextBox 9">
            <a:extLst>
              <a:ext uri="{FF2B5EF4-FFF2-40B4-BE49-F238E27FC236}">
                <a16:creationId xmlns:a16="http://schemas.microsoft.com/office/drawing/2014/main" id="{5F3FF88D-0C3C-366E-2304-0CEA1CE3A551}"/>
              </a:ext>
            </a:extLst>
          </p:cNvPr>
          <p:cNvSpPr txBox="1"/>
          <p:nvPr/>
        </p:nvSpPr>
        <p:spPr>
          <a:xfrm>
            <a:off x="1013552" y="1356104"/>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solidFill>
                  <a:schemeClr val="bg1">
                    <a:lumMod val="10000"/>
                  </a:schemeClr>
                </a:solidFill>
                <a:latin typeface="Arial" panose="020B0604020202020204" pitchFamily="34" charset="0"/>
                <a:cs typeface="Arial" panose="020B0604020202020204" pitchFamily="34" charset="0"/>
              </a:rPr>
              <a:t>This learning plan is designed for both technical and non-technical roles who want to get started with agentic automation.</a:t>
            </a:r>
            <a:endParaRPr lang="en-US" sz="1400" dirty="0">
              <a:cs typeface="Arial"/>
            </a:endParaRPr>
          </a:p>
        </p:txBody>
      </p:sp>
      <p:sp>
        <p:nvSpPr>
          <p:cNvPr id="12" name="TextBox 11">
            <a:extLst>
              <a:ext uri="{FF2B5EF4-FFF2-40B4-BE49-F238E27FC236}">
                <a16:creationId xmlns:a16="http://schemas.microsoft.com/office/drawing/2014/main" id="{BBD3B8DC-C0D0-AF54-D7CB-1C120D0A5EAF}"/>
              </a:ext>
            </a:extLst>
          </p:cNvPr>
          <p:cNvSpPr txBox="1"/>
          <p:nvPr/>
        </p:nvSpPr>
        <p:spPr>
          <a:xfrm>
            <a:off x="1013552" y="265649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solidFill>
                  <a:schemeClr val="bg1">
                    <a:lumMod val="10000"/>
                  </a:schemeClr>
                </a:solidFill>
                <a:latin typeface="Arial" panose="020B0604020202020204" pitchFamily="34" charset="0"/>
                <a:cs typeface="Arial" panose="020B0604020202020204" pitchFamily="34" charset="0"/>
              </a:rPr>
              <a:t>Learners only need basic familiarity with UiPath Studio Web to begin building tools and agents.</a:t>
            </a:r>
            <a:endParaRPr lang="en-US" sz="1400" dirty="0">
              <a:cs typeface="Arial"/>
            </a:endParaRPr>
          </a:p>
        </p:txBody>
      </p:sp>
      <p:sp>
        <p:nvSpPr>
          <p:cNvPr id="14" name="TextBox 13">
            <a:extLst>
              <a:ext uri="{FF2B5EF4-FFF2-40B4-BE49-F238E27FC236}">
                <a16:creationId xmlns:a16="http://schemas.microsoft.com/office/drawing/2014/main" id="{F2BDB2D7-A514-F62E-6886-A315F022E5AE}"/>
              </a:ext>
            </a:extLst>
          </p:cNvPr>
          <p:cNvSpPr txBox="1"/>
          <p:nvPr/>
        </p:nvSpPr>
        <p:spPr>
          <a:xfrm>
            <a:off x="1013552" y="3741441"/>
            <a:ext cx="4726847"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Agentic Automation Associate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1DA15176-79C9-63EA-0626-3AF936C143F9}"/>
              </a:ext>
            </a:extLst>
          </p:cNvPr>
          <p:cNvSpPr txBox="1"/>
          <p:nvPr/>
        </p:nvSpPr>
        <p:spPr>
          <a:xfrm>
            <a:off x="1013552" y="4610944"/>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Associate – 14 hours (9 courses)</a:t>
            </a:r>
          </a:p>
        </p:txBody>
      </p:sp>
      <p:sp>
        <p:nvSpPr>
          <p:cNvPr id="17" name="TextBox 16">
            <a:extLst>
              <a:ext uri="{FF2B5EF4-FFF2-40B4-BE49-F238E27FC236}">
                <a16:creationId xmlns:a16="http://schemas.microsoft.com/office/drawing/2014/main" id="{1E3CFD4E-A11F-BE13-24EA-6E1AE78D2E80}"/>
              </a:ext>
            </a:extLst>
          </p:cNvPr>
          <p:cNvSpPr txBox="1"/>
          <p:nvPr/>
        </p:nvSpPr>
        <p:spPr>
          <a:xfrm>
            <a:off x="1013552" y="548044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Agentic Automation Associate certification</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E0F600E9-4DAA-6941-E1CE-AE3BD894F5D8}"/>
              </a:ext>
            </a:extLst>
          </p:cNvPr>
          <p:cNvPicPr>
            <a:picLocks noChangeAspect="1"/>
          </p:cNvPicPr>
          <p:nvPr/>
        </p:nvPicPr>
        <p:blipFill>
          <a:blip r:embed="rId5">
            <a:extLst>
              <a:ext uri="{28A0092B-C50C-407E-A947-70E740481C1C}">
                <a14:useLocalDpi xmlns:a14="http://schemas.microsoft.com/office/drawing/2010/main" val="0"/>
              </a:ext>
            </a:extLst>
          </a:blip>
          <a:srcRect l="22087" r="27299"/>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C4521B91-DA94-F740-9E4B-C301EE65FB0C}"/>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53121192-1A6E-9DD2-7174-2CB9DF54D2CC}"/>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055EC275-5E4F-3845-0C1C-F99784C54EF8}"/>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9DB245FA-EB44-4C1D-9DF9-8A1D748B3659}"/>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CB352BCA-9E83-6820-3650-D883471274D0}"/>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17B12042-C3F3-FB21-E91A-33ECFD2C50FA}"/>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2FF5E684-7F3A-A680-716A-CB520C7D21A5}"/>
              </a:ext>
            </a:extLst>
          </p:cNvPr>
          <p:cNvCxnSpPr>
            <a:cxnSpLocks/>
          </p:cNvCxnSpPr>
          <p:nvPr/>
        </p:nvCxnSpPr>
        <p:spPr>
          <a:xfrm>
            <a:off x="546253" y="535347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89A33A7-0222-4386-CCD1-CD2616478B96}"/>
              </a:ext>
            </a:extLst>
          </p:cNvPr>
          <p:cNvCxnSpPr>
            <a:cxnSpLocks/>
          </p:cNvCxnSpPr>
          <p:nvPr/>
        </p:nvCxnSpPr>
        <p:spPr>
          <a:xfrm>
            <a:off x="546253" y="448396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7BABF53-37A3-C753-1BB6-1DC4987E1F06}"/>
              </a:ext>
            </a:extLst>
          </p:cNvPr>
          <p:cNvCxnSpPr>
            <a:cxnSpLocks/>
          </p:cNvCxnSpPr>
          <p:nvPr/>
        </p:nvCxnSpPr>
        <p:spPr>
          <a:xfrm>
            <a:off x="546253" y="361446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F49D2AF-B465-E6FB-C83C-4BD79647E6B9}"/>
              </a:ext>
            </a:extLst>
          </p:cNvPr>
          <p:cNvCxnSpPr>
            <a:cxnSpLocks/>
          </p:cNvCxnSpPr>
          <p:nvPr/>
        </p:nvCxnSpPr>
        <p:spPr>
          <a:xfrm>
            <a:off x="546253" y="252951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643666E6-3C91-5FD0-0969-6C2D1754905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F080F2A0-E9DD-2DD4-E89B-EC4684801DB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656841" y="2744964"/>
            <a:ext cx="301753" cy="301753"/>
          </a:xfrm>
          <a:prstGeom prst="rect">
            <a:avLst/>
          </a:prstGeom>
        </p:spPr>
      </p:pic>
      <p:pic>
        <p:nvPicPr>
          <p:cNvPr id="42" name="Graphic 41">
            <a:extLst>
              <a:ext uri="{FF2B5EF4-FFF2-40B4-BE49-F238E27FC236}">
                <a16:creationId xmlns:a16="http://schemas.microsoft.com/office/drawing/2014/main" id="{A3406BB1-2DE9-DB99-B46B-8FF1E5F5F8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945" y="3805306"/>
            <a:ext cx="365418" cy="365418"/>
          </a:xfrm>
          <a:prstGeom prst="rect">
            <a:avLst/>
          </a:prstGeom>
        </p:spPr>
      </p:pic>
      <p:pic>
        <p:nvPicPr>
          <p:cNvPr id="45" name="Graphic 44">
            <a:extLst>
              <a:ext uri="{FF2B5EF4-FFF2-40B4-BE49-F238E27FC236}">
                <a16:creationId xmlns:a16="http://schemas.microsoft.com/office/drawing/2014/main" id="{91E987B8-60B9-001E-D6B6-C6D23F674D78}"/>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a:stretch>
            <a:fillRect/>
          </a:stretch>
        </p:blipFill>
        <p:spPr>
          <a:xfrm>
            <a:off x="656841" y="4738473"/>
            <a:ext cx="301753" cy="301753"/>
          </a:xfrm>
          <a:prstGeom prst="rect">
            <a:avLst/>
          </a:prstGeom>
        </p:spPr>
      </p:pic>
      <p:pic>
        <p:nvPicPr>
          <p:cNvPr id="48" name="Graphic 47">
            <a:extLst>
              <a:ext uri="{FF2B5EF4-FFF2-40B4-BE49-F238E27FC236}">
                <a16:creationId xmlns:a16="http://schemas.microsoft.com/office/drawing/2014/main" id="{9C8662C0-2FD3-B571-8BC3-A4FFDDF08B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6966" y="5554571"/>
            <a:ext cx="341375" cy="341375"/>
          </a:xfrm>
          <a:prstGeom prst="rect">
            <a:avLst/>
          </a:prstGeom>
        </p:spPr>
      </p:pic>
      <p:pic>
        <p:nvPicPr>
          <p:cNvPr id="2" name="Picture 1">
            <a:extLst>
              <a:ext uri="{FF2B5EF4-FFF2-40B4-BE49-F238E27FC236}">
                <a16:creationId xmlns:a16="http://schemas.microsoft.com/office/drawing/2014/main" id="{B3A1367E-9DB1-DDA7-80A9-F28D94383EA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180511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EDFA-A84C-2B26-7C32-DC1E58BAF37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8736CB1-521E-28FF-C4F7-CDD175BC2A55}"/>
              </a:ext>
            </a:extLst>
          </p:cNvPr>
          <p:cNvSpPr>
            <a:spLocks noGrp="1"/>
          </p:cNvSpPr>
          <p:nvPr>
            <p:ph type="title"/>
          </p:nvPr>
        </p:nvSpPr>
        <p:spPr/>
        <p:txBody>
          <a:bodyPr/>
          <a:lstStyle/>
          <a:p>
            <a:r>
              <a:rPr lang="en-US" dirty="0"/>
              <a:t>Citizen Developers</a:t>
            </a:r>
          </a:p>
        </p:txBody>
      </p:sp>
      <p:sp>
        <p:nvSpPr>
          <p:cNvPr id="70" name="Slide Number Placeholder 69">
            <a:extLst>
              <a:ext uri="{FF2B5EF4-FFF2-40B4-BE49-F238E27FC236}">
                <a16:creationId xmlns:a16="http://schemas.microsoft.com/office/drawing/2014/main" id="{56B3E23D-47A3-A416-4BCB-8B8565958093}"/>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15</a:t>
            </a:fld>
            <a:endParaRPr lang="en-US" dirty="0"/>
          </a:p>
        </p:txBody>
      </p:sp>
      <p:sp>
        <p:nvSpPr>
          <p:cNvPr id="10" name="TextBox 9">
            <a:extLst>
              <a:ext uri="{FF2B5EF4-FFF2-40B4-BE49-F238E27FC236}">
                <a16:creationId xmlns:a16="http://schemas.microsoft.com/office/drawing/2014/main" id="{EF8B113A-EB3D-1A4C-F7A2-DF558B3FA839}"/>
              </a:ext>
            </a:extLst>
          </p:cNvPr>
          <p:cNvSpPr txBox="1"/>
          <p:nvPr/>
        </p:nvSpPr>
        <p:spPr>
          <a:xfrm>
            <a:off x="1013552" y="135610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Automate their work or the work of their peers using low-code solutions. </a:t>
            </a:r>
          </a:p>
        </p:txBody>
      </p:sp>
      <p:sp>
        <p:nvSpPr>
          <p:cNvPr id="12" name="TextBox 11">
            <a:extLst>
              <a:ext uri="{FF2B5EF4-FFF2-40B4-BE49-F238E27FC236}">
                <a16:creationId xmlns:a16="http://schemas.microsoft.com/office/drawing/2014/main" id="{F45203A2-9B2B-926C-5522-38E8219312F7}"/>
              </a:ext>
            </a:extLst>
          </p:cNvPr>
          <p:cNvSpPr txBox="1"/>
          <p:nvPr/>
        </p:nvSpPr>
        <p:spPr>
          <a:xfrm>
            <a:off x="1013552" y="2333329"/>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This is recommended for individuals with a sweet tooth for technical areas, but without any prior coding experience.</a:t>
            </a:r>
          </a:p>
        </p:txBody>
      </p:sp>
      <p:sp>
        <p:nvSpPr>
          <p:cNvPr id="14" name="TextBox 13">
            <a:extLst>
              <a:ext uri="{FF2B5EF4-FFF2-40B4-BE49-F238E27FC236}">
                <a16:creationId xmlns:a16="http://schemas.microsoft.com/office/drawing/2014/main" id="{D7835F5E-94E9-8B8A-42B2-AF8B0AA9BC4D}"/>
              </a:ext>
            </a:extLst>
          </p:cNvPr>
          <p:cNvSpPr txBox="1"/>
          <p:nvPr/>
        </p:nvSpPr>
        <p:spPr>
          <a:xfrm>
            <a:off x="1013552" y="3525997"/>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Desktop Automation Citizen Developer Foundation</a:t>
            </a:r>
            <a:endParaRPr lang="en-US" sz="1400" dirty="0">
              <a:solidFill>
                <a:schemeClr val="accent2"/>
              </a:solidFill>
              <a:cs typeface="Arial"/>
            </a:endParaRP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Automation Explorer with UiPath Studio Web</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56C459E3-1376-8232-FAF3-5F27DEB61CF8}"/>
              </a:ext>
            </a:extLst>
          </p:cNvPr>
          <p:cNvSpPr txBox="1"/>
          <p:nvPr/>
        </p:nvSpPr>
        <p:spPr>
          <a:xfrm>
            <a:off x="1013552" y="4503222"/>
            <a:ext cx="4726847"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Foundation – 14.5 hours (8 courses)</a:t>
            </a:r>
          </a:p>
          <a:p>
            <a:r>
              <a:rPr lang="en-US" sz="1400" dirty="0">
                <a:cs typeface="Arial"/>
              </a:rPr>
              <a:t>Technologies – 15.5 hours (10 courses)</a:t>
            </a:r>
          </a:p>
        </p:txBody>
      </p:sp>
      <p:sp>
        <p:nvSpPr>
          <p:cNvPr id="17" name="TextBox 16">
            <a:extLst>
              <a:ext uri="{FF2B5EF4-FFF2-40B4-BE49-F238E27FC236}">
                <a16:creationId xmlns:a16="http://schemas.microsoft.com/office/drawing/2014/main" id="{F0C2F0F6-33FC-9AE4-1E2C-0CD12393BDF9}"/>
              </a:ext>
            </a:extLst>
          </p:cNvPr>
          <p:cNvSpPr txBox="1"/>
          <p:nvPr/>
        </p:nvSpPr>
        <p:spPr>
          <a:xfrm>
            <a:off x="1013552" y="548044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cs typeface="Arial"/>
              </a:rPr>
              <a:t>None</a:t>
            </a:r>
          </a:p>
        </p:txBody>
      </p:sp>
      <p:pic>
        <p:nvPicPr>
          <p:cNvPr id="19" name="Picture Placeholder 23">
            <a:extLst>
              <a:ext uri="{FF2B5EF4-FFF2-40B4-BE49-F238E27FC236}">
                <a16:creationId xmlns:a16="http://schemas.microsoft.com/office/drawing/2014/main" id="{9E1F4133-A136-26C2-A2A7-8F51D57AA7FE}"/>
              </a:ext>
            </a:extLst>
          </p:cNvPr>
          <p:cNvPicPr>
            <a:picLocks noChangeAspect="1"/>
          </p:cNvPicPr>
          <p:nvPr/>
        </p:nvPicPr>
        <p:blipFill>
          <a:blip r:embed="rId5">
            <a:extLst>
              <a:ext uri="{28A0092B-C50C-407E-A947-70E740481C1C}">
                <a14:useLocalDpi xmlns:a14="http://schemas.microsoft.com/office/drawing/2010/main" val="0"/>
              </a:ext>
            </a:extLst>
          </a:blip>
          <a:srcRect l="44552" r="1786"/>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91AC946C-9CEC-4248-DFFA-FE2002D80578}"/>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CE0A7269-F16F-C9BE-F820-3403165C70EE}"/>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298A54BF-0467-5BA2-12D0-BA89E9B5E32C}"/>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40519B8F-6FFF-EEB5-5334-060787CF0A92}"/>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3CA12677-D140-F499-F2B2-26415DFDE090}"/>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2BF17439-7FC7-F76A-6B3E-685406E9CC58}"/>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D7BD50D0-8380-ABF4-71D8-DA4909D31746}"/>
              </a:ext>
            </a:extLst>
          </p:cNvPr>
          <p:cNvCxnSpPr>
            <a:cxnSpLocks/>
          </p:cNvCxnSpPr>
          <p:nvPr/>
        </p:nvCxnSpPr>
        <p:spPr>
          <a:xfrm>
            <a:off x="546253" y="540733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7C1954F-6DC5-43CB-4CBE-DD00540E5575}"/>
              </a:ext>
            </a:extLst>
          </p:cNvPr>
          <p:cNvCxnSpPr>
            <a:cxnSpLocks/>
          </p:cNvCxnSpPr>
          <p:nvPr/>
        </p:nvCxnSpPr>
        <p:spPr>
          <a:xfrm>
            <a:off x="546253" y="4430108"/>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C15652A-C04D-3966-13D9-C579127F397B}"/>
              </a:ext>
            </a:extLst>
          </p:cNvPr>
          <p:cNvCxnSpPr>
            <a:cxnSpLocks/>
          </p:cNvCxnSpPr>
          <p:nvPr/>
        </p:nvCxnSpPr>
        <p:spPr>
          <a:xfrm>
            <a:off x="546253" y="345288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5EFAD3F-4A0D-2E09-2E49-C17F469680CE}"/>
              </a:ext>
            </a:extLst>
          </p:cNvPr>
          <p:cNvCxnSpPr>
            <a:cxnSpLocks/>
          </p:cNvCxnSpPr>
          <p:nvPr/>
        </p:nvCxnSpPr>
        <p:spPr>
          <a:xfrm>
            <a:off x="546253" y="2260215"/>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28FA8851-10B0-CF0C-678B-667B6D34E83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D5DA9FE8-DB7F-E293-3762-6AC8C9D9A60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656841" y="2415591"/>
            <a:ext cx="301753" cy="301753"/>
          </a:xfrm>
          <a:prstGeom prst="rect">
            <a:avLst/>
          </a:prstGeom>
        </p:spPr>
      </p:pic>
      <p:pic>
        <p:nvPicPr>
          <p:cNvPr id="42" name="Graphic 41">
            <a:extLst>
              <a:ext uri="{FF2B5EF4-FFF2-40B4-BE49-F238E27FC236}">
                <a16:creationId xmlns:a16="http://schemas.microsoft.com/office/drawing/2014/main" id="{FD1061D3-D9FD-51AA-A96B-4C877F25EF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945" y="3591582"/>
            <a:ext cx="365418" cy="365418"/>
          </a:xfrm>
          <a:prstGeom prst="rect">
            <a:avLst/>
          </a:prstGeom>
        </p:spPr>
      </p:pic>
      <p:pic>
        <p:nvPicPr>
          <p:cNvPr id="45" name="Graphic 44">
            <a:extLst>
              <a:ext uri="{FF2B5EF4-FFF2-40B4-BE49-F238E27FC236}">
                <a16:creationId xmlns:a16="http://schemas.microsoft.com/office/drawing/2014/main" id="{0616D200-F446-3D93-9D0F-34FA8E109BF5}"/>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a:stretch>
            <a:fillRect/>
          </a:stretch>
        </p:blipFill>
        <p:spPr>
          <a:xfrm>
            <a:off x="656841" y="4616967"/>
            <a:ext cx="301753" cy="301753"/>
          </a:xfrm>
          <a:prstGeom prst="rect">
            <a:avLst/>
          </a:prstGeom>
        </p:spPr>
      </p:pic>
      <p:pic>
        <p:nvPicPr>
          <p:cNvPr id="48" name="Graphic 47">
            <a:extLst>
              <a:ext uri="{FF2B5EF4-FFF2-40B4-BE49-F238E27FC236}">
                <a16:creationId xmlns:a16="http://schemas.microsoft.com/office/drawing/2014/main" id="{39B11DE1-35B3-BEF7-9685-A18AA07E5E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6966" y="5554571"/>
            <a:ext cx="341375" cy="341375"/>
          </a:xfrm>
          <a:prstGeom prst="rect">
            <a:avLst/>
          </a:prstGeom>
        </p:spPr>
      </p:pic>
      <p:pic>
        <p:nvPicPr>
          <p:cNvPr id="2" name="Picture 1">
            <a:extLst>
              <a:ext uri="{FF2B5EF4-FFF2-40B4-BE49-F238E27FC236}">
                <a16:creationId xmlns:a16="http://schemas.microsoft.com/office/drawing/2014/main" id="{80ADF1B7-2DC6-200F-B22B-C34667CA0DA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1224821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387A9-FF6A-15CB-C554-57387F11E9C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9C2D3CE-94AC-8548-FD2C-F91CCD499AEA}"/>
              </a:ext>
            </a:extLst>
          </p:cNvPr>
          <p:cNvSpPr>
            <a:spLocks noGrp="1"/>
          </p:cNvSpPr>
          <p:nvPr>
            <p:ph type="title"/>
          </p:nvPr>
        </p:nvSpPr>
        <p:spPr/>
        <p:txBody>
          <a:bodyPr/>
          <a:lstStyle/>
          <a:p>
            <a:r>
              <a:rPr lang="en-US" dirty="0"/>
              <a:t>Business users</a:t>
            </a:r>
          </a:p>
        </p:txBody>
      </p:sp>
      <p:sp>
        <p:nvSpPr>
          <p:cNvPr id="70" name="Slide Number Placeholder 69">
            <a:extLst>
              <a:ext uri="{FF2B5EF4-FFF2-40B4-BE49-F238E27FC236}">
                <a16:creationId xmlns:a16="http://schemas.microsoft.com/office/drawing/2014/main" id="{E0A236B2-DEB2-74E2-E0F8-3CF712B1492E}"/>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16</a:t>
            </a:fld>
            <a:endParaRPr lang="en-US" dirty="0"/>
          </a:p>
        </p:txBody>
      </p:sp>
      <p:sp>
        <p:nvSpPr>
          <p:cNvPr id="10" name="TextBox 9">
            <a:extLst>
              <a:ext uri="{FF2B5EF4-FFF2-40B4-BE49-F238E27FC236}">
                <a16:creationId xmlns:a16="http://schemas.microsoft.com/office/drawing/2014/main" id="{BED343CC-192B-5E1E-ED10-A164B1FBDBA8}"/>
              </a:ext>
            </a:extLst>
          </p:cNvPr>
          <p:cNvSpPr txBox="1"/>
          <p:nvPr/>
        </p:nvSpPr>
        <p:spPr>
          <a:xfrm>
            <a:off x="1013552" y="135610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Use ready-made AI and automation solutions in their day-to-day work. </a:t>
            </a:r>
          </a:p>
        </p:txBody>
      </p:sp>
      <p:sp>
        <p:nvSpPr>
          <p:cNvPr id="12" name="TextBox 11">
            <a:extLst>
              <a:ext uri="{FF2B5EF4-FFF2-40B4-BE49-F238E27FC236}">
                <a16:creationId xmlns:a16="http://schemas.microsoft.com/office/drawing/2014/main" id="{E044406C-C8BC-A60B-9C9A-4B81649E0ACB}"/>
              </a:ext>
            </a:extLst>
          </p:cNvPr>
          <p:cNvSpPr txBox="1"/>
          <p:nvPr/>
        </p:nvSpPr>
        <p:spPr>
          <a:xfrm>
            <a:off x="1013552" y="2548773"/>
            <a:ext cx="4726847" cy="615553"/>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None. All business users can take this learning offering.</a:t>
            </a:r>
          </a:p>
        </p:txBody>
      </p:sp>
      <p:sp>
        <p:nvSpPr>
          <p:cNvPr id="14" name="TextBox 13">
            <a:extLst>
              <a:ext uri="{FF2B5EF4-FFF2-40B4-BE49-F238E27FC236}">
                <a16:creationId xmlns:a16="http://schemas.microsoft.com/office/drawing/2014/main" id="{058BFCB0-FD6F-54E3-9205-9189C32124F8}"/>
              </a:ext>
            </a:extLst>
          </p:cNvPr>
          <p:cNvSpPr txBox="1"/>
          <p:nvPr/>
        </p:nvSpPr>
        <p:spPr>
          <a:xfrm>
            <a:off x="1013552" y="352599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Automation User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78E258A7-4F78-57F5-7D63-6BE82EEB8EB0}"/>
              </a:ext>
            </a:extLst>
          </p:cNvPr>
          <p:cNvSpPr txBox="1"/>
          <p:nvPr/>
        </p:nvSpPr>
        <p:spPr>
          <a:xfrm>
            <a:off x="1013552" y="4503223"/>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4 hours (5 courses)</a:t>
            </a:r>
          </a:p>
        </p:txBody>
      </p:sp>
      <p:sp>
        <p:nvSpPr>
          <p:cNvPr id="17" name="TextBox 16">
            <a:extLst>
              <a:ext uri="{FF2B5EF4-FFF2-40B4-BE49-F238E27FC236}">
                <a16:creationId xmlns:a16="http://schemas.microsoft.com/office/drawing/2014/main" id="{DEE4F097-0F16-2053-2A2B-C73ECE0107AB}"/>
              </a:ext>
            </a:extLst>
          </p:cNvPr>
          <p:cNvSpPr txBox="1"/>
          <p:nvPr/>
        </p:nvSpPr>
        <p:spPr>
          <a:xfrm>
            <a:off x="1013552" y="548044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cs typeface="Arial"/>
              </a:rPr>
              <a:t>None</a:t>
            </a:r>
          </a:p>
        </p:txBody>
      </p:sp>
      <p:pic>
        <p:nvPicPr>
          <p:cNvPr id="19" name="Picture Placeholder 23">
            <a:extLst>
              <a:ext uri="{FF2B5EF4-FFF2-40B4-BE49-F238E27FC236}">
                <a16:creationId xmlns:a16="http://schemas.microsoft.com/office/drawing/2014/main" id="{1E8169C1-C0E0-6767-4EE6-A735CAB9609F}"/>
              </a:ext>
            </a:extLst>
          </p:cNvPr>
          <p:cNvPicPr>
            <a:picLocks noChangeAspect="1"/>
          </p:cNvPicPr>
          <p:nvPr/>
        </p:nvPicPr>
        <p:blipFill>
          <a:blip r:embed="rId4">
            <a:extLst>
              <a:ext uri="{28A0092B-C50C-407E-A947-70E740481C1C}">
                <a14:useLocalDpi xmlns:a14="http://schemas.microsoft.com/office/drawing/2010/main" val="0"/>
              </a:ext>
            </a:extLst>
          </a:blip>
          <a:srcRect l="37463" r="11797"/>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71F22F34-E197-13E0-1685-F77C5770BF66}"/>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FC6F468B-631F-AE98-7CB2-80025D4D9D0C}"/>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49F04EE4-B95B-B7BC-8F68-423794B0E1D5}"/>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5F938EAF-FEC5-09B8-C692-DF37318988E2}"/>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57598506-6A8F-62BE-1D0D-EFD5084E60A0}"/>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05654841-D46C-C4D4-A153-411DBE859086}"/>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A712B251-6286-9D3D-5BE3-36B52C946A8A}"/>
              </a:ext>
            </a:extLst>
          </p:cNvPr>
          <p:cNvCxnSpPr>
            <a:cxnSpLocks/>
          </p:cNvCxnSpPr>
          <p:nvPr/>
        </p:nvCxnSpPr>
        <p:spPr>
          <a:xfrm>
            <a:off x="546253" y="529961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0F6DD87-33B4-0684-1F8F-5CE73C2BFE21}"/>
              </a:ext>
            </a:extLst>
          </p:cNvPr>
          <p:cNvCxnSpPr>
            <a:cxnSpLocks/>
          </p:cNvCxnSpPr>
          <p:nvPr/>
        </p:nvCxnSpPr>
        <p:spPr>
          <a:xfrm>
            <a:off x="546253" y="4322387"/>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D77D158-C172-2EF3-3A86-18EF2BBE4F8E}"/>
              </a:ext>
            </a:extLst>
          </p:cNvPr>
          <p:cNvCxnSpPr>
            <a:cxnSpLocks/>
          </p:cNvCxnSpPr>
          <p:nvPr/>
        </p:nvCxnSpPr>
        <p:spPr>
          <a:xfrm>
            <a:off x="546253" y="334516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96887D9-3BBD-A60C-EAA7-EE594B3A95AA}"/>
              </a:ext>
            </a:extLst>
          </p:cNvPr>
          <p:cNvCxnSpPr>
            <a:cxnSpLocks/>
          </p:cNvCxnSpPr>
          <p:nvPr/>
        </p:nvCxnSpPr>
        <p:spPr>
          <a:xfrm>
            <a:off x="546253" y="2367937"/>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CF1A17BB-8A0B-4ABD-3346-D86CB627A1A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7E8602D5-2C56-8788-1F98-F0B7BE9703F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a:fillRect/>
          </a:stretch>
        </p:blipFill>
        <p:spPr>
          <a:xfrm>
            <a:off x="656841" y="2622896"/>
            <a:ext cx="301753" cy="301753"/>
          </a:xfrm>
          <a:prstGeom prst="rect">
            <a:avLst/>
          </a:prstGeom>
        </p:spPr>
      </p:pic>
      <p:pic>
        <p:nvPicPr>
          <p:cNvPr id="42" name="Graphic 41">
            <a:extLst>
              <a:ext uri="{FF2B5EF4-FFF2-40B4-BE49-F238E27FC236}">
                <a16:creationId xmlns:a16="http://schemas.microsoft.com/office/drawing/2014/main" id="{81056CFB-A64D-723E-BB62-27316901C3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945" y="3600121"/>
            <a:ext cx="365418" cy="365418"/>
          </a:xfrm>
          <a:prstGeom prst="rect">
            <a:avLst/>
          </a:prstGeom>
        </p:spPr>
      </p:pic>
      <p:pic>
        <p:nvPicPr>
          <p:cNvPr id="45" name="Graphic 44">
            <a:extLst>
              <a:ext uri="{FF2B5EF4-FFF2-40B4-BE49-F238E27FC236}">
                <a16:creationId xmlns:a16="http://schemas.microsoft.com/office/drawing/2014/main" id="{66699D4F-A683-567F-F167-2C0BBA44EEA3}"/>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a:stretch>
            <a:fillRect/>
          </a:stretch>
        </p:blipFill>
        <p:spPr>
          <a:xfrm>
            <a:off x="656841" y="4588052"/>
            <a:ext cx="301753" cy="301753"/>
          </a:xfrm>
          <a:prstGeom prst="rect">
            <a:avLst/>
          </a:prstGeom>
        </p:spPr>
      </p:pic>
      <p:pic>
        <p:nvPicPr>
          <p:cNvPr id="48" name="Graphic 47">
            <a:extLst>
              <a:ext uri="{FF2B5EF4-FFF2-40B4-BE49-F238E27FC236}">
                <a16:creationId xmlns:a16="http://schemas.microsoft.com/office/drawing/2014/main" id="{9F08BC67-BD95-EDE8-8E8E-FAA91C4670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966" y="5554571"/>
            <a:ext cx="341375" cy="341375"/>
          </a:xfrm>
          <a:prstGeom prst="rect">
            <a:avLst/>
          </a:prstGeom>
        </p:spPr>
      </p:pic>
      <p:pic>
        <p:nvPicPr>
          <p:cNvPr id="2" name="Picture 1">
            <a:extLst>
              <a:ext uri="{FF2B5EF4-FFF2-40B4-BE49-F238E27FC236}">
                <a16:creationId xmlns:a16="http://schemas.microsoft.com/office/drawing/2014/main" id="{4BFBB2E0-6AAB-FB79-7BCD-B8C03913380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2954819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7FF9-B5A4-A76C-7431-F964852391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C2727F-8F24-C8D4-0221-7EAE54E4BCDF}"/>
              </a:ext>
            </a:extLst>
          </p:cNvPr>
          <p:cNvSpPr>
            <a:spLocks noGrp="1"/>
          </p:cNvSpPr>
          <p:nvPr>
            <p:ph type="ctrTitle"/>
          </p:nvPr>
        </p:nvSpPr>
        <p:spPr>
          <a:xfrm>
            <a:off x="641349" y="938498"/>
            <a:ext cx="8829198" cy="1545108"/>
          </a:xfrm>
        </p:spPr>
        <p:txBody>
          <a:bodyPr/>
          <a:lstStyle/>
          <a:p>
            <a:r>
              <a:rPr lang="en-US" dirty="0"/>
              <a:t>Why</a:t>
            </a:r>
          </a:p>
        </p:txBody>
      </p:sp>
      <p:sp>
        <p:nvSpPr>
          <p:cNvPr id="5" name="Subtitle 4">
            <a:extLst>
              <a:ext uri="{FF2B5EF4-FFF2-40B4-BE49-F238E27FC236}">
                <a16:creationId xmlns:a16="http://schemas.microsoft.com/office/drawing/2014/main" id="{6CAEA1E8-F4A9-5F2F-DEFF-9F99496BD3FB}"/>
              </a:ext>
            </a:extLst>
          </p:cNvPr>
          <p:cNvSpPr>
            <a:spLocks noGrp="1"/>
          </p:cNvSpPr>
          <p:nvPr>
            <p:ph type="subTitle" idx="1"/>
          </p:nvPr>
        </p:nvSpPr>
        <p:spPr>
          <a:xfrm>
            <a:off x="1597446" y="2875232"/>
            <a:ext cx="3448279" cy="923330"/>
          </a:xfrm>
        </p:spPr>
        <p:txBody>
          <a:bodyPr>
            <a:spAutoFit/>
          </a:bodyPr>
          <a:lstStyle/>
          <a:p>
            <a:pPr lvl="0" defTabSz="457200" fontAlgn="base">
              <a:spcAft>
                <a:spcPts val="0"/>
              </a:spcAft>
              <a:defRPr/>
            </a:pPr>
            <a:r>
              <a:rPr lang="en-US" sz="1800" b="1" dirty="0">
                <a:ea typeface="Source Sans Pro"/>
                <a:cs typeface="Arial"/>
              </a:rPr>
              <a:t>Video-based learning and</a:t>
            </a:r>
          </a:p>
          <a:p>
            <a:pPr lvl="0" defTabSz="457200" fontAlgn="base">
              <a:spcAft>
                <a:spcPts val="0"/>
              </a:spcAft>
              <a:defRPr/>
            </a:pPr>
            <a:r>
              <a:rPr lang="en-US" sz="1800" b="1" dirty="0">
                <a:ea typeface="Source Sans Pro"/>
                <a:cs typeface="Arial"/>
              </a:rPr>
              <a:t>build-along</a:t>
            </a:r>
            <a:br>
              <a:rPr lang="en-US" sz="1800" b="1" dirty="0">
                <a:ea typeface="Source Sans Pro" panose="020B0503030403020204" pitchFamily="34" charset="0"/>
                <a:cs typeface="Arial" panose="020B0604020202020204" pitchFamily="34" charset="0"/>
              </a:rPr>
            </a:br>
            <a:r>
              <a:rPr lang="en-US" sz="1200" dirty="0">
                <a:ea typeface="Source Sans Pro"/>
                <a:cs typeface="Arial"/>
              </a:rPr>
              <a:t>High-quality videos and downloadable resources, all to encourage learners to build along</a:t>
            </a:r>
          </a:p>
        </p:txBody>
      </p:sp>
      <p:sp>
        <p:nvSpPr>
          <p:cNvPr id="2" name="Subtitle 4">
            <a:extLst>
              <a:ext uri="{FF2B5EF4-FFF2-40B4-BE49-F238E27FC236}">
                <a16:creationId xmlns:a16="http://schemas.microsoft.com/office/drawing/2014/main" id="{C2C73C29-453A-3AA5-8E54-C5979CAB2B80}"/>
              </a:ext>
            </a:extLst>
          </p:cNvPr>
          <p:cNvSpPr txBox="1">
            <a:spLocks/>
          </p:cNvSpPr>
          <p:nvPr/>
        </p:nvSpPr>
        <p:spPr>
          <a:xfrm>
            <a:off x="1597446" y="3998953"/>
            <a:ext cx="3448279" cy="646331"/>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Font typeface="Wingdings" pitchFamily="2" charset="2"/>
              <a:buNone/>
              <a:defRPr sz="1600" kern="1200" spc="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fontAlgn="base">
              <a:spcAft>
                <a:spcPts val="0"/>
              </a:spcAft>
              <a:defRPr/>
            </a:pPr>
            <a:r>
              <a:rPr lang="en-US" sz="1800" b="1" dirty="0">
                <a:ea typeface="Source Sans Pro" panose="020B0503030403020204" pitchFamily="34" charset="0"/>
                <a:cs typeface="Arial" panose="020B0604020202020204" pitchFamily="34" charset="0"/>
              </a:rPr>
              <a:t>Preparing for certification</a:t>
            </a:r>
            <a:br>
              <a:rPr lang="en-US" sz="1800" b="1" dirty="0">
                <a:ea typeface="Source Sans Pro" panose="020B0503030403020204" pitchFamily="34" charset="0"/>
                <a:cs typeface="Arial" panose="020B0604020202020204" pitchFamily="34" charset="0"/>
              </a:rPr>
            </a:br>
            <a:r>
              <a:rPr lang="en-US" sz="1200" dirty="0">
                <a:ea typeface="Source Sans Pro" panose="020B0503030403020204" pitchFamily="34" charset="0"/>
                <a:cs typeface="Arial" panose="020B0604020202020204" pitchFamily="34" charset="0"/>
              </a:rPr>
              <a:t>Dedicated training to prepare for the UiPath Certified Professional exams</a:t>
            </a:r>
            <a:endParaRPr lang="en-US" sz="1200" b="1" dirty="0">
              <a:ea typeface="Source Sans Pro" panose="020B0503030403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BCCA60F1-6FB6-32D5-28B5-88A64F1A8966}"/>
              </a:ext>
            </a:extLst>
          </p:cNvPr>
          <p:cNvSpPr txBox="1">
            <a:spLocks/>
          </p:cNvSpPr>
          <p:nvPr/>
        </p:nvSpPr>
        <p:spPr>
          <a:xfrm>
            <a:off x="1597446" y="4911606"/>
            <a:ext cx="3448279" cy="646331"/>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Font typeface="Wingdings" pitchFamily="2" charset="2"/>
              <a:buNone/>
              <a:defRPr sz="1600" kern="1200" spc="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fontAlgn="base">
              <a:spcAft>
                <a:spcPts val="0"/>
              </a:spcAft>
              <a:defRPr/>
            </a:pPr>
            <a:r>
              <a:rPr lang="en-US" sz="1800" b="1" dirty="0">
                <a:ea typeface="Source Sans Pro" panose="020B0503030403020204" pitchFamily="34" charset="0"/>
                <a:cs typeface="Arial" panose="020B0604020202020204" pitchFamily="34" charset="0"/>
              </a:rPr>
              <a:t>Role-based learning plans</a:t>
            </a:r>
            <a:br>
              <a:rPr lang="en-US" sz="1800" b="1" dirty="0">
                <a:ea typeface="Source Sans Pro" panose="020B0503030403020204" pitchFamily="34" charset="0"/>
                <a:cs typeface="Arial" panose="020B0604020202020204" pitchFamily="34" charset="0"/>
              </a:rPr>
            </a:br>
            <a:r>
              <a:rPr lang="en-US" sz="1200" dirty="0">
                <a:ea typeface="Source Sans Pro" panose="020B0503030403020204" pitchFamily="34" charset="0"/>
                <a:cs typeface="Arial" panose="020B0604020202020204" pitchFamily="34" charset="0"/>
              </a:rPr>
              <a:t>Learning content tailored to the 12 personas working with automation and AI</a:t>
            </a:r>
            <a:endParaRPr lang="en-US" sz="1200" b="1" dirty="0">
              <a:ea typeface="Source Sans Pro" panose="020B0503030403020204" pitchFamily="34" charset="0"/>
              <a:cs typeface="Arial" panose="020B0604020202020204" pitchFamily="34" charset="0"/>
            </a:endParaRPr>
          </a:p>
        </p:txBody>
      </p:sp>
      <p:sp>
        <p:nvSpPr>
          <p:cNvPr id="6" name="Subtitle 4">
            <a:extLst>
              <a:ext uri="{FF2B5EF4-FFF2-40B4-BE49-F238E27FC236}">
                <a16:creationId xmlns:a16="http://schemas.microsoft.com/office/drawing/2014/main" id="{805036AB-3D37-9CD1-1B84-868817E3BA70}"/>
              </a:ext>
            </a:extLst>
          </p:cNvPr>
          <p:cNvSpPr txBox="1">
            <a:spLocks/>
          </p:cNvSpPr>
          <p:nvPr/>
        </p:nvSpPr>
        <p:spPr>
          <a:xfrm>
            <a:off x="6676222" y="2875232"/>
            <a:ext cx="3448279" cy="646331"/>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Font typeface="Wingdings" pitchFamily="2" charset="2"/>
              <a:buNone/>
              <a:defRPr sz="1600" kern="1200" spc="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fontAlgn="base">
              <a:spcAft>
                <a:spcPts val="0"/>
              </a:spcAft>
              <a:defRPr/>
            </a:pPr>
            <a:r>
              <a:rPr lang="en-US" sz="1800" b="1" dirty="0">
                <a:ea typeface="Source Sans Pro" panose="020B0503030403020204" pitchFamily="34" charset="0"/>
                <a:cs typeface="Arial" panose="020B0604020202020204" pitchFamily="34" charset="0"/>
              </a:rPr>
              <a:t>UiPath product training</a:t>
            </a:r>
            <a:br>
              <a:rPr lang="en-US" sz="1800" b="1" dirty="0">
                <a:ea typeface="Source Sans Pro" panose="020B0503030403020204" pitchFamily="34" charset="0"/>
                <a:cs typeface="Arial" panose="020B0604020202020204" pitchFamily="34" charset="0"/>
              </a:rPr>
            </a:br>
            <a:r>
              <a:rPr lang="en-US" sz="1200" dirty="0">
                <a:ea typeface="Source Sans Pro" panose="020B0503030403020204" pitchFamily="34" charset="0"/>
                <a:cs typeface="Arial" panose="020B0604020202020204" pitchFamily="34" charset="0"/>
              </a:rPr>
              <a:t>At least one course for each of the 19 products in the UiPath Platform</a:t>
            </a:r>
            <a:endParaRPr lang="en-US" sz="1200" dirty="0">
              <a:ea typeface="Source Sans Pro"/>
              <a:cs typeface="Arial"/>
            </a:endParaRPr>
          </a:p>
        </p:txBody>
      </p:sp>
      <p:sp>
        <p:nvSpPr>
          <p:cNvPr id="7" name="Subtitle 4">
            <a:extLst>
              <a:ext uri="{FF2B5EF4-FFF2-40B4-BE49-F238E27FC236}">
                <a16:creationId xmlns:a16="http://schemas.microsoft.com/office/drawing/2014/main" id="{E19B43A2-FB1A-6B5B-AF10-3A75D1BF1973}"/>
              </a:ext>
            </a:extLst>
          </p:cNvPr>
          <p:cNvSpPr txBox="1">
            <a:spLocks/>
          </p:cNvSpPr>
          <p:nvPr/>
        </p:nvSpPr>
        <p:spPr>
          <a:xfrm>
            <a:off x="6676222" y="3998953"/>
            <a:ext cx="3448279" cy="646331"/>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sz="2000" kern="1200" spc="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Font typeface="Wingdings" pitchFamily="2" charset="2"/>
              <a:buNone/>
              <a:defRPr sz="1600" kern="1200" spc="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fontAlgn="base">
              <a:spcAft>
                <a:spcPts val="0"/>
              </a:spcAft>
              <a:defRPr/>
            </a:pPr>
            <a:r>
              <a:rPr lang="en-US" sz="1800" b="1" dirty="0">
                <a:ea typeface="Source Sans Pro" panose="020B0503030403020204" pitchFamily="34" charset="0"/>
                <a:cs typeface="Arial" panose="020B0604020202020204" pitchFamily="34" charset="0"/>
              </a:rPr>
              <a:t>Available in multiple languages</a:t>
            </a:r>
            <a:br>
              <a:rPr lang="en-US" sz="1800" b="1" dirty="0">
                <a:ea typeface="Source Sans Pro" panose="020B0503030403020204" pitchFamily="34" charset="0"/>
                <a:cs typeface="Arial" panose="020B0604020202020204" pitchFamily="34" charset="0"/>
              </a:rPr>
            </a:br>
            <a:r>
              <a:rPr lang="en-US" sz="1200" dirty="0">
                <a:ea typeface="Source Sans Pro" panose="020B0503030403020204" pitchFamily="34" charset="0"/>
                <a:cs typeface="Arial" panose="020B0604020202020204" pitchFamily="34" charset="0"/>
              </a:rPr>
              <a:t>The most important courses available in 9 languages</a:t>
            </a:r>
            <a:endParaRPr lang="en-US" sz="1200" b="1" dirty="0">
              <a:ea typeface="Source Sans Pro" panose="020B0503030403020204" pitchFamily="34" charset="0"/>
              <a:cs typeface="Arial" panose="020B0604020202020204" pitchFamily="34" charset="0"/>
            </a:endParaRPr>
          </a:p>
        </p:txBody>
      </p:sp>
      <p:pic>
        <p:nvPicPr>
          <p:cNvPr id="11" name="Picture 10" descr="A white letter on a black background&#10;&#10;AI-generated content may be incorrect.">
            <a:extLst>
              <a:ext uri="{FF2B5EF4-FFF2-40B4-BE49-F238E27FC236}">
                <a16:creationId xmlns:a16="http://schemas.microsoft.com/office/drawing/2014/main" id="{60EEC172-C940-927C-59C6-3483DCFDE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532" y="1709424"/>
            <a:ext cx="5238376" cy="774182"/>
          </a:xfrm>
          <a:prstGeom prst="rect">
            <a:avLst/>
          </a:prstGeom>
        </p:spPr>
      </p:pic>
      <p:pic>
        <p:nvPicPr>
          <p:cNvPr id="12" name="Graphic 11">
            <a:extLst>
              <a:ext uri="{FF2B5EF4-FFF2-40B4-BE49-F238E27FC236}">
                <a16:creationId xmlns:a16="http://schemas.microsoft.com/office/drawing/2014/main" id="{D25F5BA7-22EF-6ED6-4C63-59C07EAFAAD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a:fillRect/>
          </a:stretch>
        </p:blipFill>
        <p:spPr>
          <a:xfrm>
            <a:off x="1186208" y="2875232"/>
            <a:ext cx="301626" cy="301626"/>
          </a:xfrm>
          <a:prstGeom prst="rect">
            <a:avLst/>
          </a:prstGeom>
        </p:spPr>
      </p:pic>
      <p:pic>
        <p:nvPicPr>
          <p:cNvPr id="14" name="Graphic 13">
            <a:extLst>
              <a:ext uri="{FF2B5EF4-FFF2-40B4-BE49-F238E27FC236}">
                <a16:creationId xmlns:a16="http://schemas.microsoft.com/office/drawing/2014/main" id="{C6F82F2D-E597-78F9-9EBD-DB45F108E6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6396" y="3975002"/>
            <a:ext cx="341375" cy="341375"/>
          </a:xfrm>
          <a:prstGeom prst="rect">
            <a:avLst/>
          </a:prstGeom>
        </p:spPr>
      </p:pic>
      <p:pic>
        <p:nvPicPr>
          <p:cNvPr id="15" name="Graphic 14">
            <a:extLst>
              <a:ext uri="{FF2B5EF4-FFF2-40B4-BE49-F238E27FC236}">
                <a16:creationId xmlns:a16="http://schemas.microsoft.com/office/drawing/2014/main" id="{7B73A639-A009-341F-B018-CA9ABE99000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1176271" y="4942118"/>
            <a:ext cx="301753" cy="301753"/>
          </a:xfrm>
          <a:prstGeom prst="rect">
            <a:avLst/>
          </a:prstGeom>
        </p:spPr>
      </p:pic>
      <p:pic>
        <p:nvPicPr>
          <p:cNvPr id="16" name="Graphic 15">
            <a:extLst>
              <a:ext uri="{FF2B5EF4-FFF2-40B4-BE49-F238E27FC236}">
                <a16:creationId xmlns:a16="http://schemas.microsoft.com/office/drawing/2014/main" id="{8C732D9E-3805-844A-E6FA-8AD0873C954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a:fillRect/>
          </a:stretch>
        </p:blipFill>
        <p:spPr>
          <a:xfrm>
            <a:off x="6290632" y="2875105"/>
            <a:ext cx="301753" cy="301753"/>
          </a:xfrm>
          <a:prstGeom prst="rect">
            <a:avLst/>
          </a:prstGeom>
        </p:spPr>
      </p:pic>
      <p:pic>
        <p:nvPicPr>
          <p:cNvPr id="17" name="Graphic 16">
            <a:extLst>
              <a:ext uri="{FF2B5EF4-FFF2-40B4-BE49-F238E27FC236}">
                <a16:creationId xmlns:a16="http://schemas.microsoft.com/office/drawing/2014/main" id="{5579FE0A-9757-D5BD-D550-552CF32D2376}"/>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a:stretch>
            <a:fillRect/>
          </a:stretch>
        </p:blipFill>
        <p:spPr>
          <a:xfrm>
            <a:off x="6290632" y="4014624"/>
            <a:ext cx="301753" cy="301753"/>
          </a:xfrm>
          <a:prstGeom prst="rect">
            <a:avLst/>
          </a:prstGeom>
        </p:spPr>
      </p:pic>
      <p:pic>
        <p:nvPicPr>
          <p:cNvPr id="18" name="Picture 17">
            <a:extLst>
              <a:ext uri="{FF2B5EF4-FFF2-40B4-BE49-F238E27FC236}">
                <a16:creationId xmlns:a16="http://schemas.microsoft.com/office/drawing/2014/main" id="{90A4E03F-1F8A-4093-6DD7-1D187A27DEA8}"/>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9678121" y="4832061"/>
            <a:ext cx="1417991" cy="1451752"/>
          </a:xfrm>
          <a:prstGeom prst="rect">
            <a:avLst/>
          </a:prstGeom>
        </p:spPr>
      </p:pic>
    </p:spTree>
    <p:extLst>
      <p:ext uri="{BB962C8B-B14F-4D97-AF65-F5344CB8AC3E}">
        <p14:creationId xmlns:p14="http://schemas.microsoft.com/office/powerpoint/2010/main" val="273041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2B627-7ACE-AEAC-00D3-4929137F8ECE}"/>
              </a:ext>
            </a:extLst>
          </p:cNvPr>
          <p:cNvSpPr>
            <a:spLocks noGrp="1"/>
          </p:cNvSpPr>
          <p:nvPr>
            <p:ph type="title"/>
          </p:nvPr>
        </p:nvSpPr>
        <p:spPr>
          <a:xfrm>
            <a:off x="381000" y="365125"/>
            <a:ext cx="10181253" cy="822021"/>
          </a:xfrm>
        </p:spPr>
        <p:txBody>
          <a:bodyPr>
            <a:normAutofit/>
          </a:bodyPr>
          <a:lstStyle/>
          <a:p>
            <a:r>
              <a:rPr lang="en-US" dirty="0"/>
              <a:t>Safe Harbor​</a:t>
            </a:r>
          </a:p>
        </p:txBody>
      </p:sp>
      <p:sp>
        <p:nvSpPr>
          <p:cNvPr id="6" name="Slide Number Placeholder 5">
            <a:extLst>
              <a:ext uri="{FF2B5EF4-FFF2-40B4-BE49-F238E27FC236}">
                <a16:creationId xmlns:a16="http://schemas.microsoft.com/office/drawing/2014/main" id="{7B07F468-B08C-4F4A-A2F2-49E1BF668173}"/>
              </a:ext>
            </a:extLst>
          </p:cNvPr>
          <p:cNvSpPr>
            <a:spLocks noGrp="1"/>
          </p:cNvSpPr>
          <p:nvPr>
            <p:ph type="sldNum" sz="quarter" idx="12"/>
          </p:nvPr>
        </p:nvSpPr>
        <p:spPr>
          <a:xfrm>
            <a:off x="11353800" y="6373164"/>
            <a:ext cx="457200" cy="314382"/>
          </a:xfrm>
        </p:spPr>
        <p:txBody>
          <a:bodyPr/>
          <a:lstStyle/>
          <a:p>
            <a:fld id="{324C0A44-AD9E-49C7-A6F8-E7DA309B6D4F}" type="slidenum">
              <a:rPr lang="en-US" smtClean="0"/>
              <a:pPr/>
              <a:t>2</a:t>
            </a:fld>
            <a:endParaRPr lang="en-US"/>
          </a:p>
        </p:txBody>
      </p:sp>
      <p:sp>
        <p:nvSpPr>
          <p:cNvPr id="5" name="Text Placeholder 6">
            <a:extLst>
              <a:ext uri="{FF2B5EF4-FFF2-40B4-BE49-F238E27FC236}">
                <a16:creationId xmlns:a16="http://schemas.microsoft.com/office/drawing/2014/main" id="{ED836BF7-3356-4E8F-932F-9D36B64583C5}"/>
              </a:ext>
            </a:extLst>
          </p:cNvPr>
          <p:cNvSpPr txBox="1">
            <a:spLocks/>
          </p:cNvSpPr>
          <p:nvPr/>
        </p:nvSpPr>
        <p:spPr>
          <a:xfrm>
            <a:off x="381000" y="1206405"/>
            <a:ext cx="11429999" cy="5236094"/>
          </a:xfrm>
          <a:prstGeom prst="rect">
            <a:avLst/>
          </a:prstGeom>
        </p:spPr>
        <p:txBody>
          <a:bodyPr vert="horz" lIns="0" tIns="0" rIns="0" bIns="0" numCol="1" rtlCol="0" anchor="t" anchorCtr="0">
            <a:noAutofit/>
          </a:bodyPr>
          <a:lstStyle>
            <a:lvl1pPr marL="0" marR="0" indent="0" algn="l" defTabSz="457200" rtl="0" eaLnBrk="1" latinLnBrk="0" hangingPunct="1">
              <a:lnSpc>
                <a:spcPts val="1600"/>
              </a:lnSpc>
              <a:spcBef>
                <a:spcPts val="1000"/>
              </a:spcBef>
              <a:spcAft>
                <a:spcPts val="0"/>
              </a:spcAft>
              <a:buClrTx/>
              <a:buSzTx/>
              <a:buFontTx/>
              <a:buNone/>
              <a:tabLst/>
              <a:defRPr sz="1200" b="0" i="0" u="none" strike="noStrike" cap="none" spc="0" baseline="0">
                <a:solidFill>
                  <a:schemeClr val="accent4">
                    <a:hueOff val="-839560"/>
                    <a:satOff val="19935"/>
                    <a:lumOff val="-15534"/>
                  </a:schemeClr>
                </a:solidFill>
                <a:uFillTx/>
                <a:latin typeface="Arial"/>
                <a:ea typeface="Arial"/>
                <a:cs typeface="Arial"/>
                <a:sym typeface="Arial"/>
              </a:defRPr>
            </a:lvl1pPr>
            <a:lvl2pPr marL="104775" marR="0" indent="-104775"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2pPr>
            <a:lvl3pPr marL="273684" marR="0" indent="-99059"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3pPr>
            <a:lvl4pPr marL="443547" marR="0" indent="-103822"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4pPr>
            <a:lvl5pPr marL="617537" marR="0" indent="-104775"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5pPr>
            <a:lvl6pPr marL="2423160" marR="0" indent="-137160"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6pPr>
            <a:lvl7pPr marL="2880360" marR="0" indent="-137160"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7pPr>
            <a:lvl8pPr marL="3337559" marR="0" indent="-137159"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8pPr>
            <a:lvl9pPr marL="3794759" marR="0" indent="-137159" algn="l" defTabSz="457200" rtl="0" eaLnBrk="1" latinLnBrk="0" hangingPunct="1">
              <a:lnSpc>
                <a:spcPts val="1600"/>
              </a:lnSpc>
              <a:spcBef>
                <a:spcPts val="1000"/>
              </a:spcBef>
              <a:spcAft>
                <a:spcPts val="0"/>
              </a:spcAft>
              <a:buClrTx/>
              <a:buSzPct val="100000"/>
              <a:buFontTx/>
              <a:buChar char="•"/>
              <a:tabLst/>
              <a:defRPr sz="1200" b="0" i="0" u="none" strike="noStrike" cap="none" spc="0" baseline="0">
                <a:solidFill>
                  <a:schemeClr val="accent4">
                    <a:hueOff val="-839560"/>
                    <a:satOff val="19935"/>
                    <a:lumOff val="-15534"/>
                  </a:schemeClr>
                </a:solidFill>
                <a:uFillTx/>
                <a:latin typeface="Arial"/>
                <a:ea typeface="Arial"/>
                <a:cs typeface="Arial"/>
                <a:sym typeface="Arial"/>
              </a:defRPr>
            </a:lvl9pPr>
          </a:lstStyle>
          <a:p>
            <a:pPr>
              <a:lnSpc>
                <a:spcPts val="1400"/>
              </a:lnSpc>
              <a:spcBef>
                <a:spcPts val="0"/>
              </a:spcBef>
              <a:spcAft>
                <a:spcPts val="1000"/>
              </a:spcAft>
              <a:defRPr/>
            </a:pPr>
            <a:r>
              <a:rPr lang="en-US" sz="1000" dirty="0">
                <a:solidFill>
                  <a:schemeClr val="tx1"/>
                </a:solidFill>
                <a:cs typeface="+mn-cs"/>
              </a:rPr>
              <a:t>Statements we make in this presentation may include statements which are not historical facts and are considered forward-looking within the meaning of the Private Securities Litigation Reform Act of 1995, which are usually identified by the use of words such as “anticipates,” “believes,” “estimates,” “expects,” “intends,” “may,” “plans,” “possible,” “projects,” “outlook,” “seeks,” “should,” “will,” and variations of such words or similar expressions, including the negatives of these words or similar expressions.</a:t>
            </a:r>
          </a:p>
          <a:p>
            <a:pPr>
              <a:lnSpc>
                <a:spcPts val="1400"/>
              </a:lnSpc>
              <a:spcBef>
                <a:spcPts val="0"/>
              </a:spcBef>
              <a:spcAft>
                <a:spcPts val="1000"/>
              </a:spcAft>
              <a:defRPr/>
            </a:pPr>
            <a:r>
              <a:rPr lang="en-US" sz="1000" dirty="0">
                <a:solidFill>
                  <a:schemeClr val="tx1"/>
                </a:solidFill>
                <a:cs typeface="+mn-cs"/>
              </a:rPr>
              <a:t>We intend these forward-looking statements to be covered by the safe harbor provisions for forward-looking statements contained in Section 27A of the Securities Act of 1933, as amended, and Section 21E of the Securities Exchange Act of 1934, as amended, and are making this statement for purposes of complying with those safe harbor provisions.</a:t>
            </a:r>
            <a:endParaRPr lang="en-US" sz="1000" dirty="0">
              <a:solidFill>
                <a:schemeClr val="tx1"/>
              </a:solidFill>
            </a:endParaRPr>
          </a:p>
          <a:p>
            <a:pPr>
              <a:lnSpc>
                <a:spcPts val="1400"/>
              </a:lnSpc>
              <a:spcBef>
                <a:spcPts val="0"/>
              </a:spcBef>
              <a:spcAft>
                <a:spcPts val="1000"/>
              </a:spcAft>
              <a:defRPr/>
            </a:pPr>
            <a:r>
              <a:rPr lang="en-US" sz="1000" dirty="0">
                <a:solidFill>
                  <a:schemeClr val="tx1"/>
                </a:solidFill>
                <a:cs typeface="+mn-cs"/>
              </a:rPr>
              <a:t>These forward-looking statements include, but are not limited to, statements regarding: our ability to drive and accelerate future growth and operational efficiency and grow our platform, product offerings, and market opportunity; our business strategy; plans and objectives of management for future operations; the estimated addressable market opportunity for our platform and the growth of the enterprise automation market; the success of our platform and new releases including the incorporation of AI; the success of our collaborations with third parties; our customers’ behaviors and potential automation spend; and details of UiPath’s stock repurchase program.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These risks include, but are not limited to, risks and uncertainties related to: our expectations regarding our revenue, annualized renewal run-rate (ARR), expenses, and other operating results; our ability to effectively manage our growth and achieve or sustain profitability; our ability to acquire new customers and successfully retain existing customers; the ability of the UiPath Platform™ to satisfy and adapt to customer demands and our ability to increase its adoption; our ability to grow our platform and release new functionality in a timely manner; future investments in our business, our anticipated capital expenditures, and our estimates regarding our capital requirements; the costs and success of our marketing efforts and our ability to evolve and enhance our brand; our growth strategies; the estimated addressable market opportunity for our platform and for automation in general; our reliance on key personnel and our ability to attract, integrate, and retain highly-qualified personnel and execute management transitions; our ability to obtain, maintain, and enforce our intellectual property rights and any costs associated therewith; the effect of significant events with macroeconomic impacts, including but not limited to military conflicts and other changes in geopolitical relationships and inflationary cost trends, on our business, industry, and the global economy; our reliance on third-party providers of cloud-based infrastructure; our ability to compete effectively with existing competitors and new market entrants, including new, potentially disruptive technologies; the size and growth rates of the markets in which we compete; and the price volatility of our Class A common stock.</a:t>
            </a:r>
          </a:p>
          <a:p>
            <a:pPr>
              <a:lnSpc>
                <a:spcPts val="1400"/>
              </a:lnSpc>
              <a:spcBef>
                <a:spcPts val="0"/>
              </a:spcBef>
              <a:spcAft>
                <a:spcPts val="1000"/>
              </a:spcAft>
              <a:defRPr/>
            </a:pPr>
            <a:r>
              <a:rPr lang="en-US" sz="1000" dirty="0">
                <a:solidFill>
                  <a:schemeClr val="tx1"/>
                </a:solidFill>
                <a:cs typeface="+mn-cs"/>
              </a:rPr>
              <a:t>Further information on risks that could cause actual results to differ materially from our guidance and other forward-looking statements can be found in our Annual Report on Form 10-K for the fiscal year ended January 31, 2025 filed with the United States Securities and Exchange Commission (SEC), in our Quarterly Reports on Form 10-Q filed with the SEC, and in other filings and reports that we may file from time to time with the SEC. Any forward-looking statements contained in this presentation are based on assumptions that we believe to be reasonable as of this date. Except as required by law, we assume no obligation to update these forward-looking statements.</a:t>
            </a:r>
            <a:endParaRPr lang="en-US" sz="1000" dirty="0">
              <a:solidFill>
                <a:schemeClr val="tx1"/>
              </a:solidFill>
            </a:endParaRPr>
          </a:p>
          <a:p>
            <a:pPr>
              <a:lnSpc>
                <a:spcPts val="1400"/>
              </a:lnSpc>
              <a:spcBef>
                <a:spcPts val="0"/>
              </a:spcBef>
              <a:spcAft>
                <a:spcPts val="1000"/>
              </a:spcAft>
              <a:defRPr/>
            </a:pPr>
            <a:r>
              <a:rPr lang="en-US" sz="1000" dirty="0">
                <a:solidFill>
                  <a:schemeClr val="tx1"/>
                </a:solidFill>
                <a:cs typeface="+mn-cs"/>
              </a:rPr>
              <a:t>Our fiscal year end is January 31, and our fiscal quarters end on April 30, July 31, and October 31. All third-party trademarks, including names, logos and brands, referenced by us in this presentation are property of their respective owners. All references to third-party trademarks are for identification purposes only. Such use should not be construed as an endorsement of the products or services of us.  </a:t>
            </a:r>
            <a:endParaRPr lang="en-US" sz="1000" dirty="0">
              <a:solidFill>
                <a:schemeClr val="tx1"/>
              </a:solidFill>
            </a:endParaRPr>
          </a:p>
        </p:txBody>
      </p:sp>
    </p:spTree>
    <p:extLst>
      <p:ext uri="{BB962C8B-B14F-4D97-AF65-F5344CB8AC3E}">
        <p14:creationId xmlns:p14="http://schemas.microsoft.com/office/powerpoint/2010/main" val="166218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CD4B4-FFF1-1992-E209-D793F54818EB}"/>
            </a:ext>
          </a:extLst>
        </p:cNvPr>
        <p:cNvGrpSpPr/>
        <p:nvPr/>
      </p:nvGrpSpPr>
      <p:grpSpPr>
        <a:xfrm>
          <a:off x="0" y="0"/>
          <a:ext cx="0" cy="0"/>
          <a:chOff x="0" y="0"/>
          <a:chExt cx="0" cy="0"/>
        </a:xfrm>
      </p:grpSpPr>
      <p:pic>
        <p:nvPicPr>
          <p:cNvPr id="8" name="Picture Placeholder 7" descr="A person sitting on a chair&#10;&#10;AI-generated content may be incorrect.">
            <a:extLst>
              <a:ext uri="{FF2B5EF4-FFF2-40B4-BE49-F238E27FC236}">
                <a16:creationId xmlns:a16="http://schemas.microsoft.com/office/drawing/2014/main" id="{FABF066C-E7A3-FF5D-0505-AD2BA8F78D4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4169" r="24169"/>
          <a:stretch>
            <a:fillRect/>
          </a:stretch>
        </p:blipFill>
        <p:spPr/>
      </p:pic>
      <p:sp>
        <p:nvSpPr>
          <p:cNvPr id="3" name="Title 2">
            <a:extLst>
              <a:ext uri="{FF2B5EF4-FFF2-40B4-BE49-F238E27FC236}">
                <a16:creationId xmlns:a16="http://schemas.microsoft.com/office/drawing/2014/main" id="{D001BF5C-7267-93F4-E136-E9620709496A}"/>
              </a:ext>
            </a:extLst>
          </p:cNvPr>
          <p:cNvSpPr>
            <a:spLocks noGrp="1"/>
          </p:cNvSpPr>
          <p:nvPr>
            <p:ph type="title"/>
          </p:nvPr>
        </p:nvSpPr>
        <p:spPr/>
        <p:txBody>
          <a:bodyPr/>
          <a:lstStyle/>
          <a:p>
            <a:r>
              <a:rPr lang="en-US" dirty="0"/>
              <a:t>What does UiPath Academy do?</a:t>
            </a:r>
          </a:p>
        </p:txBody>
      </p:sp>
      <p:sp>
        <p:nvSpPr>
          <p:cNvPr id="4" name="Slide Number Placeholder 3">
            <a:extLst>
              <a:ext uri="{FF2B5EF4-FFF2-40B4-BE49-F238E27FC236}">
                <a16:creationId xmlns:a16="http://schemas.microsoft.com/office/drawing/2014/main" id="{2CD16D96-92C2-3C4B-270B-2278F99E70DE}"/>
              </a:ext>
            </a:extLst>
          </p:cNvPr>
          <p:cNvSpPr>
            <a:spLocks noGrp="1"/>
          </p:cNvSpPr>
          <p:nvPr>
            <p:ph type="sldNum" sz="quarter" idx="11"/>
          </p:nvPr>
        </p:nvSpPr>
        <p:spPr/>
        <p:txBody>
          <a:bodyPr/>
          <a:lstStyle/>
          <a:p>
            <a:fld id="{324C0A44-AD9E-49C7-A6F8-E7DA309B6D4F}" type="slidenum">
              <a:rPr lang="en-US" smtClean="0"/>
              <a:pPr/>
              <a:t>3</a:t>
            </a:fld>
            <a:endParaRPr lang="en-US" dirty="0"/>
          </a:p>
        </p:txBody>
      </p:sp>
      <p:sp>
        <p:nvSpPr>
          <p:cNvPr id="5" name="Text Placeholder 4">
            <a:extLst>
              <a:ext uri="{FF2B5EF4-FFF2-40B4-BE49-F238E27FC236}">
                <a16:creationId xmlns:a16="http://schemas.microsoft.com/office/drawing/2014/main" id="{171B5E1B-DC21-EE27-130D-62F704B5491F}"/>
              </a:ext>
            </a:extLst>
          </p:cNvPr>
          <p:cNvSpPr>
            <a:spLocks noGrp="1"/>
          </p:cNvSpPr>
          <p:nvPr>
            <p:ph type="body" sz="quarter" idx="13"/>
          </p:nvPr>
        </p:nvSpPr>
        <p:spPr>
          <a:xfrm>
            <a:off x="381000" y="1808797"/>
            <a:ext cx="6769100" cy="314325"/>
          </a:xfrm>
        </p:spPr>
        <p:txBody>
          <a:bodyPr/>
          <a:lstStyle/>
          <a:p>
            <a:r>
              <a:rPr lang="en-US" dirty="0"/>
              <a:t>We’re here for both individuals and companies:</a:t>
            </a:r>
          </a:p>
          <a:p>
            <a:endParaRPr lang="en-US" dirty="0"/>
          </a:p>
        </p:txBody>
      </p:sp>
      <p:sp>
        <p:nvSpPr>
          <p:cNvPr id="6" name="Text Placeholder 5">
            <a:extLst>
              <a:ext uri="{FF2B5EF4-FFF2-40B4-BE49-F238E27FC236}">
                <a16:creationId xmlns:a16="http://schemas.microsoft.com/office/drawing/2014/main" id="{1CF79744-6E23-FA8B-35C5-F061CC0534FC}"/>
              </a:ext>
            </a:extLst>
          </p:cNvPr>
          <p:cNvSpPr>
            <a:spLocks noGrp="1"/>
          </p:cNvSpPr>
          <p:nvPr>
            <p:ph type="body" sz="quarter" idx="14"/>
          </p:nvPr>
        </p:nvSpPr>
        <p:spPr>
          <a:xfrm>
            <a:off x="1097557" y="2464690"/>
            <a:ext cx="5875482" cy="670904"/>
          </a:xfrm>
        </p:spPr>
        <p:txBody>
          <a:bodyPr/>
          <a:lstStyle/>
          <a:p>
            <a:r>
              <a:rPr lang="en-US" dirty="0"/>
              <a:t>helping individuals secure the jobs of the future</a:t>
            </a:r>
            <a:br>
              <a:rPr lang="en-US" dirty="0"/>
            </a:br>
            <a:r>
              <a:rPr lang="en-US" dirty="0"/>
              <a:t>through training and certifications.</a:t>
            </a:r>
          </a:p>
        </p:txBody>
      </p:sp>
      <p:sp>
        <p:nvSpPr>
          <p:cNvPr id="7" name="Text Placeholder 6">
            <a:extLst>
              <a:ext uri="{FF2B5EF4-FFF2-40B4-BE49-F238E27FC236}">
                <a16:creationId xmlns:a16="http://schemas.microsoft.com/office/drawing/2014/main" id="{3857F9B9-BBA4-B368-9EB7-EA8929E89B83}"/>
              </a:ext>
            </a:extLst>
          </p:cNvPr>
          <p:cNvSpPr>
            <a:spLocks noGrp="1"/>
          </p:cNvSpPr>
          <p:nvPr>
            <p:ph type="body" sz="quarter" idx="16"/>
          </p:nvPr>
        </p:nvSpPr>
        <p:spPr/>
        <p:txBody>
          <a:bodyPr/>
          <a:lstStyle/>
          <a:p>
            <a:pPr algn="ctr"/>
            <a:r>
              <a:rPr lang="en-US" sz="3200" i="1" dirty="0"/>
              <a:t>“Skilling for the world of</a:t>
            </a:r>
          </a:p>
          <a:p>
            <a:pPr algn="ctr"/>
            <a:r>
              <a:rPr lang="en-US" sz="3200" i="1" dirty="0"/>
              <a:t>agentic automation”</a:t>
            </a:r>
          </a:p>
        </p:txBody>
      </p:sp>
      <p:pic>
        <p:nvPicPr>
          <p:cNvPr id="12" name="Picture 9">
            <a:extLst>
              <a:ext uri="{FF2B5EF4-FFF2-40B4-BE49-F238E27FC236}">
                <a16:creationId xmlns:a16="http://schemas.microsoft.com/office/drawing/2014/main" id="{75520F39-5E7A-1D82-5A86-7C61D34AEF6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7945777" y="3939540"/>
            <a:ext cx="965200" cy="965200"/>
          </a:xfrm>
          <a:prstGeom prst="rect">
            <a:avLst/>
          </a:prstGeom>
        </p:spPr>
      </p:pic>
      <p:sp>
        <p:nvSpPr>
          <p:cNvPr id="9" name="Text Placeholder 5">
            <a:extLst>
              <a:ext uri="{FF2B5EF4-FFF2-40B4-BE49-F238E27FC236}">
                <a16:creationId xmlns:a16="http://schemas.microsoft.com/office/drawing/2014/main" id="{4CB797AE-FF65-1F58-F133-B2A515FCEA32}"/>
              </a:ext>
            </a:extLst>
          </p:cNvPr>
          <p:cNvSpPr txBox="1">
            <a:spLocks/>
          </p:cNvSpPr>
          <p:nvPr/>
        </p:nvSpPr>
        <p:spPr>
          <a:xfrm>
            <a:off x="1097557" y="3342144"/>
            <a:ext cx="5875482" cy="67090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Wingdings" panose="05000000000000000000" pitchFamily="2" charset="2"/>
              <a:buNone/>
              <a:defRPr sz="1800" kern="1200" spc="0" baseline="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Wingdings" panose="05000000000000000000" pitchFamily="2" charset="2"/>
              <a:buChar char="§"/>
              <a:defRPr sz="1600" kern="1200" spc="0" baseline="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Wingdings" panose="05000000000000000000" pitchFamily="2" charset="2"/>
              <a:buChar char="§"/>
              <a:defRPr sz="1400" kern="1200" spc="0" baseline="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Wingdings" panose="05000000000000000000" pitchFamily="2" charset="2"/>
              <a:buChar char="§"/>
              <a:defRPr sz="1200" kern="1200" spc="0" baseline="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Wingdings" pitchFamily="2" charset="2"/>
              <a:buChar char="§"/>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457200">
              <a:spcAft>
                <a:spcPts val="0"/>
              </a:spcAft>
              <a:buClr>
                <a:srgbClr val="FA4616"/>
              </a:buClr>
              <a:defRPr/>
            </a:pPr>
            <a:r>
              <a:rPr lang="en-US" dirty="0">
                <a:solidFill>
                  <a:srgbClr val="000000"/>
                </a:solidFill>
              </a:rPr>
              <a:t>helping </a:t>
            </a:r>
            <a:r>
              <a:rPr lang="en-US" b="1" dirty="0">
                <a:solidFill>
                  <a:srgbClr val="000000"/>
                </a:solidFill>
              </a:rPr>
              <a:t>companies</a:t>
            </a:r>
            <a:r>
              <a:rPr lang="en-US" dirty="0">
                <a:solidFill>
                  <a:srgbClr val="000000"/>
                </a:solidFill>
              </a:rPr>
              <a:t> implement AI and automation the right way.</a:t>
            </a:r>
          </a:p>
        </p:txBody>
      </p:sp>
      <p:pic>
        <p:nvPicPr>
          <p:cNvPr id="10" name="Graphic 9">
            <a:extLst>
              <a:ext uri="{FF2B5EF4-FFF2-40B4-BE49-F238E27FC236}">
                <a16:creationId xmlns:a16="http://schemas.microsoft.com/office/drawing/2014/main" id="{00FD0CDF-42A9-2FBA-9891-34106DDD47A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a:fillRect/>
          </a:stretch>
        </p:blipFill>
        <p:spPr>
          <a:xfrm>
            <a:off x="381000" y="2464690"/>
            <a:ext cx="549452" cy="549452"/>
          </a:xfrm>
          <a:prstGeom prst="rect">
            <a:avLst/>
          </a:prstGeom>
        </p:spPr>
      </p:pic>
      <p:pic>
        <p:nvPicPr>
          <p:cNvPr id="11" name="Graphic 10">
            <a:extLst>
              <a:ext uri="{FF2B5EF4-FFF2-40B4-BE49-F238E27FC236}">
                <a16:creationId xmlns:a16="http://schemas.microsoft.com/office/drawing/2014/main" id="{6C03C567-8EEB-0E62-8A15-E210B297FF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0999" y="3342144"/>
            <a:ext cx="549455" cy="549451"/>
          </a:xfrm>
          <a:prstGeom prst="rect">
            <a:avLst/>
          </a:prstGeom>
        </p:spPr>
      </p:pic>
    </p:spTree>
    <p:extLst>
      <p:ext uri="{BB962C8B-B14F-4D97-AF65-F5344CB8AC3E}">
        <p14:creationId xmlns:p14="http://schemas.microsoft.com/office/powerpoint/2010/main" val="65282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65D0-37BB-0B23-3CEC-F74042B3492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26B02A9-6E59-AB48-5F1C-1B23DB46B870}"/>
              </a:ext>
            </a:extLst>
          </p:cNvPr>
          <p:cNvSpPr>
            <a:spLocks noGrp="1"/>
          </p:cNvSpPr>
          <p:nvPr>
            <p:ph type="title"/>
          </p:nvPr>
        </p:nvSpPr>
        <p:spPr/>
        <p:txBody>
          <a:bodyPr/>
          <a:lstStyle/>
          <a:p>
            <a:r>
              <a:rPr lang="en-US" dirty="0"/>
              <a:t>Developers are the best…</a:t>
            </a:r>
          </a:p>
        </p:txBody>
      </p:sp>
      <p:sp>
        <p:nvSpPr>
          <p:cNvPr id="70" name="Slide Number Placeholder 69">
            <a:extLst>
              <a:ext uri="{FF2B5EF4-FFF2-40B4-BE49-F238E27FC236}">
                <a16:creationId xmlns:a16="http://schemas.microsoft.com/office/drawing/2014/main" id="{D3247511-29C7-9CD3-01FB-51EBCF730512}"/>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4</a:t>
            </a:fld>
            <a:endParaRPr lang="en-US" dirty="0"/>
          </a:p>
        </p:txBody>
      </p:sp>
      <p:sp>
        <p:nvSpPr>
          <p:cNvPr id="15" name="Text Placeholder 14">
            <a:extLst>
              <a:ext uri="{FF2B5EF4-FFF2-40B4-BE49-F238E27FC236}">
                <a16:creationId xmlns:a16="http://schemas.microsoft.com/office/drawing/2014/main" id="{6C470FF5-3010-FDC8-A6D0-8503B7422846}"/>
              </a:ext>
            </a:extLst>
          </p:cNvPr>
          <p:cNvSpPr>
            <a:spLocks noGrp="1"/>
          </p:cNvSpPr>
          <p:nvPr>
            <p:ph type="body" sz="quarter" idx="25"/>
          </p:nvPr>
        </p:nvSpPr>
        <p:spPr>
          <a:xfrm>
            <a:off x="482237" y="3886908"/>
            <a:ext cx="1238847" cy="313588"/>
          </a:xfrm>
          <a:solidFill>
            <a:schemeClr val="bg1">
              <a:lumMod val="95000"/>
            </a:schemeClr>
          </a:solidFill>
        </p:spPr>
        <p:txBody>
          <a:bodyPr>
            <a:normAutofit/>
          </a:bodyPr>
          <a:lstStyle/>
          <a:p>
            <a:r>
              <a:rPr lang="en-US" sz="800" b="1" dirty="0"/>
              <a:t>Center of Excellence Lead</a:t>
            </a:r>
          </a:p>
        </p:txBody>
      </p:sp>
      <p:pic>
        <p:nvPicPr>
          <p:cNvPr id="9" name="Picture Placeholder 8" descr="A person standing in a tunnel&#10;&#10;AI-generated content may be incorrect.">
            <a:extLst>
              <a:ext uri="{FF2B5EF4-FFF2-40B4-BE49-F238E27FC236}">
                <a16:creationId xmlns:a16="http://schemas.microsoft.com/office/drawing/2014/main" id="{40D33967-71EF-21DC-0DE3-53BD88B5AC1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36" r="16636"/>
          <a:stretch>
            <a:fillRect/>
          </a:stretch>
        </p:blipFill>
        <p:spPr>
          <a:xfrm>
            <a:off x="482237" y="2543175"/>
            <a:ext cx="1238847" cy="1237633"/>
          </a:xfrm>
        </p:spPr>
      </p:pic>
      <p:sp>
        <p:nvSpPr>
          <p:cNvPr id="3" name="TextBox 2">
            <a:extLst>
              <a:ext uri="{FF2B5EF4-FFF2-40B4-BE49-F238E27FC236}">
                <a16:creationId xmlns:a16="http://schemas.microsoft.com/office/drawing/2014/main" id="{7A0A115E-5A3F-27F2-BABB-31173DE81A58}"/>
              </a:ext>
            </a:extLst>
          </p:cNvPr>
          <p:cNvSpPr txBox="1"/>
          <p:nvPr/>
        </p:nvSpPr>
        <p:spPr>
          <a:xfrm>
            <a:off x="379840" y="733777"/>
            <a:ext cx="10181253" cy="369332"/>
          </a:xfrm>
          <a:prstGeom prst="rect">
            <a:avLst/>
          </a:prstGeom>
          <a:noFill/>
        </p:spPr>
        <p:txBody>
          <a:bodyPr wrap="square">
            <a:spAutoFit/>
          </a:bodyPr>
          <a:lstStyle/>
          <a:p>
            <a:r>
              <a:rPr lang="en-US" sz="1800" b="1" dirty="0">
                <a:solidFill>
                  <a:schemeClr val="accent1"/>
                </a:solidFill>
                <a:cs typeface="Arial"/>
              </a:rPr>
              <a:t>…but they are not enough for a successful agentic automation practice.</a:t>
            </a:r>
            <a:endParaRPr lang="en-US" sz="1800" b="1" dirty="0">
              <a:solidFill>
                <a:schemeClr val="accent1"/>
              </a:solidFill>
              <a:ea typeface="+mn-lt"/>
              <a:cs typeface="+mn-lt"/>
            </a:endParaRPr>
          </a:p>
        </p:txBody>
      </p:sp>
      <p:sp>
        <p:nvSpPr>
          <p:cNvPr id="5" name="TextBox 4">
            <a:extLst>
              <a:ext uri="{FF2B5EF4-FFF2-40B4-BE49-F238E27FC236}">
                <a16:creationId xmlns:a16="http://schemas.microsoft.com/office/drawing/2014/main" id="{10C7B9E8-066D-D479-3E91-B6ADB88FB31E}"/>
              </a:ext>
            </a:extLst>
          </p:cNvPr>
          <p:cNvSpPr txBox="1"/>
          <p:nvPr/>
        </p:nvSpPr>
        <p:spPr>
          <a:xfrm>
            <a:off x="379840" y="1112468"/>
            <a:ext cx="10181253" cy="830997"/>
          </a:xfrm>
          <a:prstGeom prst="rect">
            <a:avLst/>
          </a:prstGeom>
          <a:noFill/>
        </p:spPr>
        <p:txBody>
          <a:bodyPr wrap="square">
            <a:spAutoFit/>
          </a:bodyPr>
          <a:lstStyle/>
          <a:p>
            <a:r>
              <a:rPr lang="en-US" sz="1600" dirty="0">
                <a:cs typeface="Arial"/>
              </a:rPr>
              <a:t>Start with the critical roles. Get that ROI and stabilize your team. Set ambitious goals involving AI and go for the skillsets which will take you there. Don’t forget to make it easy for everyone in your company to put AI and automation at work.</a:t>
            </a:r>
          </a:p>
        </p:txBody>
      </p:sp>
      <p:sp>
        <p:nvSpPr>
          <p:cNvPr id="11" name="Text Placeholder 14">
            <a:extLst>
              <a:ext uri="{FF2B5EF4-FFF2-40B4-BE49-F238E27FC236}">
                <a16:creationId xmlns:a16="http://schemas.microsoft.com/office/drawing/2014/main" id="{B5E3BAED-4DC6-2D2B-FB9B-A59B0615106E}"/>
              </a:ext>
            </a:extLst>
          </p:cNvPr>
          <p:cNvSpPr txBox="1">
            <a:spLocks/>
          </p:cNvSpPr>
          <p:nvPr/>
        </p:nvSpPr>
        <p:spPr>
          <a:xfrm>
            <a:off x="1790751" y="3883943"/>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Automation</a:t>
            </a:r>
            <a:br>
              <a:rPr lang="en-US" sz="800" b="1" dirty="0"/>
            </a:br>
            <a:r>
              <a:rPr lang="en-US" sz="800" b="1" dirty="0"/>
              <a:t>Developers</a:t>
            </a:r>
          </a:p>
        </p:txBody>
      </p:sp>
      <p:pic>
        <p:nvPicPr>
          <p:cNvPr id="32" name="Picture Placeholder 8">
            <a:extLst>
              <a:ext uri="{FF2B5EF4-FFF2-40B4-BE49-F238E27FC236}">
                <a16:creationId xmlns:a16="http://schemas.microsoft.com/office/drawing/2014/main" id="{78A551A8-44D3-6581-8B05-766A4293CE9D}"/>
              </a:ext>
            </a:extLst>
          </p:cNvPr>
          <p:cNvPicPr>
            <a:picLocks noChangeAspect="1"/>
          </p:cNvPicPr>
          <p:nvPr/>
        </p:nvPicPr>
        <p:blipFill>
          <a:blip r:embed="rId3">
            <a:extLst>
              <a:ext uri="{28A0092B-C50C-407E-A947-70E740481C1C}">
                <a14:useLocalDpi xmlns:a14="http://schemas.microsoft.com/office/drawing/2010/main" val="0"/>
              </a:ext>
            </a:extLst>
          </a:blip>
          <a:srcRect l="13714" t="17557" r="31271"/>
          <a:stretch>
            <a:fillRect/>
          </a:stretch>
        </p:blipFill>
        <p:spPr>
          <a:xfrm>
            <a:off x="1790752" y="2543175"/>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34" name="Text Placeholder 14">
            <a:extLst>
              <a:ext uri="{FF2B5EF4-FFF2-40B4-BE49-F238E27FC236}">
                <a16:creationId xmlns:a16="http://schemas.microsoft.com/office/drawing/2014/main" id="{7390A357-FA09-C177-F175-474D60C150C1}"/>
              </a:ext>
            </a:extLst>
          </p:cNvPr>
          <p:cNvSpPr txBox="1">
            <a:spLocks/>
          </p:cNvSpPr>
          <p:nvPr/>
        </p:nvSpPr>
        <p:spPr>
          <a:xfrm>
            <a:off x="3099265" y="3883943"/>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Automation Solutions Architects</a:t>
            </a:r>
          </a:p>
        </p:txBody>
      </p:sp>
      <p:pic>
        <p:nvPicPr>
          <p:cNvPr id="36" name="Picture Placeholder 8">
            <a:extLst>
              <a:ext uri="{FF2B5EF4-FFF2-40B4-BE49-F238E27FC236}">
                <a16:creationId xmlns:a16="http://schemas.microsoft.com/office/drawing/2014/main" id="{614D3C1C-AC02-2720-31C1-050A7E3F1F34}"/>
              </a:ext>
            </a:extLst>
          </p:cNvPr>
          <p:cNvPicPr>
            <a:picLocks noChangeAspect="1"/>
          </p:cNvPicPr>
          <p:nvPr/>
        </p:nvPicPr>
        <p:blipFill>
          <a:blip r:embed="rId4">
            <a:extLst>
              <a:ext uri="{28A0092B-C50C-407E-A947-70E740481C1C}">
                <a14:useLocalDpi xmlns:a14="http://schemas.microsoft.com/office/drawing/2010/main" val="0"/>
              </a:ext>
            </a:extLst>
          </a:blip>
          <a:srcRect l="16634" r="16634"/>
          <a:stretch/>
        </p:blipFill>
        <p:spPr>
          <a:xfrm>
            <a:off x="3099266" y="2543175"/>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40" name="Text Placeholder 14">
            <a:extLst>
              <a:ext uri="{FF2B5EF4-FFF2-40B4-BE49-F238E27FC236}">
                <a16:creationId xmlns:a16="http://schemas.microsoft.com/office/drawing/2014/main" id="{C4008965-6187-26C1-BE77-30B2BF88F220}"/>
              </a:ext>
            </a:extLst>
          </p:cNvPr>
          <p:cNvSpPr txBox="1">
            <a:spLocks/>
          </p:cNvSpPr>
          <p:nvPr/>
        </p:nvSpPr>
        <p:spPr>
          <a:xfrm>
            <a:off x="4407779" y="3883943"/>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Automation Business Analyst</a:t>
            </a:r>
          </a:p>
        </p:txBody>
      </p:sp>
      <p:pic>
        <p:nvPicPr>
          <p:cNvPr id="41" name="Picture Placeholder 8">
            <a:extLst>
              <a:ext uri="{FF2B5EF4-FFF2-40B4-BE49-F238E27FC236}">
                <a16:creationId xmlns:a16="http://schemas.microsoft.com/office/drawing/2014/main" id="{51E517C8-5AD2-A2C3-E11B-DB232EC012DA}"/>
              </a:ext>
            </a:extLst>
          </p:cNvPr>
          <p:cNvPicPr>
            <a:picLocks noChangeAspect="1"/>
          </p:cNvPicPr>
          <p:nvPr/>
        </p:nvPicPr>
        <p:blipFill>
          <a:blip r:embed="rId5">
            <a:extLst>
              <a:ext uri="{28A0092B-C50C-407E-A947-70E740481C1C}">
                <a14:useLocalDpi xmlns:a14="http://schemas.microsoft.com/office/drawing/2010/main" val="0"/>
              </a:ext>
            </a:extLst>
          </a:blip>
          <a:srcRect l="52272" t="5423" r="7329" b="34000"/>
          <a:stretch>
            <a:fillRect/>
          </a:stretch>
        </p:blipFill>
        <p:spPr>
          <a:xfrm>
            <a:off x="4407780" y="2543175"/>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43" name="Text Placeholder 14">
            <a:extLst>
              <a:ext uri="{FF2B5EF4-FFF2-40B4-BE49-F238E27FC236}">
                <a16:creationId xmlns:a16="http://schemas.microsoft.com/office/drawing/2014/main" id="{4C995EE9-BB97-A801-66C1-99BFA517EA4E}"/>
              </a:ext>
            </a:extLst>
          </p:cNvPr>
          <p:cNvSpPr txBox="1">
            <a:spLocks/>
          </p:cNvSpPr>
          <p:nvPr/>
        </p:nvSpPr>
        <p:spPr>
          <a:xfrm>
            <a:off x="5716293" y="3883943"/>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Infrastructure</a:t>
            </a:r>
            <a:br>
              <a:rPr lang="en-US" sz="800" b="1" dirty="0"/>
            </a:br>
            <a:r>
              <a:rPr lang="en-US" sz="800" b="1" dirty="0"/>
              <a:t>Engineer</a:t>
            </a:r>
          </a:p>
        </p:txBody>
      </p:sp>
      <p:pic>
        <p:nvPicPr>
          <p:cNvPr id="44" name="Picture Placeholder 8">
            <a:extLst>
              <a:ext uri="{FF2B5EF4-FFF2-40B4-BE49-F238E27FC236}">
                <a16:creationId xmlns:a16="http://schemas.microsoft.com/office/drawing/2014/main" id="{0CD98F5A-D7C0-E436-A245-2CA6D1609C9A}"/>
              </a:ext>
            </a:extLst>
          </p:cNvPr>
          <p:cNvPicPr>
            <a:picLocks noChangeAspect="1"/>
          </p:cNvPicPr>
          <p:nvPr/>
        </p:nvPicPr>
        <p:blipFill>
          <a:blip r:embed="rId6">
            <a:extLst>
              <a:ext uri="{28A0092B-C50C-407E-A947-70E740481C1C}">
                <a14:useLocalDpi xmlns:a14="http://schemas.microsoft.com/office/drawing/2010/main" val="0"/>
              </a:ext>
            </a:extLst>
          </a:blip>
          <a:srcRect l="28173" r="4513"/>
          <a:stretch>
            <a:fillRect/>
          </a:stretch>
        </p:blipFill>
        <p:spPr>
          <a:xfrm>
            <a:off x="5716294" y="2543175"/>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46" name="Text Placeholder 14">
            <a:extLst>
              <a:ext uri="{FF2B5EF4-FFF2-40B4-BE49-F238E27FC236}">
                <a16:creationId xmlns:a16="http://schemas.microsoft.com/office/drawing/2014/main" id="{A798FCFA-EABC-CCD1-F5A8-872BA6B79885}"/>
              </a:ext>
            </a:extLst>
          </p:cNvPr>
          <p:cNvSpPr txBox="1">
            <a:spLocks/>
          </p:cNvSpPr>
          <p:nvPr/>
        </p:nvSpPr>
        <p:spPr>
          <a:xfrm>
            <a:off x="7024807" y="3883943"/>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Automation Project</a:t>
            </a:r>
            <a:br>
              <a:rPr lang="en-US" sz="800" b="1" dirty="0"/>
            </a:br>
            <a:r>
              <a:rPr lang="en-US" sz="800" b="1" dirty="0"/>
              <a:t>Managers</a:t>
            </a:r>
          </a:p>
        </p:txBody>
      </p:sp>
      <p:pic>
        <p:nvPicPr>
          <p:cNvPr id="47" name="Picture Placeholder 8">
            <a:extLst>
              <a:ext uri="{FF2B5EF4-FFF2-40B4-BE49-F238E27FC236}">
                <a16:creationId xmlns:a16="http://schemas.microsoft.com/office/drawing/2014/main" id="{90B59169-441D-7CFD-DACD-7B26477E45D1}"/>
              </a:ext>
            </a:extLst>
          </p:cNvPr>
          <p:cNvPicPr>
            <a:picLocks noChangeAspect="1"/>
          </p:cNvPicPr>
          <p:nvPr/>
        </p:nvPicPr>
        <p:blipFill>
          <a:blip r:embed="rId7">
            <a:extLst>
              <a:ext uri="{28A0092B-C50C-407E-A947-70E740481C1C}">
                <a14:useLocalDpi xmlns:a14="http://schemas.microsoft.com/office/drawing/2010/main" val="0"/>
              </a:ext>
            </a:extLst>
          </a:blip>
          <a:srcRect l="51882" b="27848"/>
          <a:stretch>
            <a:fillRect/>
          </a:stretch>
        </p:blipFill>
        <p:spPr>
          <a:xfrm>
            <a:off x="7024808" y="2543175"/>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52" name="TextBox 25">
            <a:extLst>
              <a:ext uri="{FF2B5EF4-FFF2-40B4-BE49-F238E27FC236}">
                <a16:creationId xmlns:a16="http://schemas.microsoft.com/office/drawing/2014/main" id="{B966EF9D-028D-18D1-F8FE-7BC477231C16}"/>
              </a:ext>
            </a:extLst>
          </p:cNvPr>
          <p:cNvSpPr txBox="1"/>
          <p:nvPr/>
        </p:nvSpPr>
        <p:spPr>
          <a:xfrm>
            <a:off x="482237" y="2177229"/>
            <a:ext cx="7781417" cy="273533"/>
          </a:xfrm>
          <a:prstGeom prst="rect">
            <a:avLst/>
          </a:prstGeom>
          <a:solidFill>
            <a:schemeClr val="accent1"/>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mj-lt"/>
                <a:cs typeface="Arial"/>
              </a:rPr>
              <a:t> Build the Center of Excellence core team (Practitioners)</a:t>
            </a:r>
          </a:p>
        </p:txBody>
      </p:sp>
      <p:sp>
        <p:nvSpPr>
          <p:cNvPr id="53" name="TextBox 25">
            <a:extLst>
              <a:ext uri="{FF2B5EF4-FFF2-40B4-BE49-F238E27FC236}">
                <a16:creationId xmlns:a16="http://schemas.microsoft.com/office/drawing/2014/main" id="{A444913B-E33D-3D89-0BD3-FF53522CB67A}"/>
              </a:ext>
            </a:extLst>
          </p:cNvPr>
          <p:cNvSpPr txBox="1"/>
          <p:nvPr/>
        </p:nvSpPr>
        <p:spPr>
          <a:xfrm>
            <a:off x="482237" y="4354372"/>
            <a:ext cx="5164388" cy="273533"/>
          </a:xfrm>
          <a:prstGeom prst="rect">
            <a:avLst/>
          </a:prstGeom>
          <a:solidFill>
            <a:schemeClr val="accent2"/>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chemeClr val="bg1"/>
                </a:solidFill>
                <a:cs typeface="Arial"/>
              </a:rPr>
              <a:t> Unlock the full potential of AI and automation</a:t>
            </a:r>
          </a:p>
        </p:txBody>
      </p:sp>
      <p:sp>
        <p:nvSpPr>
          <p:cNvPr id="54" name="Text Placeholder 14">
            <a:extLst>
              <a:ext uri="{FF2B5EF4-FFF2-40B4-BE49-F238E27FC236}">
                <a16:creationId xmlns:a16="http://schemas.microsoft.com/office/drawing/2014/main" id="{109DF8F7-1F57-148D-92BC-28EE010DAA70}"/>
              </a:ext>
            </a:extLst>
          </p:cNvPr>
          <p:cNvSpPr txBox="1">
            <a:spLocks/>
          </p:cNvSpPr>
          <p:nvPr/>
        </p:nvSpPr>
        <p:spPr>
          <a:xfrm>
            <a:off x="482237" y="6072759"/>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Process Mining Developers</a:t>
            </a:r>
          </a:p>
        </p:txBody>
      </p:sp>
      <p:pic>
        <p:nvPicPr>
          <p:cNvPr id="55" name="Picture Placeholder 8">
            <a:extLst>
              <a:ext uri="{FF2B5EF4-FFF2-40B4-BE49-F238E27FC236}">
                <a16:creationId xmlns:a16="http://schemas.microsoft.com/office/drawing/2014/main" id="{FFC30C25-D5C8-AE9A-DCDC-C20F63D75245}"/>
              </a:ext>
            </a:extLst>
          </p:cNvPr>
          <p:cNvPicPr>
            <a:picLocks noChangeAspect="1"/>
          </p:cNvPicPr>
          <p:nvPr/>
        </p:nvPicPr>
        <p:blipFill>
          <a:blip r:embed="rId8">
            <a:extLst>
              <a:ext uri="{28A0092B-C50C-407E-A947-70E740481C1C}">
                <a14:useLocalDpi xmlns:a14="http://schemas.microsoft.com/office/drawing/2010/main" val="0"/>
              </a:ext>
            </a:extLst>
          </a:blip>
          <a:srcRect l="16593" r="16593"/>
          <a:stretch/>
        </p:blipFill>
        <p:spPr>
          <a:xfrm>
            <a:off x="482237" y="4729026"/>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56" name="Text Placeholder 14">
            <a:extLst>
              <a:ext uri="{FF2B5EF4-FFF2-40B4-BE49-F238E27FC236}">
                <a16:creationId xmlns:a16="http://schemas.microsoft.com/office/drawing/2014/main" id="{E4F063F8-D3DC-D58F-4670-6D775520EFFF}"/>
              </a:ext>
            </a:extLst>
          </p:cNvPr>
          <p:cNvSpPr txBox="1">
            <a:spLocks/>
          </p:cNvSpPr>
          <p:nvPr/>
        </p:nvSpPr>
        <p:spPr>
          <a:xfrm>
            <a:off x="1790751" y="6069794"/>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err="1"/>
              <a:t>SoftwareTest</a:t>
            </a:r>
            <a:br>
              <a:rPr lang="en-US" sz="800" b="1" dirty="0"/>
            </a:br>
            <a:r>
              <a:rPr lang="en-US" sz="800" b="1" dirty="0"/>
              <a:t>Engineers</a:t>
            </a:r>
          </a:p>
        </p:txBody>
      </p:sp>
      <p:pic>
        <p:nvPicPr>
          <p:cNvPr id="57" name="Picture Placeholder 8">
            <a:extLst>
              <a:ext uri="{FF2B5EF4-FFF2-40B4-BE49-F238E27FC236}">
                <a16:creationId xmlns:a16="http://schemas.microsoft.com/office/drawing/2014/main" id="{C1A9A4D1-C612-5690-6DD6-287CB2D353A5}"/>
              </a:ext>
            </a:extLst>
          </p:cNvPr>
          <p:cNvPicPr>
            <a:picLocks noChangeAspect="1"/>
          </p:cNvPicPr>
          <p:nvPr/>
        </p:nvPicPr>
        <p:blipFill>
          <a:blip r:embed="rId9">
            <a:extLst>
              <a:ext uri="{28A0092B-C50C-407E-A947-70E740481C1C}">
                <a14:useLocalDpi xmlns:a14="http://schemas.microsoft.com/office/drawing/2010/main" val="0"/>
              </a:ext>
            </a:extLst>
          </a:blip>
          <a:srcRect l="16696" r="16696"/>
          <a:stretch/>
        </p:blipFill>
        <p:spPr>
          <a:xfrm>
            <a:off x="1790752" y="4729026"/>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60" name="Text Placeholder 14">
            <a:extLst>
              <a:ext uri="{FF2B5EF4-FFF2-40B4-BE49-F238E27FC236}">
                <a16:creationId xmlns:a16="http://schemas.microsoft.com/office/drawing/2014/main" id="{1126FE36-43F5-033D-FA58-0AB2B97B5BE3}"/>
              </a:ext>
            </a:extLst>
          </p:cNvPr>
          <p:cNvSpPr txBox="1">
            <a:spLocks/>
          </p:cNvSpPr>
          <p:nvPr/>
        </p:nvSpPr>
        <p:spPr>
          <a:xfrm>
            <a:off x="3099265" y="6059576"/>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Automation Developers-AI Professionals</a:t>
            </a:r>
          </a:p>
        </p:txBody>
      </p:sp>
      <p:pic>
        <p:nvPicPr>
          <p:cNvPr id="61" name="Picture Placeholder 8">
            <a:extLst>
              <a:ext uri="{FF2B5EF4-FFF2-40B4-BE49-F238E27FC236}">
                <a16:creationId xmlns:a16="http://schemas.microsoft.com/office/drawing/2014/main" id="{C551F590-9509-F11A-D98B-DBE4852A6C02}"/>
              </a:ext>
            </a:extLst>
          </p:cNvPr>
          <p:cNvPicPr>
            <a:picLocks noChangeAspect="1"/>
          </p:cNvPicPr>
          <p:nvPr/>
        </p:nvPicPr>
        <p:blipFill>
          <a:blip r:embed="rId10">
            <a:extLst>
              <a:ext uri="{28A0092B-C50C-407E-A947-70E740481C1C}">
                <a14:useLocalDpi xmlns:a14="http://schemas.microsoft.com/office/drawing/2010/main" val="0"/>
              </a:ext>
            </a:extLst>
          </a:blip>
          <a:srcRect l="29515" r="3753"/>
          <a:stretch>
            <a:fillRect/>
          </a:stretch>
        </p:blipFill>
        <p:spPr>
          <a:xfrm>
            <a:off x="3099266" y="4718808"/>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62" name="TextBox 25">
            <a:extLst>
              <a:ext uri="{FF2B5EF4-FFF2-40B4-BE49-F238E27FC236}">
                <a16:creationId xmlns:a16="http://schemas.microsoft.com/office/drawing/2014/main" id="{AA5CEB2F-68A9-1D3D-7CB9-BBEE2819AAB9}"/>
              </a:ext>
            </a:extLst>
          </p:cNvPr>
          <p:cNvSpPr txBox="1"/>
          <p:nvPr/>
        </p:nvSpPr>
        <p:spPr>
          <a:xfrm>
            <a:off x="5716291" y="4354372"/>
            <a:ext cx="2547361" cy="273533"/>
          </a:xfrm>
          <a:prstGeom prst="rect">
            <a:avLst/>
          </a:prstGeom>
          <a:solidFill>
            <a:schemeClr val="accent6"/>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chemeClr val="bg1"/>
                </a:solidFill>
                <a:cs typeface="Arial"/>
              </a:rPr>
              <a:t>Democratize (Enthusiasts)</a:t>
            </a:r>
            <a:endParaRPr lang="en-US" sz="1200" b="1" dirty="0">
              <a:solidFill>
                <a:schemeClr val="bg1"/>
              </a:solidFill>
            </a:endParaRPr>
          </a:p>
        </p:txBody>
      </p:sp>
      <p:sp>
        <p:nvSpPr>
          <p:cNvPr id="63" name="Text Placeholder 14">
            <a:extLst>
              <a:ext uri="{FF2B5EF4-FFF2-40B4-BE49-F238E27FC236}">
                <a16:creationId xmlns:a16="http://schemas.microsoft.com/office/drawing/2014/main" id="{E1990856-500A-78C7-4F9F-5CBE07415A50}"/>
              </a:ext>
            </a:extLst>
          </p:cNvPr>
          <p:cNvSpPr txBox="1">
            <a:spLocks/>
          </p:cNvSpPr>
          <p:nvPr/>
        </p:nvSpPr>
        <p:spPr>
          <a:xfrm>
            <a:off x="5720543" y="6069794"/>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Citizen Developers</a:t>
            </a:r>
          </a:p>
        </p:txBody>
      </p:sp>
      <p:pic>
        <p:nvPicPr>
          <p:cNvPr id="64" name="Picture Placeholder 8">
            <a:extLst>
              <a:ext uri="{FF2B5EF4-FFF2-40B4-BE49-F238E27FC236}">
                <a16:creationId xmlns:a16="http://schemas.microsoft.com/office/drawing/2014/main" id="{C862BFE1-BB19-AAFD-B27C-327A7BB70763}"/>
              </a:ext>
            </a:extLst>
          </p:cNvPr>
          <p:cNvPicPr>
            <a:picLocks noChangeAspect="1"/>
          </p:cNvPicPr>
          <p:nvPr/>
        </p:nvPicPr>
        <p:blipFill>
          <a:blip r:embed="rId11">
            <a:extLst>
              <a:ext uri="{28A0092B-C50C-407E-A947-70E740481C1C}">
                <a14:useLocalDpi xmlns:a14="http://schemas.microsoft.com/office/drawing/2010/main" val="0"/>
              </a:ext>
            </a:extLst>
          </a:blip>
          <a:srcRect l="14625" r="14625"/>
          <a:stretch/>
        </p:blipFill>
        <p:spPr>
          <a:xfrm>
            <a:off x="5720544" y="4729026"/>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
        <p:nvSpPr>
          <p:cNvPr id="65" name="Text Placeholder 14">
            <a:extLst>
              <a:ext uri="{FF2B5EF4-FFF2-40B4-BE49-F238E27FC236}">
                <a16:creationId xmlns:a16="http://schemas.microsoft.com/office/drawing/2014/main" id="{0805C690-7335-CD59-9835-B14DB843F8FA}"/>
              </a:ext>
            </a:extLst>
          </p:cNvPr>
          <p:cNvSpPr txBox="1">
            <a:spLocks/>
          </p:cNvSpPr>
          <p:nvPr/>
        </p:nvSpPr>
        <p:spPr>
          <a:xfrm>
            <a:off x="7029057" y="6069794"/>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Automation Users</a:t>
            </a:r>
          </a:p>
        </p:txBody>
      </p:sp>
      <p:pic>
        <p:nvPicPr>
          <p:cNvPr id="66" name="Picture Placeholder 8">
            <a:extLst>
              <a:ext uri="{FF2B5EF4-FFF2-40B4-BE49-F238E27FC236}">
                <a16:creationId xmlns:a16="http://schemas.microsoft.com/office/drawing/2014/main" id="{568CC32F-CE33-E6CE-2E7C-F2B2752A1F97}"/>
              </a:ext>
            </a:extLst>
          </p:cNvPr>
          <p:cNvPicPr>
            <a:picLocks noChangeAspect="1"/>
          </p:cNvPicPr>
          <p:nvPr/>
        </p:nvPicPr>
        <p:blipFill>
          <a:blip r:embed="rId12">
            <a:extLst>
              <a:ext uri="{28A0092B-C50C-407E-A947-70E740481C1C}">
                <a14:useLocalDpi xmlns:a14="http://schemas.microsoft.com/office/drawing/2010/main" val="0"/>
              </a:ext>
            </a:extLst>
          </a:blip>
          <a:srcRect l="16655" r="16655"/>
          <a:stretch/>
        </p:blipFill>
        <p:spPr>
          <a:xfrm>
            <a:off x="7029058" y="4729026"/>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pic>
        <p:nvPicPr>
          <p:cNvPr id="68" name="Picture 67">
            <a:extLst>
              <a:ext uri="{FF2B5EF4-FFF2-40B4-BE49-F238E27FC236}">
                <a16:creationId xmlns:a16="http://schemas.microsoft.com/office/drawing/2014/main" id="{420D72B5-905B-28EC-3AD2-639B6C8BD44E}"/>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9137560" y="1997021"/>
            <a:ext cx="1884279" cy="1929142"/>
          </a:xfrm>
          <a:prstGeom prst="rect">
            <a:avLst/>
          </a:prstGeom>
        </p:spPr>
      </p:pic>
      <p:sp>
        <p:nvSpPr>
          <p:cNvPr id="69" name="Text Placeholder 14">
            <a:extLst>
              <a:ext uri="{FF2B5EF4-FFF2-40B4-BE49-F238E27FC236}">
                <a16:creationId xmlns:a16="http://schemas.microsoft.com/office/drawing/2014/main" id="{59BF2206-0669-AC42-F289-ABAC8DCDA162}"/>
              </a:ext>
            </a:extLst>
          </p:cNvPr>
          <p:cNvSpPr txBox="1">
            <a:spLocks/>
          </p:cNvSpPr>
          <p:nvPr/>
        </p:nvSpPr>
        <p:spPr>
          <a:xfrm>
            <a:off x="4407778" y="6059576"/>
            <a:ext cx="1238847" cy="313588"/>
          </a:xfrm>
          <a:prstGeom prst="rect">
            <a:avLst/>
          </a:prstGeom>
          <a:solidFill>
            <a:schemeClr val="bg1">
              <a:lumMod val="95000"/>
            </a:schemeClr>
          </a:solidFill>
        </p:spPr>
        <p:txBody>
          <a:bodyPr vert="horz" lIns="0" tIns="0" rIns="0" bIns="0" rtlCol="0" anchor="ctr">
            <a:normAutofit/>
          </a:bodyPr>
          <a:lstStyle>
            <a:lvl1pPr marL="0" indent="0" algn="ctr"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1pPr>
            <a:lvl2pPr marL="182880" indent="0" algn="l" defTabSz="914400" rtl="0" eaLnBrk="1" latinLnBrk="0" hangingPunct="1">
              <a:lnSpc>
                <a:spcPct val="100000"/>
              </a:lnSpc>
              <a:spcBef>
                <a:spcPts val="0"/>
              </a:spcBef>
              <a:spcAft>
                <a:spcPts val="600"/>
              </a:spcAft>
              <a:buFont typeface="Wingdings" panose="05000000000000000000" pitchFamily="2" charset="2"/>
              <a:buNone/>
              <a:defRPr sz="1600" kern="1200" spc="0" baseline="0">
                <a:solidFill>
                  <a:schemeClr val="tx1"/>
                </a:solidFill>
                <a:latin typeface="+mn-lt"/>
                <a:ea typeface="+mn-ea"/>
                <a:cs typeface="+mn-cs"/>
              </a:defRPr>
            </a:lvl2pPr>
            <a:lvl3pPr marL="365760" indent="0" algn="l" defTabSz="914400" rtl="0" eaLnBrk="1" latinLnBrk="0" hangingPunct="1">
              <a:lnSpc>
                <a:spcPct val="100000"/>
              </a:lnSpc>
              <a:spcBef>
                <a:spcPts val="0"/>
              </a:spcBef>
              <a:spcAft>
                <a:spcPts val="600"/>
              </a:spcAft>
              <a:buFont typeface="Wingdings" panose="05000000000000000000" pitchFamily="2" charset="2"/>
              <a:buNone/>
              <a:defRPr sz="1400" kern="1200" spc="0" baseline="0">
                <a:solidFill>
                  <a:schemeClr val="tx1"/>
                </a:solidFill>
                <a:latin typeface="+mn-lt"/>
                <a:ea typeface="+mn-ea"/>
                <a:cs typeface="+mn-cs"/>
              </a:defRPr>
            </a:lvl3pPr>
            <a:lvl4pPr marL="548640" indent="0" algn="l" defTabSz="914400" rtl="0" eaLnBrk="1" latinLnBrk="0" hangingPunct="1">
              <a:lnSpc>
                <a:spcPct val="100000"/>
              </a:lnSpc>
              <a:spcBef>
                <a:spcPts val="0"/>
              </a:spcBef>
              <a:spcAft>
                <a:spcPts val="600"/>
              </a:spcAft>
              <a:buFont typeface="Wingdings" panose="05000000000000000000" pitchFamily="2" charset="2"/>
              <a:buNone/>
              <a:defRPr sz="1200" kern="1200" spc="0" baseline="0">
                <a:solidFill>
                  <a:schemeClr val="tx1"/>
                </a:solidFill>
                <a:latin typeface="+mn-lt"/>
                <a:ea typeface="+mn-ea"/>
                <a:cs typeface="+mn-cs"/>
              </a:defRPr>
            </a:lvl4pPr>
            <a:lvl5pPr marL="731520" indent="0" algn="l" defTabSz="914400" rtl="0" eaLnBrk="1" latinLnBrk="0" hangingPunct="1">
              <a:lnSpc>
                <a:spcPct val="100000"/>
              </a:lnSpc>
              <a:spcBef>
                <a:spcPts val="0"/>
              </a:spcBef>
              <a:spcAft>
                <a:spcPts val="600"/>
              </a:spcAft>
              <a:buFont typeface="Wingdings" pitchFamily="2" charset="2"/>
              <a:buNone/>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dirty="0"/>
              <a:t>Agentic Automation Specialist</a:t>
            </a:r>
          </a:p>
        </p:txBody>
      </p:sp>
      <p:pic>
        <p:nvPicPr>
          <p:cNvPr id="71" name="Picture Placeholder 8">
            <a:extLst>
              <a:ext uri="{FF2B5EF4-FFF2-40B4-BE49-F238E27FC236}">
                <a16:creationId xmlns:a16="http://schemas.microsoft.com/office/drawing/2014/main" id="{3DDB42AF-074E-F84F-691F-A2B67527494C}"/>
              </a:ext>
            </a:extLst>
          </p:cNvPr>
          <p:cNvPicPr>
            <a:picLocks noChangeAspect="1"/>
          </p:cNvPicPr>
          <p:nvPr/>
        </p:nvPicPr>
        <p:blipFill>
          <a:blip r:embed="rId14">
            <a:extLst>
              <a:ext uri="{28A0092B-C50C-407E-A947-70E740481C1C}">
                <a14:useLocalDpi xmlns:a14="http://schemas.microsoft.com/office/drawing/2010/main" val="0"/>
              </a:ext>
            </a:extLst>
          </a:blip>
          <a:srcRect l="16655" r="16655"/>
          <a:stretch/>
        </p:blipFill>
        <p:spPr>
          <a:xfrm>
            <a:off x="4407779" y="4718808"/>
            <a:ext cx="1238847" cy="1237633"/>
          </a:xfrm>
          <a:custGeom>
            <a:avLst/>
            <a:gdLst>
              <a:gd name="connsiteX0" fmla="*/ 147205 w 1618488"/>
              <a:gd name="connsiteY0" fmla="*/ 0 h 1618488"/>
              <a:gd name="connsiteX1" fmla="*/ 1618488 w 1618488"/>
              <a:gd name="connsiteY1" fmla="*/ 0 h 1618488"/>
              <a:gd name="connsiteX2" fmla="*/ 1618488 w 1618488"/>
              <a:gd name="connsiteY2" fmla="*/ 1618488 h 1618488"/>
              <a:gd name="connsiteX3" fmla="*/ 1464830 w 1618488"/>
              <a:gd name="connsiteY3" fmla="*/ 1618488 h 1618488"/>
              <a:gd name="connsiteX4" fmla="*/ 1464830 w 1618488"/>
              <a:gd name="connsiteY4" fmla="*/ 1471283 h 1618488"/>
              <a:gd name="connsiteX5" fmla="*/ 1317625 w 1618488"/>
              <a:gd name="connsiteY5" fmla="*/ 1471283 h 1618488"/>
              <a:gd name="connsiteX6" fmla="*/ 1317625 w 1618488"/>
              <a:gd name="connsiteY6" fmla="*/ 1618488 h 1618488"/>
              <a:gd name="connsiteX7" fmla="*/ 0 w 1618488"/>
              <a:gd name="connsiteY7" fmla="*/ 1618488 h 1618488"/>
              <a:gd name="connsiteX8" fmla="*/ 0 w 1618488"/>
              <a:gd name="connsiteY8" fmla="*/ 147205 h 1618488"/>
              <a:gd name="connsiteX9" fmla="*/ 147205 w 1618488"/>
              <a:gd name="connsiteY9" fmla="*/ 147205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488" h="1618488">
                <a:moveTo>
                  <a:pt x="147205" y="0"/>
                </a:moveTo>
                <a:lnTo>
                  <a:pt x="1618488" y="0"/>
                </a:lnTo>
                <a:lnTo>
                  <a:pt x="1618488" y="1618488"/>
                </a:lnTo>
                <a:lnTo>
                  <a:pt x="1464830" y="1618488"/>
                </a:lnTo>
                <a:lnTo>
                  <a:pt x="1464830" y="1471283"/>
                </a:lnTo>
                <a:lnTo>
                  <a:pt x="1317625" y="1471283"/>
                </a:lnTo>
                <a:lnTo>
                  <a:pt x="1317625" y="1618488"/>
                </a:lnTo>
                <a:lnTo>
                  <a:pt x="0" y="1618488"/>
                </a:lnTo>
                <a:lnTo>
                  <a:pt x="0" y="147205"/>
                </a:lnTo>
                <a:lnTo>
                  <a:pt x="147205" y="147205"/>
                </a:lnTo>
                <a:close/>
              </a:path>
            </a:pathLst>
          </a:custGeom>
        </p:spPr>
      </p:pic>
    </p:spTree>
    <p:extLst>
      <p:ext uri="{BB962C8B-B14F-4D97-AF65-F5344CB8AC3E}">
        <p14:creationId xmlns:p14="http://schemas.microsoft.com/office/powerpoint/2010/main" val="144068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65D0-37BB-0B23-3CEC-F74042B3492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26B02A9-6E59-AB48-5F1C-1B23DB46B870}"/>
              </a:ext>
            </a:extLst>
          </p:cNvPr>
          <p:cNvSpPr>
            <a:spLocks noGrp="1"/>
          </p:cNvSpPr>
          <p:nvPr>
            <p:ph type="title"/>
          </p:nvPr>
        </p:nvSpPr>
        <p:spPr/>
        <p:txBody>
          <a:bodyPr/>
          <a:lstStyle/>
          <a:p>
            <a:r>
              <a:rPr lang="en-US" dirty="0"/>
              <a:t>Center of Excellence leaders</a:t>
            </a:r>
          </a:p>
        </p:txBody>
      </p:sp>
      <p:sp>
        <p:nvSpPr>
          <p:cNvPr id="70" name="Slide Number Placeholder 69">
            <a:extLst>
              <a:ext uri="{FF2B5EF4-FFF2-40B4-BE49-F238E27FC236}">
                <a16:creationId xmlns:a16="http://schemas.microsoft.com/office/drawing/2014/main" id="{D3247511-29C7-9CD3-01FB-51EBCF730512}"/>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5</a:t>
            </a:fld>
            <a:endParaRPr lang="en-US" dirty="0"/>
          </a:p>
        </p:txBody>
      </p:sp>
      <p:sp>
        <p:nvSpPr>
          <p:cNvPr id="10" name="TextBox 9">
            <a:extLst>
              <a:ext uri="{FF2B5EF4-FFF2-40B4-BE49-F238E27FC236}">
                <a16:creationId xmlns:a16="http://schemas.microsoft.com/office/drawing/2014/main" id="{62CF0D4F-F59F-0C2A-E403-A779A2FFAD09}"/>
              </a:ext>
            </a:extLst>
          </p:cNvPr>
          <p:cNvSpPr txBox="1"/>
          <p:nvPr/>
        </p:nvSpPr>
        <p:spPr>
          <a:xfrm>
            <a:off x="1013552" y="1356104"/>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Build the automation practice and lead the team of automation practitioners to evangelize automation across the enterprise.</a:t>
            </a:r>
          </a:p>
        </p:txBody>
      </p:sp>
      <p:sp>
        <p:nvSpPr>
          <p:cNvPr id="12" name="TextBox 11">
            <a:extLst>
              <a:ext uri="{FF2B5EF4-FFF2-40B4-BE49-F238E27FC236}">
                <a16:creationId xmlns:a16="http://schemas.microsoft.com/office/drawing/2014/main" id="{3F7EA912-A696-6FC4-78A4-6F7E33166660}"/>
              </a:ext>
            </a:extLst>
          </p:cNvPr>
          <p:cNvSpPr txBox="1"/>
          <p:nvPr/>
        </p:nvSpPr>
        <p:spPr>
          <a:xfrm>
            <a:off x="1013552" y="2594855"/>
            <a:ext cx="4726847"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automation leaders, with a good balance between technical and executive skills.</a:t>
            </a:r>
          </a:p>
        </p:txBody>
      </p:sp>
      <p:sp>
        <p:nvSpPr>
          <p:cNvPr id="14" name="TextBox 13">
            <a:extLst>
              <a:ext uri="{FF2B5EF4-FFF2-40B4-BE49-F238E27FC236}">
                <a16:creationId xmlns:a16="http://schemas.microsoft.com/office/drawing/2014/main" id="{B220E420-BAB6-49EC-9145-6D3CA02C5747}"/>
              </a:ext>
            </a:extLst>
          </p:cNvPr>
          <p:cNvSpPr txBox="1"/>
          <p:nvPr/>
        </p:nvSpPr>
        <p:spPr>
          <a:xfrm>
            <a:off x="1013552" y="3633719"/>
            <a:ext cx="4726847"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2">
                  <a:extLst>
                    <a:ext uri="{A12FA001-AC4F-418D-AE19-62706E023703}">
                      <ahyp:hlinkClr xmlns:ahyp="http://schemas.microsoft.com/office/drawing/2018/hyperlinkcolor" val="tx"/>
                    </a:ext>
                  </a:extLst>
                </a:hlinkClick>
              </a:rPr>
              <a:t>The Automation Center of Excellence Essentials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41B3EABB-FA88-DA19-3B5F-B0F4836C3775}"/>
              </a:ext>
            </a:extLst>
          </p:cNvPr>
          <p:cNvSpPr txBox="1"/>
          <p:nvPr/>
        </p:nvSpPr>
        <p:spPr>
          <a:xfrm>
            <a:off x="1013552" y="4557083"/>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4 hours (4 courses)</a:t>
            </a:r>
          </a:p>
        </p:txBody>
      </p:sp>
      <p:sp>
        <p:nvSpPr>
          <p:cNvPr id="17" name="TextBox 16">
            <a:extLst>
              <a:ext uri="{FF2B5EF4-FFF2-40B4-BE49-F238E27FC236}">
                <a16:creationId xmlns:a16="http://schemas.microsoft.com/office/drawing/2014/main" id="{889E3E41-0096-73CF-6D77-8F6355CE48FC}"/>
              </a:ext>
            </a:extLst>
          </p:cNvPr>
          <p:cNvSpPr txBox="1"/>
          <p:nvPr/>
        </p:nvSpPr>
        <p:spPr>
          <a:xfrm>
            <a:off x="1013552" y="5480448"/>
            <a:ext cx="4726847"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19" name="Picture Placeholder 23">
            <a:extLst>
              <a:ext uri="{FF2B5EF4-FFF2-40B4-BE49-F238E27FC236}">
                <a16:creationId xmlns:a16="http://schemas.microsoft.com/office/drawing/2014/main" id="{293A923A-5066-4EDC-34E8-07ADE53846D4}"/>
              </a:ext>
            </a:extLst>
          </p:cNvPr>
          <p:cNvPicPr>
            <a:picLocks noChangeAspect="1"/>
          </p:cNvPicPr>
          <p:nvPr/>
        </p:nvPicPr>
        <p:blipFill>
          <a:blip r:embed="rId3">
            <a:extLst>
              <a:ext uri="{28A0092B-C50C-407E-A947-70E740481C1C}">
                <a14:useLocalDpi xmlns:a14="http://schemas.microsoft.com/office/drawing/2010/main" val="0"/>
              </a:ext>
            </a:extLst>
          </a:blip>
          <a:srcRect l="23646" t="1" r="25650" b="1"/>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08A3EEA6-8554-4161-F288-4AE0B276F406}"/>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B85DE47C-74C3-EE1D-47B0-3ECFB0C823D6}"/>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031C95AF-763A-0144-63FC-19777812ED45}"/>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234DB68F-EA3D-9DC9-39FB-04C8449206DE}"/>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4BCEC514-BFF8-FF7D-93A7-5E53ACE07B3E}"/>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F069D0D8-1639-DFD0-9144-F0935F033176}"/>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E6E0154A-75E1-F64F-52B2-7D6AA19AFF45}"/>
              </a:ext>
            </a:extLst>
          </p:cNvPr>
          <p:cNvCxnSpPr>
            <a:cxnSpLocks/>
          </p:cNvCxnSpPr>
          <p:nvPr/>
        </p:nvCxnSpPr>
        <p:spPr>
          <a:xfrm>
            <a:off x="546253" y="5326211"/>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94CEEA4-EB29-28C7-1B29-8C8F865100FB}"/>
              </a:ext>
            </a:extLst>
          </p:cNvPr>
          <p:cNvCxnSpPr>
            <a:cxnSpLocks/>
          </p:cNvCxnSpPr>
          <p:nvPr/>
        </p:nvCxnSpPr>
        <p:spPr>
          <a:xfrm>
            <a:off x="546253" y="4389778"/>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684489E-1CE3-7BFB-4FD1-44B81B88010F}"/>
              </a:ext>
            </a:extLst>
          </p:cNvPr>
          <p:cNvCxnSpPr>
            <a:cxnSpLocks/>
          </p:cNvCxnSpPr>
          <p:nvPr/>
        </p:nvCxnSpPr>
        <p:spPr>
          <a:xfrm>
            <a:off x="546253" y="351944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69D191A-F4C4-37BA-5D3B-77E932054DB8}"/>
              </a:ext>
            </a:extLst>
          </p:cNvPr>
          <p:cNvCxnSpPr>
            <a:cxnSpLocks/>
          </p:cNvCxnSpPr>
          <p:nvPr/>
        </p:nvCxnSpPr>
        <p:spPr>
          <a:xfrm>
            <a:off x="546253" y="2494877"/>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545A13A7-81F8-E153-3756-72ED9E0A2D7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A5FD0723-12F8-7FAC-187B-95A54CEAD7C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a:fillRect/>
          </a:stretch>
        </p:blipFill>
        <p:spPr>
          <a:xfrm>
            <a:off x="656841" y="2663887"/>
            <a:ext cx="301753" cy="301753"/>
          </a:xfrm>
          <a:prstGeom prst="rect">
            <a:avLst/>
          </a:prstGeom>
        </p:spPr>
      </p:pic>
      <p:pic>
        <p:nvPicPr>
          <p:cNvPr id="42" name="Graphic 41">
            <a:extLst>
              <a:ext uri="{FF2B5EF4-FFF2-40B4-BE49-F238E27FC236}">
                <a16:creationId xmlns:a16="http://schemas.microsoft.com/office/drawing/2014/main" id="{3C4F7B20-6DD2-40D6-2FF4-35DC969D6D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4945" y="3718564"/>
            <a:ext cx="365418" cy="365418"/>
          </a:xfrm>
          <a:prstGeom prst="rect">
            <a:avLst/>
          </a:prstGeom>
        </p:spPr>
      </p:pic>
      <p:pic>
        <p:nvPicPr>
          <p:cNvPr id="45" name="Graphic 44">
            <a:extLst>
              <a:ext uri="{FF2B5EF4-FFF2-40B4-BE49-F238E27FC236}">
                <a16:creationId xmlns:a16="http://schemas.microsoft.com/office/drawing/2014/main" id="{79BF7DD6-8F2A-E0FB-DE0A-92904C1C003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a:fillRect/>
          </a:stretch>
        </p:blipFill>
        <p:spPr>
          <a:xfrm>
            <a:off x="656841" y="4653087"/>
            <a:ext cx="301753" cy="301753"/>
          </a:xfrm>
          <a:prstGeom prst="rect">
            <a:avLst/>
          </a:prstGeom>
        </p:spPr>
      </p:pic>
      <p:pic>
        <p:nvPicPr>
          <p:cNvPr id="48" name="Graphic 47">
            <a:extLst>
              <a:ext uri="{FF2B5EF4-FFF2-40B4-BE49-F238E27FC236}">
                <a16:creationId xmlns:a16="http://schemas.microsoft.com/office/drawing/2014/main" id="{2E7B7846-76AA-B67E-71C2-98FFAE6BC8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966" y="5575680"/>
            <a:ext cx="341375" cy="341375"/>
          </a:xfrm>
          <a:prstGeom prst="rect">
            <a:avLst/>
          </a:prstGeom>
        </p:spPr>
      </p:pic>
      <p:pic>
        <p:nvPicPr>
          <p:cNvPr id="51" name="Picture 50">
            <a:extLst>
              <a:ext uri="{FF2B5EF4-FFF2-40B4-BE49-F238E27FC236}">
                <a16:creationId xmlns:a16="http://schemas.microsoft.com/office/drawing/2014/main" id="{C62D1856-04D7-28D6-413C-F61E5DA3ADF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2021773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B3AC0-CAAA-2D7B-3952-53CFDC539B8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574607C-02C0-9988-6E13-8831D2CF459C}"/>
              </a:ext>
            </a:extLst>
          </p:cNvPr>
          <p:cNvSpPr>
            <a:spLocks noGrp="1"/>
          </p:cNvSpPr>
          <p:nvPr>
            <p:ph type="title"/>
          </p:nvPr>
        </p:nvSpPr>
        <p:spPr/>
        <p:txBody>
          <a:bodyPr/>
          <a:lstStyle/>
          <a:p>
            <a:r>
              <a:rPr lang="en-US" dirty="0"/>
              <a:t>Automation Developers</a:t>
            </a:r>
          </a:p>
        </p:txBody>
      </p:sp>
      <p:sp>
        <p:nvSpPr>
          <p:cNvPr id="70" name="Slide Number Placeholder 69">
            <a:extLst>
              <a:ext uri="{FF2B5EF4-FFF2-40B4-BE49-F238E27FC236}">
                <a16:creationId xmlns:a16="http://schemas.microsoft.com/office/drawing/2014/main" id="{8BF9EAE9-6355-0C02-1EBC-6B72D8A5C86C}"/>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6</a:t>
            </a:fld>
            <a:endParaRPr lang="en-US" dirty="0"/>
          </a:p>
        </p:txBody>
      </p:sp>
      <p:sp>
        <p:nvSpPr>
          <p:cNvPr id="10" name="TextBox 9">
            <a:extLst>
              <a:ext uri="{FF2B5EF4-FFF2-40B4-BE49-F238E27FC236}">
                <a16:creationId xmlns:a16="http://schemas.microsoft.com/office/drawing/2014/main" id="{B5DA9E05-FC8B-3E6C-21A8-1B2214AA4121}"/>
              </a:ext>
            </a:extLst>
          </p:cNvPr>
          <p:cNvSpPr txBox="1"/>
          <p:nvPr/>
        </p:nvSpPr>
        <p:spPr>
          <a:xfrm>
            <a:off x="1013552" y="135610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Do software development for RPA, API, and other automation initiatives, including AI-powered ones. </a:t>
            </a:r>
          </a:p>
        </p:txBody>
      </p:sp>
      <p:sp>
        <p:nvSpPr>
          <p:cNvPr id="12" name="TextBox 11">
            <a:extLst>
              <a:ext uri="{FF2B5EF4-FFF2-40B4-BE49-F238E27FC236}">
                <a16:creationId xmlns:a16="http://schemas.microsoft.com/office/drawing/2014/main" id="{1DBA1F41-96C8-8F24-0B2A-876FF6CC7001}"/>
              </a:ext>
            </a:extLst>
          </p:cNvPr>
          <p:cNvSpPr txBox="1"/>
          <p:nvPr/>
        </p:nvSpPr>
        <p:spPr>
          <a:xfrm>
            <a:off x="1013552" y="2387189"/>
            <a:ext cx="4726847"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This is recommended for tech-savvy individuals with a good understanding of the basic programming concepts.</a:t>
            </a:r>
          </a:p>
        </p:txBody>
      </p:sp>
      <p:sp>
        <p:nvSpPr>
          <p:cNvPr id="14" name="TextBox 13">
            <a:extLst>
              <a:ext uri="{FF2B5EF4-FFF2-40B4-BE49-F238E27FC236}">
                <a16:creationId xmlns:a16="http://schemas.microsoft.com/office/drawing/2014/main" id="{21254662-D457-0008-81C4-E8E0520D386B}"/>
              </a:ext>
            </a:extLst>
          </p:cNvPr>
          <p:cNvSpPr txBox="1"/>
          <p:nvPr/>
        </p:nvSpPr>
        <p:spPr>
          <a:xfrm>
            <a:off x="1013552" y="341827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Automation Developer Associate learning plan</a:t>
            </a:r>
            <a:endParaRPr lang="en-US" sz="1400" dirty="0">
              <a:solidFill>
                <a:schemeClr val="accent2"/>
              </a:solidFill>
              <a:cs typeface="Arial"/>
            </a:endParaRP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Automation Developer Professional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80E13B71-99CD-33F9-AA5C-808F7A1AA2AC}"/>
              </a:ext>
            </a:extLst>
          </p:cNvPr>
          <p:cNvSpPr txBox="1"/>
          <p:nvPr/>
        </p:nvSpPr>
        <p:spPr>
          <a:xfrm>
            <a:off x="1013552" y="4449359"/>
            <a:ext cx="4726847"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Associate – 43.5 hours (27 courses)</a:t>
            </a:r>
          </a:p>
          <a:p>
            <a:r>
              <a:rPr lang="en-US" sz="1400" dirty="0">
                <a:cs typeface="Arial"/>
              </a:rPr>
              <a:t>Professional – 84.5 hours (41 courses</a:t>
            </a:r>
            <a:endParaRPr lang="en-US" sz="1400" dirty="0">
              <a:latin typeface="Arial"/>
              <a:cs typeface="Arial"/>
            </a:endParaRPr>
          </a:p>
        </p:txBody>
      </p:sp>
      <p:sp>
        <p:nvSpPr>
          <p:cNvPr id="17" name="TextBox 16">
            <a:extLst>
              <a:ext uri="{FF2B5EF4-FFF2-40B4-BE49-F238E27FC236}">
                <a16:creationId xmlns:a16="http://schemas.microsoft.com/office/drawing/2014/main" id="{23FC1396-F814-87F7-F694-A8C04F65F1A5}"/>
              </a:ext>
            </a:extLst>
          </p:cNvPr>
          <p:cNvSpPr txBox="1"/>
          <p:nvPr/>
        </p:nvSpPr>
        <p:spPr>
          <a:xfrm>
            <a:off x="1013552" y="5480448"/>
            <a:ext cx="4726847"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5">
                  <a:extLst>
                    <a:ext uri="{A12FA001-AC4F-418D-AE19-62706E023703}">
                      <ahyp:hlinkClr xmlns:ahyp="http://schemas.microsoft.com/office/drawing/2018/hyperlinkcolor" val="tx"/>
                    </a:ext>
                  </a:extLst>
                </a:hlinkClick>
              </a:rPr>
              <a:t>The Automation Developer Associate certification</a:t>
            </a:r>
            <a:endParaRPr lang="en-US" sz="1400" dirty="0">
              <a:solidFill>
                <a:schemeClr val="accent2"/>
              </a:solidFill>
              <a:cs typeface="Arial"/>
            </a:endParaRPr>
          </a:p>
          <a:p>
            <a:r>
              <a:rPr lang="en-US" sz="1400" dirty="0">
                <a:solidFill>
                  <a:schemeClr val="accent2"/>
                </a:solidFill>
                <a:cs typeface="Arial"/>
                <a:hlinkClick r:id="rId6">
                  <a:extLst>
                    <a:ext uri="{A12FA001-AC4F-418D-AE19-62706E023703}">
                      <ahyp:hlinkClr xmlns:ahyp="http://schemas.microsoft.com/office/drawing/2018/hyperlinkcolor" val="tx"/>
                    </a:ext>
                  </a:extLst>
                </a:hlinkClick>
              </a:rPr>
              <a:t>The Automation Developer Professional certification</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08017739-7D2D-E960-7CAB-36054AA2CEDA}"/>
              </a:ext>
            </a:extLst>
          </p:cNvPr>
          <p:cNvPicPr>
            <a:picLocks noChangeAspect="1"/>
          </p:cNvPicPr>
          <p:nvPr/>
        </p:nvPicPr>
        <p:blipFill>
          <a:blip r:embed="rId7">
            <a:extLst>
              <a:ext uri="{28A0092B-C50C-407E-A947-70E740481C1C}">
                <a14:useLocalDpi xmlns:a14="http://schemas.microsoft.com/office/drawing/2010/main" val="0"/>
              </a:ext>
            </a:extLst>
          </a:blip>
          <a:srcRect l="15635" r="33689"/>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92C2E4CB-1B32-8BCA-0158-B9C3A1D2C6F6}"/>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64F9F634-305F-7641-1843-A145750A0A36}"/>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B321DC83-24C4-12AC-FC10-D6FEB8AB81F5}"/>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0B974472-C621-88B4-EB9B-BB7AC1C380EB}"/>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B3102B3E-6F32-EC5C-EE6D-A892A7535F9B}"/>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BF572616-5BD7-7150-1F3B-D7D6E2859BC8}"/>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EF55F1C4-9693-CB37-D360-0A43A8C8C284}"/>
              </a:ext>
            </a:extLst>
          </p:cNvPr>
          <p:cNvCxnSpPr>
            <a:cxnSpLocks/>
          </p:cNvCxnSpPr>
          <p:nvPr/>
        </p:nvCxnSpPr>
        <p:spPr>
          <a:xfrm>
            <a:off x="546253" y="5380401"/>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2F4BF65-A338-616F-06D3-06AE6DBBC139}"/>
              </a:ext>
            </a:extLst>
          </p:cNvPr>
          <p:cNvCxnSpPr>
            <a:cxnSpLocks/>
          </p:cNvCxnSpPr>
          <p:nvPr/>
        </p:nvCxnSpPr>
        <p:spPr>
          <a:xfrm>
            <a:off x="546253" y="4349315"/>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2B8D425-B902-15F3-6A54-A2AD8706129B}"/>
              </a:ext>
            </a:extLst>
          </p:cNvPr>
          <p:cNvCxnSpPr>
            <a:cxnSpLocks/>
          </p:cNvCxnSpPr>
          <p:nvPr/>
        </p:nvCxnSpPr>
        <p:spPr>
          <a:xfrm>
            <a:off x="546253" y="3318230"/>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92C6C2A-1C4F-2713-5DA1-79C35DA101FD}"/>
              </a:ext>
            </a:extLst>
          </p:cNvPr>
          <p:cNvCxnSpPr>
            <a:cxnSpLocks/>
          </p:cNvCxnSpPr>
          <p:nvPr/>
        </p:nvCxnSpPr>
        <p:spPr>
          <a:xfrm>
            <a:off x="546253" y="2287145"/>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FDB65CEA-0A49-08B0-5698-DF13C1FEF54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BECD84D8-20CB-CCFA-E920-067EF79DE8A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a:fillRect/>
          </a:stretch>
        </p:blipFill>
        <p:spPr>
          <a:xfrm>
            <a:off x="656841" y="2482424"/>
            <a:ext cx="301753" cy="301753"/>
          </a:xfrm>
          <a:prstGeom prst="rect">
            <a:avLst/>
          </a:prstGeom>
        </p:spPr>
      </p:pic>
      <p:pic>
        <p:nvPicPr>
          <p:cNvPr id="42" name="Graphic 41">
            <a:extLst>
              <a:ext uri="{FF2B5EF4-FFF2-40B4-BE49-F238E27FC236}">
                <a16:creationId xmlns:a16="http://schemas.microsoft.com/office/drawing/2014/main" id="{F4393C49-D2E7-E66B-63AF-D64BE58019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945" y="3514811"/>
            <a:ext cx="365418" cy="365418"/>
          </a:xfrm>
          <a:prstGeom prst="rect">
            <a:avLst/>
          </a:prstGeom>
        </p:spPr>
      </p:pic>
      <p:pic>
        <p:nvPicPr>
          <p:cNvPr id="45" name="Graphic 44">
            <a:extLst>
              <a:ext uri="{FF2B5EF4-FFF2-40B4-BE49-F238E27FC236}">
                <a16:creationId xmlns:a16="http://schemas.microsoft.com/office/drawing/2014/main" id="{A2338E99-9088-AB19-99CE-F578993FB49F}"/>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a:stretch>
            <a:fillRect/>
          </a:stretch>
        </p:blipFill>
        <p:spPr>
          <a:xfrm>
            <a:off x="656841" y="4541679"/>
            <a:ext cx="301753" cy="301753"/>
          </a:xfrm>
          <a:prstGeom prst="rect">
            <a:avLst/>
          </a:prstGeom>
        </p:spPr>
      </p:pic>
      <p:pic>
        <p:nvPicPr>
          <p:cNvPr id="48" name="Graphic 47">
            <a:extLst>
              <a:ext uri="{FF2B5EF4-FFF2-40B4-BE49-F238E27FC236}">
                <a16:creationId xmlns:a16="http://schemas.microsoft.com/office/drawing/2014/main" id="{A111F7B4-FCF1-2132-DDEC-60E33D043D6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966" y="5575996"/>
            <a:ext cx="341375" cy="341375"/>
          </a:xfrm>
          <a:prstGeom prst="rect">
            <a:avLst/>
          </a:prstGeom>
        </p:spPr>
      </p:pic>
      <p:pic>
        <p:nvPicPr>
          <p:cNvPr id="4" name="Picture 3">
            <a:extLst>
              <a:ext uri="{FF2B5EF4-FFF2-40B4-BE49-F238E27FC236}">
                <a16:creationId xmlns:a16="http://schemas.microsoft.com/office/drawing/2014/main" id="{62D441BD-4F27-C29A-A0C2-E562442FAF9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210544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72755-5861-E0D4-CA91-05E753A04EB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7EE9179-3EC0-3042-2E15-13E624F29E9C}"/>
              </a:ext>
            </a:extLst>
          </p:cNvPr>
          <p:cNvSpPr>
            <a:spLocks noGrp="1"/>
          </p:cNvSpPr>
          <p:nvPr>
            <p:ph type="title"/>
          </p:nvPr>
        </p:nvSpPr>
        <p:spPr/>
        <p:txBody>
          <a:bodyPr/>
          <a:lstStyle/>
          <a:p>
            <a:r>
              <a:rPr lang="en-US" dirty="0"/>
              <a:t>Solution Architects</a:t>
            </a:r>
          </a:p>
        </p:txBody>
      </p:sp>
      <p:sp>
        <p:nvSpPr>
          <p:cNvPr id="70" name="Slide Number Placeholder 69">
            <a:extLst>
              <a:ext uri="{FF2B5EF4-FFF2-40B4-BE49-F238E27FC236}">
                <a16:creationId xmlns:a16="http://schemas.microsoft.com/office/drawing/2014/main" id="{166F4710-D7DD-B909-CC5A-10CF6BD5BCFE}"/>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7</a:t>
            </a:fld>
            <a:endParaRPr lang="en-US" dirty="0"/>
          </a:p>
        </p:txBody>
      </p:sp>
      <p:sp>
        <p:nvSpPr>
          <p:cNvPr id="10" name="TextBox 9">
            <a:extLst>
              <a:ext uri="{FF2B5EF4-FFF2-40B4-BE49-F238E27FC236}">
                <a16:creationId xmlns:a16="http://schemas.microsoft.com/office/drawing/2014/main" id="{8A6ACD8A-8F64-530F-D597-90D3B9C1E722}"/>
              </a:ext>
            </a:extLst>
          </p:cNvPr>
          <p:cNvSpPr txBox="1"/>
          <p:nvPr/>
        </p:nvSpPr>
        <p:spPr>
          <a:xfrm>
            <a:off x="1013552" y="135610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Design AI-powered automation solutions and oversee their development.</a:t>
            </a:r>
          </a:p>
        </p:txBody>
      </p:sp>
      <p:sp>
        <p:nvSpPr>
          <p:cNvPr id="12" name="TextBox 11">
            <a:extLst>
              <a:ext uri="{FF2B5EF4-FFF2-40B4-BE49-F238E27FC236}">
                <a16:creationId xmlns:a16="http://schemas.microsoft.com/office/drawing/2014/main" id="{1CB0F82C-53DC-99D0-2A45-28FDDB3392E0}"/>
              </a:ext>
            </a:extLst>
          </p:cNvPr>
          <p:cNvSpPr txBox="1"/>
          <p:nvPr/>
        </p:nvSpPr>
        <p:spPr>
          <a:xfrm>
            <a:off x="1013552" y="2441051"/>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This is recommended for very experienced, senior Automation Developers, or Solution Architects coming from outside the automation field.</a:t>
            </a:r>
          </a:p>
        </p:txBody>
      </p:sp>
      <p:sp>
        <p:nvSpPr>
          <p:cNvPr id="14" name="TextBox 13">
            <a:extLst>
              <a:ext uri="{FF2B5EF4-FFF2-40B4-BE49-F238E27FC236}">
                <a16:creationId xmlns:a16="http://schemas.microsoft.com/office/drawing/2014/main" id="{06714070-FDDB-AD7A-D9A5-A9701DE0DA55}"/>
              </a:ext>
            </a:extLst>
          </p:cNvPr>
          <p:cNvSpPr txBox="1"/>
          <p:nvPr/>
        </p:nvSpPr>
        <p:spPr>
          <a:xfrm>
            <a:off x="1013552" y="3741441"/>
            <a:ext cx="4726847"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Automation Solution Architect learning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93437CDF-6261-3321-89C0-DB2C0928C6B4}"/>
              </a:ext>
            </a:extLst>
          </p:cNvPr>
          <p:cNvSpPr txBox="1"/>
          <p:nvPr/>
        </p:nvSpPr>
        <p:spPr>
          <a:xfrm>
            <a:off x="1013552" y="4610944"/>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54 hours (25 courses)</a:t>
            </a:r>
          </a:p>
        </p:txBody>
      </p:sp>
      <p:sp>
        <p:nvSpPr>
          <p:cNvPr id="17" name="TextBox 16">
            <a:extLst>
              <a:ext uri="{FF2B5EF4-FFF2-40B4-BE49-F238E27FC236}">
                <a16:creationId xmlns:a16="http://schemas.microsoft.com/office/drawing/2014/main" id="{23F01FED-21AA-7D2B-7DCB-B419E0AC25BF}"/>
              </a:ext>
            </a:extLst>
          </p:cNvPr>
          <p:cNvSpPr txBox="1"/>
          <p:nvPr/>
        </p:nvSpPr>
        <p:spPr>
          <a:xfrm>
            <a:off x="1013552" y="5480448"/>
            <a:ext cx="4726847"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Automation Solution Architect certification</a:t>
            </a:r>
            <a:r>
              <a:rPr lang="en-US" sz="1400" dirty="0">
                <a:solidFill>
                  <a:schemeClr val="accent2"/>
                </a:solidFill>
                <a:cs typeface="Arial"/>
              </a:rPr>
              <a:t> </a:t>
            </a:r>
            <a:r>
              <a:rPr lang="en-US" sz="1400" dirty="0">
                <a:cs typeface="Arial"/>
              </a:rPr>
              <a:t>(Automation Developer certification as a prerequisite)</a:t>
            </a:r>
          </a:p>
        </p:txBody>
      </p:sp>
      <p:pic>
        <p:nvPicPr>
          <p:cNvPr id="19" name="Picture Placeholder 23">
            <a:extLst>
              <a:ext uri="{FF2B5EF4-FFF2-40B4-BE49-F238E27FC236}">
                <a16:creationId xmlns:a16="http://schemas.microsoft.com/office/drawing/2014/main" id="{0282CE7F-B753-104E-0F87-10E9C02F3E85}"/>
              </a:ext>
            </a:extLst>
          </p:cNvPr>
          <p:cNvPicPr>
            <a:picLocks noChangeAspect="1"/>
          </p:cNvPicPr>
          <p:nvPr/>
        </p:nvPicPr>
        <p:blipFill>
          <a:blip r:embed="rId5">
            <a:extLst>
              <a:ext uri="{28A0092B-C50C-407E-A947-70E740481C1C}">
                <a14:useLocalDpi xmlns:a14="http://schemas.microsoft.com/office/drawing/2010/main" val="0"/>
              </a:ext>
            </a:extLst>
          </a:blip>
          <a:srcRect l="40130" r="9256"/>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DBA62E35-076C-2C9E-8091-A7709FCDBECE}"/>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93603C74-872A-91D7-C287-58771DB9DF58}"/>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0D581B87-1D31-E16D-E2CF-77A450B357BC}"/>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9858E38A-3B47-97D7-0FF3-AE11E7E6C300}"/>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9B5EDE3D-5D66-85E2-0677-95500B49241E}"/>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D1C2CCD1-5486-5739-7FE2-D5BD2B458E8B}"/>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9C52A8D3-A278-569F-03D8-A1BCAC3DF11D}"/>
              </a:ext>
            </a:extLst>
          </p:cNvPr>
          <p:cNvCxnSpPr>
            <a:cxnSpLocks/>
          </p:cNvCxnSpPr>
          <p:nvPr/>
        </p:nvCxnSpPr>
        <p:spPr>
          <a:xfrm>
            <a:off x="546253" y="535347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72B8B12-04AE-8715-91DB-0D965B3BFB8B}"/>
              </a:ext>
            </a:extLst>
          </p:cNvPr>
          <p:cNvCxnSpPr>
            <a:cxnSpLocks/>
          </p:cNvCxnSpPr>
          <p:nvPr/>
        </p:nvCxnSpPr>
        <p:spPr>
          <a:xfrm>
            <a:off x="546253" y="448396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94D0D7C-CCC8-F7E2-82DF-B033F4A1FEB5}"/>
              </a:ext>
            </a:extLst>
          </p:cNvPr>
          <p:cNvCxnSpPr>
            <a:cxnSpLocks/>
          </p:cNvCxnSpPr>
          <p:nvPr/>
        </p:nvCxnSpPr>
        <p:spPr>
          <a:xfrm>
            <a:off x="546253" y="361446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3F27B26-ACAD-9FBC-D6C6-430AE785DC71}"/>
              </a:ext>
            </a:extLst>
          </p:cNvPr>
          <p:cNvCxnSpPr>
            <a:cxnSpLocks/>
          </p:cNvCxnSpPr>
          <p:nvPr/>
        </p:nvCxnSpPr>
        <p:spPr>
          <a:xfrm>
            <a:off x="546253" y="231407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0825FC0B-2D9D-4776-505E-ED00179D515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7D5BB3BC-4C13-A952-AF70-B62620663EF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656841" y="2539058"/>
            <a:ext cx="301753" cy="301753"/>
          </a:xfrm>
          <a:prstGeom prst="rect">
            <a:avLst/>
          </a:prstGeom>
        </p:spPr>
      </p:pic>
      <p:pic>
        <p:nvPicPr>
          <p:cNvPr id="42" name="Graphic 41">
            <a:extLst>
              <a:ext uri="{FF2B5EF4-FFF2-40B4-BE49-F238E27FC236}">
                <a16:creationId xmlns:a16="http://schemas.microsoft.com/office/drawing/2014/main" id="{DF6BEE30-27E8-DDF1-61A1-9618CD4362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945" y="3836990"/>
            <a:ext cx="365418" cy="365418"/>
          </a:xfrm>
          <a:prstGeom prst="rect">
            <a:avLst/>
          </a:prstGeom>
        </p:spPr>
      </p:pic>
      <p:pic>
        <p:nvPicPr>
          <p:cNvPr id="45" name="Graphic 44">
            <a:extLst>
              <a:ext uri="{FF2B5EF4-FFF2-40B4-BE49-F238E27FC236}">
                <a16:creationId xmlns:a16="http://schemas.microsoft.com/office/drawing/2014/main" id="{109621C3-3728-E5EF-45C3-8456EA043822}"/>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a:stretch>
            <a:fillRect/>
          </a:stretch>
        </p:blipFill>
        <p:spPr>
          <a:xfrm>
            <a:off x="656841" y="4706493"/>
            <a:ext cx="301753" cy="301753"/>
          </a:xfrm>
          <a:prstGeom prst="rect">
            <a:avLst/>
          </a:prstGeom>
        </p:spPr>
      </p:pic>
      <p:pic>
        <p:nvPicPr>
          <p:cNvPr id="48" name="Graphic 47">
            <a:extLst>
              <a:ext uri="{FF2B5EF4-FFF2-40B4-BE49-F238E27FC236}">
                <a16:creationId xmlns:a16="http://schemas.microsoft.com/office/drawing/2014/main" id="{DA97FA9E-B3F2-4AA2-AE53-E9BB315B27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6966" y="5554571"/>
            <a:ext cx="341375" cy="341375"/>
          </a:xfrm>
          <a:prstGeom prst="rect">
            <a:avLst/>
          </a:prstGeom>
        </p:spPr>
      </p:pic>
      <p:pic>
        <p:nvPicPr>
          <p:cNvPr id="4" name="Picture 3">
            <a:extLst>
              <a:ext uri="{FF2B5EF4-FFF2-40B4-BE49-F238E27FC236}">
                <a16:creationId xmlns:a16="http://schemas.microsoft.com/office/drawing/2014/main" id="{AA60DDFD-4A65-8546-5F53-167C155C2F8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138861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C853-C521-F36E-844D-EAE2CC53898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8A80014-B540-7386-F305-34688E9933F0}"/>
              </a:ext>
            </a:extLst>
          </p:cNvPr>
          <p:cNvSpPr>
            <a:spLocks noGrp="1"/>
          </p:cNvSpPr>
          <p:nvPr>
            <p:ph type="title"/>
          </p:nvPr>
        </p:nvSpPr>
        <p:spPr/>
        <p:txBody>
          <a:bodyPr/>
          <a:lstStyle/>
          <a:p>
            <a:r>
              <a:rPr lang="en-US" dirty="0"/>
              <a:t>Business Analysts</a:t>
            </a:r>
          </a:p>
        </p:txBody>
      </p:sp>
      <p:sp>
        <p:nvSpPr>
          <p:cNvPr id="70" name="Slide Number Placeholder 69">
            <a:extLst>
              <a:ext uri="{FF2B5EF4-FFF2-40B4-BE49-F238E27FC236}">
                <a16:creationId xmlns:a16="http://schemas.microsoft.com/office/drawing/2014/main" id="{A6FE55BB-13C6-39FD-EBF9-49AA6C699F41}"/>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8</a:t>
            </a:fld>
            <a:endParaRPr lang="en-US" dirty="0"/>
          </a:p>
        </p:txBody>
      </p:sp>
      <p:sp>
        <p:nvSpPr>
          <p:cNvPr id="10" name="TextBox 9">
            <a:extLst>
              <a:ext uri="{FF2B5EF4-FFF2-40B4-BE49-F238E27FC236}">
                <a16:creationId xmlns:a16="http://schemas.microsoft.com/office/drawing/2014/main" id="{5E4A76CE-198B-12CF-3BB1-8F079BD1FD57}"/>
              </a:ext>
            </a:extLst>
          </p:cNvPr>
          <p:cNvSpPr txBox="1"/>
          <p:nvPr/>
        </p:nvSpPr>
        <p:spPr>
          <a:xfrm>
            <a:off x="1013552" y="1356104"/>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Document and improve business processes and discover automation opportunities. </a:t>
            </a:r>
          </a:p>
        </p:txBody>
      </p:sp>
      <p:sp>
        <p:nvSpPr>
          <p:cNvPr id="12" name="TextBox 11">
            <a:extLst>
              <a:ext uri="{FF2B5EF4-FFF2-40B4-BE49-F238E27FC236}">
                <a16:creationId xmlns:a16="http://schemas.microsoft.com/office/drawing/2014/main" id="{7634C236-D4C2-C299-0B39-CE267F1E08F0}"/>
              </a:ext>
            </a:extLst>
          </p:cNvPr>
          <p:cNvSpPr txBox="1"/>
          <p:nvPr/>
        </p:nvSpPr>
        <p:spPr>
          <a:xfrm>
            <a:off x="1013552" y="2333329"/>
            <a:ext cx="4726847" cy="1261884"/>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Candidates need to know Business Analysis frameworks, delivery frameworks such as Agile and Waterfall, elicitation methodologies, process mapping, and impact analysis.</a:t>
            </a:r>
          </a:p>
        </p:txBody>
      </p:sp>
      <p:sp>
        <p:nvSpPr>
          <p:cNvPr id="14" name="TextBox 13">
            <a:extLst>
              <a:ext uri="{FF2B5EF4-FFF2-40B4-BE49-F238E27FC236}">
                <a16:creationId xmlns:a16="http://schemas.microsoft.com/office/drawing/2014/main" id="{05857699-07CB-CDD5-7EEE-746FD5FEE711}"/>
              </a:ext>
            </a:extLst>
          </p:cNvPr>
          <p:cNvSpPr txBox="1"/>
          <p:nvPr/>
        </p:nvSpPr>
        <p:spPr>
          <a:xfrm>
            <a:off x="1013552" y="3741441"/>
            <a:ext cx="4726847"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Automation Business Analyst Associate plan</a:t>
            </a:r>
            <a:endParaRPr lang="en-US" sz="1400" dirty="0">
              <a:solidFill>
                <a:schemeClr val="accent2"/>
              </a:solidFill>
              <a:cs typeface="Arial"/>
            </a:endParaRP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Automation Business Analyst Professional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EE7F97EA-5215-8E8B-4CA8-8973CC292F07}"/>
              </a:ext>
            </a:extLst>
          </p:cNvPr>
          <p:cNvSpPr txBox="1"/>
          <p:nvPr/>
        </p:nvSpPr>
        <p:spPr>
          <a:xfrm>
            <a:off x="1013552" y="4718666"/>
            <a:ext cx="4726847"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35.5 hours (17 courses)</a:t>
            </a:r>
          </a:p>
        </p:txBody>
      </p:sp>
      <p:sp>
        <p:nvSpPr>
          <p:cNvPr id="17" name="TextBox 16">
            <a:extLst>
              <a:ext uri="{FF2B5EF4-FFF2-40B4-BE49-F238E27FC236}">
                <a16:creationId xmlns:a16="http://schemas.microsoft.com/office/drawing/2014/main" id="{460890E0-FA96-233B-6130-CC471B2EFF1F}"/>
              </a:ext>
            </a:extLst>
          </p:cNvPr>
          <p:cNvSpPr txBox="1"/>
          <p:nvPr/>
        </p:nvSpPr>
        <p:spPr>
          <a:xfrm>
            <a:off x="1013552" y="5480448"/>
            <a:ext cx="4726847" cy="1046440"/>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5">
                  <a:extLst>
                    <a:ext uri="{A12FA001-AC4F-418D-AE19-62706E023703}">
                      <ahyp:hlinkClr xmlns:ahyp="http://schemas.microsoft.com/office/drawing/2018/hyperlinkcolor" val="tx"/>
                    </a:ext>
                  </a:extLst>
                </a:hlinkClick>
              </a:rPr>
              <a:t>The Automation Business Analyst Associate certification</a:t>
            </a:r>
          </a:p>
          <a:p>
            <a:r>
              <a:rPr lang="en-US" sz="1400" dirty="0">
                <a:solidFill>
                  <a:schemeClr val="accent2"/>
                </a:solidFill>
                <a:cs typeface="Arial"/>
                <a:hlinkClick r:id="rId5">
                  <a:extLst>
                    <a:ext uri="{A12FA001-AC4F-418D-AE19-62706E023703}">
                      <ahyp:hlinkClr xmlns:ahyp="http://schemas.microsoft.com/office/drawing/2018/hyperlinkcolor" val="tx"/>
                    </a:ext>
                  </a:extLst>
                </a:hlinkClick>
              </a:rPr>
              <a:t>The Automation Business Analyst Professional certification</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27E1B818-AD48-0988-28F8-0CA448C216D8}"/>
              </a:ext>
            </a:extLst>
          </p:cNvPr>
          <p:cNvPicPr>
            <a:picLocks noChangeAspect="1"/>
          </p:cNvPicPr>
          <p:nvPr/>
        </p:nvPicPr>
        <p:blipFill>
          <a:blip r:embed="rId6">
            <a:extLst>
              <a:ext uri="{28A0092B-C50C-407E-A947-70E740481C1C}">
                <a14:useLocalDpi xmlns:a14="http://schemas.microsoft.com/office/drawing/2010/main" val="0"/>
              </a:ext>
            </a:extLst>
          </a:blip>
          <a:srcRect l="47399" r="1925"/>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90647337-C739-028E-2492-F476559C7A15}"/>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E6D5A8D6-EB09-3633-C57D-726807135B4F}"/>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63FE9B74-F72C-80BC-6C09-5CE5F88A23B8}"/>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A644E77C-2F05-3CA7-965D-6731B5653DFD}"/>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A6FFFD50-7D99-5B37-27A1-345AFBF4E5F9}"/>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B4AEF614-BD7B-3884-1E18-895F502C111C}"/>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665687B6-09E8-0145-C7BE-E64945F328E7}"/>
              </a:ext>
            </a:extLst>
          </p:cNvPr>
          <p:cNvCxnSpPr>
            <a:cxnSpLocks/>
          </p:cNvCxnSpPr>
          <p:nvPr/>
        </p:nvCxnSpPr>
        <p:spPr>
          <a:xfrm>
            <a:off x="546253" y="5407333"/>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757CFE8-B587-39A5-C4E8-F0DAA1E998EA}"/>
              </a:ext>
            </a:extLst>
          </p:cNvPr>
          <p:cNvCxnSpPr>
            <a:cxnSpLocks/>
          </p:cNvCxnSpPr>
          <p:nvPr/>
        </p:nvCxnSpPr>
        <p:spPr>
          <a:xfrm>
            <a:off x="546253" y="4645552"/>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217E7B0-348C-B724-DD80-6BA2A1C9ED0D}"/>
              </a:ext>
            </a:extLst>
          </p:cNvPr>
          <p:cNvCxnSpPr>
            <a:cxnSpLocks/>
          </p:cNvCxnSpPr>
          <p:nvPr/>
        </p:nvCxnSpPr>
        <p:spPr>
          <a:xfrm>
            <a:off x="546253" y="3668327"/>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74DA6D9-7948-3332-222E-A252C22E420A}"/>
              </a:ext>
            </a:extLst>
          </p:cNvPr>
          <p:cNvCxnSpPr>
            <a:cxnSpLocks/>
          </p:cNvCxnSpPr>
          <p:nvPr/>
        </p:nvCxnSpPr>
        <p:spPr>
          <a:xfrm>
            <a:off x="546253" y="2260215"/>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81DC0762-5AB4-6151-DE4E-29F6084E555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76FD3A4C-D7EA-3FBA-47D4-F5EAA7D9676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a:stretch>
            <a:fillRect/>
          </a:stretch>
        </p:blipFill>
        <p:spPr>
          <a:xfrm>
            <a:off x="656841" y="2428878"/>
            <a:ext cx="301753" cy="301753"/>
          </a:xfrm>
          <a:prstGeom prst="rect">
            <a:avLst/>
          </a:prstGeom>
        </p:spPr>
      </p:pic>
      <p:pic>
        <p:nvPicPr>
          <p:cNvPr id="42" name="Graphic 41">
            <a:extLst>
              <a:ext uri="{FF2B5EF4-FFF2-40B4-BE49-F238E27FC236}">
                <a16:creationId xmlns:a16="http://schemas.microsoft.com/office/drawing/2014/main" id="{7D7068F8-6966-69AE-DAB4-92543F3D1C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4945" y="3815565"/>
            <a:ext cx="365418" cy="365418"/>
          </a:xfrm>
          <a:prstGeom prst="rect">
            <a:avLst/>
          </a:prstGeom>
        </p:spPr>
      </p:pic>
      <p:pic>
        <p:nvPicPr>
          <p:cNvPr id="45" name="Graphic 44">
            <a:extLst>
              <a:ext uri="{FF2B5EF4-FFF2-40B4-BE49-F238E27FC236}">
                <a16:creationId xmlns:a16="http://schemas.microsoft.com/office/drawing/2014/main" id="{9EC9140D-2247-B42A-C30A-053F7E094152}"/>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a:stretch>
            <a:fillRect/>
          </a:stretch>
        </p:blipFill>
        <p:spPr>
          <a:xfrm>
            <a:off x="656841" y="4791886"/>
            <a:ext cx="301753" cy="301753"/>
          </a:xfrm>
          <a:prstGeom prst="rect">
            <a:avLst/>
          </a:prstGeom>
        </p:spPr>
      </p:pic>
      <p:pic>
        <p:nvPicPr>
          <p:cNvPr id="48" name="Graphic 47">
            <a:extLst>
              <a:ext uri="{FF2B5EF4-FFF2-40B4-BE49-F238E27FC236}">
                <a16:creationId xmlns:a16="http://schemas.microsoft.com/office/drawing/2014/main" id="{66819BE5-80EE-0262-14F0-39287DE0D13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6966" y="5554571"/>
            <a:ext cx="341375" cy="341375"/>
          </a:xfrm>
          <a:prstGeom prst="rect">
            <a:avLst/>
          </a:prstGeom>
        </p:spPr>
      </p:pic>
      <p:pic>
        <p:nvPicPr>
          <p:cNvPr id="4" name="Picture 3">
            <a:extLst>
              <a:ext uri="{FF2B5EF4-FFF2-40B4-BE49-F238E27FC236}">
                <a16:creationId xmlns:a16="http://schemas.microsoft.com/office/drawing/2014/main" id="{72A9F7F2-BE8A-DCD8-71CA-D3045070B91E}"/>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4188606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33A70-E5DA-9605-733D-5B786B1FD42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6ED1F16-CE63-6863-7E3B-FE87988DFF06}"/>
              </a:ext>
            </a:extLst>
          </p:cNvPr>
          <p:cNvSpPr>
            <a:spLocks noGrp="1"/>
          </p:cNvSpPr>
          <p:nvPr>
            <p:ph type="title"/>
          </p:nvPr>
        </p:nvSpPr>
        <p:spPr/>
        <p:txBody>
          <a:bodyPr/>
          <a:lstStyle/>
          <a:p>
            <a:r>
              <a:rPr lang="en-US" dirty="0"/>
              <a:t>Infrastructure Engineers</a:t>
            </a:r>
          </a:p>
        </p:txBody>
      </p:sp>
      <p:sp>
        <p:nvSpPr>
          <p:cNvPr id="70" name="Slide Number Placeholder 69">
            <a:extLst>
              <a:ext uri="{FF2B5EF4-FFF2-40B4-BE49-F238E27FC236}">
                <a16:creationId xmlns:a16="http://schemas.microsoft.com/office/drawing/2014/main" id="{12CB9140-1F47-D1AA-328A-2399E54E421C}"/>
              </a:ext>
            </a:extLst>
          </p:cNvPr>
          <p:cNvSpPr>
            <a:spLocks noGrp="1"/>
          </p:cNvSpPr>
          <p:nvPr>
            <p:ph type="sldNum" sz="quarter" idx="11"/>
          </p:nvPr>
        </p:nvSpPr>
        <p:spPr>
          <a:xfrm>
            <a:off x="11353800" y="6373164"/>
            <a:ext cx="457200" cy="31438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C0A44-AD9E-49C7-A6F8-E7DA309B6D4F}" type="slidenum">
              <a:rPr lang="en-US" smtClean="0"/>
              <a:pPr/>
              <a:t>9</a:t>
            </a:fld>
            <a:endParaRPr lang="en-US" dirty="0"/>
          </a:p>
        </p:txBody>
      </p:sp>
      <p:sp>
        <p:nvSpPr>
          <p:cNvPr id="10" name="TextBox 9">
            <a:extLst>
              <a:ext uri="{FF2B5EF4-FFF2-40B4-BE49-F238E27FC236}">
                <a16:creationId xmlns:a16="http://schemas.microsoft.com/office/drawing/2014/main" id="{32C527E4-ED6A-E8FA-2263-332F55766A5E}"/>
              </a:ext>
            </a:extLst>
          </p:cNvPr>
          <p:cNvSpPr txBox="1"/>
          <p:nvPr/>
        </p:nvSpPr>
        <p:spPr>
          <a:xfrm>
            <a:off x="1013552" y="1356104"/>
            <a:ext cx="5435906" cy="615553"/>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cs typeface="Arial"/>
              </a:rPr>
              <a:t>Design, deploy, and maintain automation infrastructures.</a:t>
            </a:r>
          </a:p>
        </p:txBody>
      </p:sp>
      <p:sp>
        <p:nvSpPr>
          <p:cNvPr id="12" name="TextBox 11">
            <a:extLst>
              <a:ext uri="{FF2B5EF4-FFF2-40B4-BE49-F238E27FC236}">
                <a16:creationId xmlns:a16="http://schemas.microsoft.com/office/drawing/2014/main" id="{22F19400-C58A-38E1-DE05-A214DEA82F2A}"/>
              </a:ext>
            </a:extLst>
          </p:cNvPr>
          <p:cNvSpPr txBox="1"/>
          <p:nvPr/>
        </p:nvSpPr>
        <p:spPr>
          <a:xfrm>
            <a:off x="1013552" y="2135795"/>
            <a:ext cx="5435906"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r>
              <a:rPr lang="en-US" sz="1400" dirty="0">
                <a:cs typeface="Arial"/>
              </a:rPr>
              <a:t>Prior experience in designing, deploying, and maintaining software infrastructures, proficiency in using Linux and Kubernetes to configure storage and file systems and manage users and groups.</a:t>
            </a:r>
          </a:p>
        </p:txBody>
      </p:sp>
      <p:sp>
        <p:nvSpPr>
          <p:cNvPr id="14" name="TextBox 13">
            <a:extLst>
              <a:ext uri="{FF2B5EF4-FFF2-40B4-BE49-F238E27FC236}">
                <a16:creationId xmlns:a16="http://schemas.microsoft.com/office/drawing/2014/main" id="{6EB6E9F9-EE2A-5748-43E2-1F1A91C8C932}"/>
              </a:ext>
            </a:extLst>
          </p:cNvPr>
          <p:cNvSpPr txBox="1"/>
          <p:nvPr/>
        </p:nvSpPr>
        <p:spPr>
          <a:xfrm>
            <a:off x="1013552" y="3346373"/>
            <a:ext cx="5435906"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r>
              <a:rPr lang="en-US" sz="1400" dirty="0">
                <a:solidFill>
                  <a:schemeClr val="accent2"/>
                </a:solidFill>
                <a:cs typeface="Arial"/>
                <a:hlinkClick r:id="rId3">
                  <a:extLst>
                    <a:ext uri="{A12FA001-AC4F-418D-AE19-62706E023703}">
                      <ahyp:hlinkClr xmlns:ahyp="http://schemas.microsoft.com/office/drawing/2018/hyperlinkcolor" val="tx"/>
                    </a:ext>
                  </a:extLst>
                </a:hlinkClick>
              </a:rPr>
              <a:t>The Automation Infrastructure Engineer - Windows plan</a:t>
            </a:r>
            <a:endParaRPr lang="en-US" sz="1400" dirty="0">
              <a:solidFill>
                <a:schemeClr val="accent2"/>
              </a:solidFill>
              <a:cs typeface="Arial"/>
            </a:endParaRPr>
          </a:p>
          <a:p>
            <a:r>
              <a:rPr lang="en-US" sz="1400" dirty="0">
                <a:solidFill>
                  <a:schemeClr val="accent2"/>
                </a:solidFill>
                <a:cs typeface="Arial"/>
                <a:hlinkClick r:id="rId4">
                  <a:extLst>
                    <a:ext uri="{A12FA001-AC4F-418D-AE19-62706E023703}">
                      <ahyp:hlinkClr xmlns:ahyp="http://schemas.microsoft.com/office/drawing/2018/hyperlinkcolor" val="tx"/>
                    </a:ext>
                  </a:extLst>
                </a:hlinkClick>
              </a:rPr>
              <a:t>The Automation Infrastructure Engineer – Automation Suite plan</a:t>
            </a:r>
            <a:endParaRPr lang="en-US" sz="1400" dirty="0">
              <a:solidFill>
                <a:schemeClr val="accent2"/>
              </a:solidFill>
              <a:cs typeface="Arial"/>
            </a:endParaRPr>
          </a:p>
        </p:txBody>
      </p:sp>
      <p:sp>
        <p:nvSpPr>
          <p:cNvPr id="16" name="TextBox 15">
            <a:extLst>
              <a:ext uri="{FF2B5EF4-FFF2-40B4-BE49-F238E27FC236}">
                <a16:creationId xmlns:a16="http://schemas.microsoft.com/office/drawing/2014/main" id="{D65E6E46-2B7B-D61B-68AC-998D8821EBD3}"/>
              </a:ext>
            </a:extLst>
          </p:cNvPr>
          <p:cNvSpPr txBox="1"/>
          <p:nvPr/>
        </p:nvSpPr>
        <p:spPr>
          <a:xfrm>
            <a:off x="1013552" y="4341508"/>
            <a:ext cx="5435906"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r>
              <a:rPr lang="en-US" sz="1400" dirty="0">
                <a:cs typeface="Arial"/>
              </a:rPr>
              <a:t>Windows – 9 hours (4 courses)</a:t>
            </a:r>
          </a:p>
          <a:p>
            <a:r>
              <a:rPr lang="en-US" sz="1400" dirty="0">
                <a:cs typeface="Arial"/>
              </a:rPr>
              <a:t>Automation Suite – 5 hours (3 courses)</a:t>
            </a:r>
          </a:p>
        </p:txBody>
      </p:sp>
      <p:sp>
        <p:nvSpPr>
          <p:cNvPr id="17" name="TextBox 16">
            <a:extLst>
              <a:ext uri="{FF2B5EF4-FFF2-40B4-BE49-F238E27FC236}">
                <a16:creationId xmlns:a16="http://schemas.microsoft.com/office/drawing/2014/main" id="{C8CDC345-39D1-B5C2-47C5-9958A7F8F63D}"/>
              </a:ext>
            </a:extLst>
          </p:cNvPr>
          <p:cNvSpPr txBox="1"/>
          <p:nvPr/>
        </p:nvSpPr>
        <p:spPr>
          <a:xfrm>
            <a:off x="1013552" y="5336642"/>
            <a:ext cx="5435906" cy="1261884"/>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r>
              <a:rPr lang="en-US" sz="1400" dirty="0">
                <a:solidFill>
                  <a:schemeClr val="accent2"/>
                </a:solidFill>
                <a:cs typeface="Arial"/>
                <a:hlinkClick r:id="rId5">
                  <a:extLst>
                    <a:ext uri="{A12FA001-AC4F-418D-AE19-62706E023703}">
                      <ahyp:hlinkClr xmlns:ahyp="http://schemas.microsoft.com/office/drawing/2018/hyperlinkcolor" val="tx"/>
                    </a:ext>
                  </a:extLst>
                </a:hlinkClick>
              </a:rPr>
              <a:t>The Automation Infrastructure Engineer Professional - Windows certification</a:t>
            </a:r>
            <a:endParaRPr lang="en-US" sz="1400" dirty="0">
              <a:solidFill>
                <a:schemeClr val="accent2"/>
              </a:solidFill>
              <a:cs typeface="Arial"/>
            </a:endParaRPr>
          </a:p>
          <a:p>
            <a:r>
              <a:rPr lang="en-US" sz="1400" dirty="0">
                <a:solidFill>
                  <a:schemeClr val="accent2"/>
                </a:solidFill>
                <a:cs typeface="Arial"/>
                <a:hlinkClick r:id="rId6">
                  <a:extLst>
                    <a:ext uri="{A12FA001-AC4F-418D-AE19-62706E023703}">
                      <ahyp:hlinkClr xmlns:ahyp="http://schemas.microsoft.com/office/drawing/2018/hyperlinkcolor" val="tx"/>
                    </a:ext>
                  </a:extLst>
                </a:hlinkClick>
              </a:rPr>
              <a:t>The Automation Infrastructure Engineer Professional - Automation Suite certification</a:t>
            </a:r>
            <a:endParaRPr lang="en-US" sz="1400" dirty="0">
              <a:solidFill>
                <a:schemeClr val="accent2"/>
              </a:solidFill>
              <a:cs typeface="Arial"/>
            </a:endParaRPr>
          </a:p>
        </p:txBody>
      </p:sp>
      <p:pic>
        <p:nvPicPr>
          <p:cNvPr id="19" name="Picture Placeholder 23">
            <a:extLst>
              <a:ext uri="{FF2B5EF4-FFF2-40B4-BE49-F238E27FC236}">
                <a16:creationId xmlns:a16="http://schemas.microsoft.com/office/drawing/2014/main" id="{A092AE80-6628-549D-9EFC-2099DCFE0D79}"/>
              </a:ext>
            </a:extLst>
          </p:cNvPr>
          <p:cNvPicPr>
            <a:picLocks noChangeAspect="1"/>
          </p:cNvPicPr>
          <p:nvPr/>
        </p:nvPicPr>
        <p:blipFill>
          <a:blip r:embed="rId7">
            <a:extLst>
              <a:ext uri="{28A0092B-C50C-407E-A947-70E740481C1C}">
                <a14:useLocalDpi xmlns:a14="http://schemas.microsoft.com/office/drawing/2010/main" val="0"/>
              </a:ext>
            </a:extLst>
          </a:blip>
          <a:srcRect l="46710" r="2234"/>
          <a:stretch>
            <a:fillRect/>
          </a:stretch>
        </p:blipFill>
        <p:spPr>
          <a:xfrm>
            <a:off x="7056178" y="5680"/>
            <a:ext cx="5135822" cy="6752171"/>
          </a:xfrm>
          <a:prstGeom prst="rect">
            <a:avLst/>
          </a:prstGeom>
        </p:spPr>
      </p:pic>
      <p:sp>
        <p:nvSpPr>
          <p:cNvPr id="21" name="Rectangle 20">
            <a:extLst>
              <a:ext uri="{FF2B5EF4-FFF2-40B4-BE49-F238E27FC236}">
                <a16:creationId xmlns:a16="http://schemas.microsoft.com/office/drawing/2014/main" id="{7075BDD9-5D01-698B-C3E2-B58B159854A6}"/>
              </a:ext>
            </a:extLst>
          </p:cNvPr>
          <p:cNvSpPr/>
          <p:nvPr/>
        </p:nvSpPr>
        <p:spPr>
          <a:xfrm>
            <a:off x="7056178" y="6426926"/>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2" name="Rectangle 21">
            <a:extLst>
              <a:ext uri="{FF2B5EF4-FFF2-40B4-BE49-F238E27FC236}">
                <a16:creationId xmlns:a16="http://schemas.microsoft.com/office/drawing/2014/main" id="{17D68C68-8653-F86C-A0D5-D8C5A325C706}"/>
              </a:ext>
            </a:extLst>
          </p:cNvPr>
          <p:cNvSpPr/>
          <p:nvPr/>
        </p:nvSpPr>
        <p:spPr>
          <a:xfrm>
            <a:off x="7412140" y="609600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3" name="Rectangle 22">
            <a:extLst>
              <a:ext uri="{FF2B5EF4-FFF2-40B4-BE49-F238E27FC236}">
                <a16:creationId xmlns:a16="http://schemas.microsoft.com/office/drawing/2014/main" id="{D8E6C34D-963B-1651-C87D-0D22160D2689}"/>
              </a:ext>
            </a:extLst>
          </p:cNvPr>
          <p:cNvSpPr/>
          <p:nvPr/>
        </p:nvSpPr>
        <p:spPr>
          <a:xfrm>
            <a:off x="7056177" y="0"/>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4" name="Rectangle 23">
            <a:extLst>
              <a:ext uri="{FF2B5EF4-FFF2-40B4-BE49-F238E27FC236}">
                <a16:creationId xmlns:a16="http://schemas.microsoft.com/office/drawing/2014/main" id="{FB7D91AC-BDA1-CB4E-4393-BF219003C536}"/>
              </a:ext>
            </a:extLst>
          </p:cNvPr>
          <p:cNvSpPr/>
          <p:nvPr/>
        </p:nvSpPr>
        <p:spPr>
          <a:xfrm>
            <a:off x="705617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5" name="Rectangle 24">
            <a:extLst>
              <a:ext uri="{FF2B5EF4-FFF2-40B4-BE49-F238E27FC236}">
                <a16:creationId xmlns:a16="http://schemas.microsoft.com/office/drawing/2014/main" id="{B7470F81-B6FA-4C80-A8F0-40ABD0D368A5}"/>
              </a:ext>
            </a:extLst>
          </p:cNvPr>
          <p:cNvSpPr/>
          <p:nvPr/>
        </p:nvSpPr>
        <p:spPr>
          <a:xfrm>
            <a:off x="7387103" y="661851"/>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sp>
        <p:nvSpPr>
          <p:cNvPr id="26" name="Rectangle 25">
            <a:extLst>
              <a:ext uri="{FF2B5EF4-FFF2-40B4-BE49-F238E27FC236}">
                <a16:creationId xmlns:a16="http://schemas.microsoft.com/office/drawing/2014/main" id="{F7DBC693-CB6F-9AD0-37B5-2D9DC620A10B}"/>
              </a:ext>
            </a:extLst>
          </p:cNvPr>
          <p:cNvSpPr/>
          <p:nvPr/>
        </p:nvSpPr>
        <p:spPr>
          <a:xfrm>
            <a:off x="7726737" y="330925"/>
            <a:ext cx="330925" cy="330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oAutofit/>
          </a:bodyPr>
          <a:lstStyle/>
          <a:p>
            <a:pPr algn="l" defTabSz="457200" hangingPunct="0"/>
            <a:endParaRPr lang="en-RO" sz="1600" dirty="0">
              <a:solidFill>
                <a:schemeClr val="tx1"/>
              </a:solidFill>
              <a:latin typeface="Arial"/>
              <a:cs typeface="Arial"/>
              <a:sym typeface="Arial"/>
            </a:endParaRPr>
          </a:p>
        </p:txBody>
      </p:sp>
      <p:cxnSp>
        <p:nvCxnSpPr>
          <p:cNvPr id="28" name="Straight Connector 27">
            <a:extLst>
              <a:ext uri="{FF2B5EF4-FFF2-40B4-BE49-F238E27FC236}">
                <a16:creationId xmlns:a16="http://schemas.microsoft.com/office/drawing/2014/main" id="{8DB0FA13-457E-CE91-58C3-00FCF0F6D85D}"/>
              </a:ext>
            </a:extLst>
          </p:cNvPr>
          <p:cNvCxnSpPr>
            <a:cxnSpLocks/>
          </p:cNvCxnSpPr>
          <p:nvPr/>
        </p:nvCxnSpPr>
        <p:spPr>
          <a:xfrm>
            <a:off x="546253" y="5254574"/>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DEBB815-C8E7-6561-8F2B-6066CEF12221}"/>
              </a:ext>
            </a:extLst>
          </p:cNvPr>
          <p:cNvCxnSpPr>
            <a:cxnSpLocks/>
          </p:cNvCxnSpPr>
          <p:nvPr/>
        </p:nvCxnSpPr>
        <p:spPr>
          <a:xfrm>
            <a:off x="546253" y="4259439"/>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D4CE1A1-2DAE-BA43-E30F-B5055260AB69}"/>
              </a:ext>
            </a:extLst>
          </p:cNvPr>
          <p:cNvCxnSpPr>
            <a:cxnSpLocks/>
          </p:cNvCxnSpPr>
          <p:nvPr/>
        </p:nvCxnSpPr>
        <p:spPr>
          <a:xfrm>
            <a:off x="546253" y="3264304"/>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F8012FB-01D8-CF6B-AA43-F08A999B8498}"/>
              </a:ext>
            </a:extLst>
          </p:cNvPr>
          <p:cNvCxnSpPr>
            <a:cxnSpLocks/>
          </p:cNvCxnSpPr>
          <p:nvPr/>
        </p:nvCxnSpPr>
        <p:spPr>
          <a:xfrm>
            <a:off x="546253" y="2053726"/>
            <a:ext cx="5435906"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15556EA2-4F30-0DC5-4FA9-9FA8BF9FD0E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a:stretch>
            <a:fillRect/>
          </a:stretch>
        </p:blipFill>
        <p:spPr>
          <a:xfrm>
            <a:off x="656841" y="1454759"/>
            <a:ext cx="301626" cy="301626"/>
          </a:xfrm>
          <a:prstGeom prst="rect">
            <a:avLst/>
          </a:prstGeom>
        </p:spPr>
      </p:pic>
      <p:pic>
        <p:nvPicPr>
          <p:cNvPr id="39" name="Graphic 38">
            <a:extLst>
              <a:ext uri="{FF2B5EF4-FFF2-40B4-BE49-F238E27FC236}">
                <a16:creationId xmlns:a16="http://schemas.microsoft.com/office/drawing/2014/main" id="{E2BA7A68-AF36-8035-DEDB-40CA3775D48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a:fillRect/>
          </a:stretch>
        </p:blipFill>
        <p:spPr>
          <a:xfrm>
            <a:off x="656841" y="2210797"/>
            <a:ext cx="301753" cy="301753"/>
          </a:xfrm>
          <a:prstGeom prst="rect">
            <a:avLst/>
          </a:prstGeom>
        </p:spPr>
      </p:pic>
      <p:pic>
        <p:nvPicPr>
          <p:cNvPr id="42" name="Graphic 41">
            <a:extLst>
              <a:ext uri="{FF2B5EF4-FFF2-40B4-BE49-F238E27FC236}">
                <a16:creationId xmlns:a16="http://schemas.microsoft.com/office/drawing/2014/main" id="{01910630-D656-F3C7-3607-094C2728D8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945" y="3428795"/>
            <a:ext cx="365418" cy="365418"/>
          </a:xfrm>
          <a:prstGeom prst="rect">
            <a:avLst/>
          </a:prstGeom>
        </p:spPr>
      </p:pic>
      <p:pic>
        <p:nvPicPr>
          <p:cNvPr id="45" name="Graphic 44">
            <a:extLst>
              <a:ext uri="{FF2B5EF4-FFF2-40B4-BE49-F238E27FC236}">
                <a16:creationId xmlns:a16="http://schemas.microsoft.com/office/drawing/2014/main" id="{A8A0678D-F26D-CE54-EFC4-7797A20D39A8}"/>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a:stretch>
            <a:fillRect/>
          </a:stretch>
        </p:blipFill>
        <p:spPr>
          <a:xfrm>
            <a:off x="656841" y="4427003"/>
            <a:ext cx="301753" cy="301753"/>
          </a:xfrm>
          <a:prstGeom prst="rect">
            <a:avLst/>
          </a:prstGeom>
        </p:spPr>
      </p:pic>
      <p:pic>
        <p:nvPicPr>
          <p:cNvPr id="48" name="Graphic 47">
            <a:extLst>
              <a:ext uri="{FF2B5EF4-FFF2-40B4-BE49-F238E27FC236}">
                <a16:creationId xmlns:a16="http://schemas.microsoft.com/office/drawing/2014/main" id="{4F30D380-1449-2272-11FE-A498C6CB27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966" y="5439018"/>
            <a:ext cx="341375" cy="341375"/>
          </a:xfrm>
          <a:prstGeom prst="rect">
            <a:avLst/>
          </a:prstGeom>
        </p:spPr>
      </p:pic>
      <p:pic>
        <p:nvPicPr>
          <p:cNvPr id="4" name="Picture 3">
            <a:extLst>
              <a:ext uri="{FF2B5EF4-FFF2-40B4-BE49-F238E27FC236}">
                <a16:creationId xmlns:a16="http://schemas.microsoft.com/office/drawing/2014/main" id="{F3C451CA-6941-17CA-DDFA-9C242934DDA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678394" y="338596"/>
            <a:ext cx="2132605" cy="315178"/>
          </a:xfrm>
          <a:prstGeom prst="rect">
            <a:avLst/>
          </a:prstGeom>
        </p:spPr>
      </p:pic>
    </p:spTree>
    <p:extLst>
      <p:ext uri="{BB962C8B-B14F-4D97-AF65-F5344CB8AC3E}">
        <p14:creationId xmlns:p14="http://schemas.microsoft.com/office/powerpoint/2010/main" val="3194506782"/>
      </p:ext>
    </p:extLst>
  </p:cSld>
  <p:clrMapOvr>
    <a:masterClrMapping/>
  </p:clrMapOvr>
</p:sld>
</file>

<file path=ppt/theme/theme1.xml><?xml version="1.0" encoding="utf-8"?>
<a:theme xmlns:a="http://schemas.openxmlformats.org/drawingml/2006/main" name="UiPath Slide Masters">
  <a:themeElements>
    <a:clrScheme name="UiPath 2025">
      <a:dk1>
        <a:srgbClr val="000000"/>
      </a:dk1>
      <a:lt1>
        <a:srgbClr val="FFFFFF"/>
      </a:lt1>
      <a:dk2>
        <a:srgbClr val="182126"/>
      </a:dk2>
      <a:lt2>
        <a:srgbClr val="D9D9D9"/>
      </a:lt2>
      <a:accent1>
        <a:srgbClr val="FA4616"/>
      </a:accent1>
      <a:accent2>
        <a:srgbClr val="1E6482"/>
      </a:accent2>
      <a:accent3>
        <a:srgbClr val="0BA2B3"/>
      </a:accent3>
      <a:accent4>
        <a:srgbClr val="DA9100"/>
      </a:accent4>
      <a:accent5>
        <a:srgbClr val="CC1956"/>
      </a:accent5>
      <a:accent6>
        <a:srgbClr val="8B288A"/>
      </a:accent6>
      <a:hlink>
        <a:srgbClr val="0F9ED5"/>
      </a:hlink>
      <a:folHlink>
        <a:srgbClr val="0BA2B3"/>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cap="flat">
          <a:solidFill>
            <a:schemeClr val="tx1"/>
          </a:solidFill>
          <a:miter lim="400000"/>
        </a:ln>
        <a:effectLst/>
        <a:sp3d/>
      </a:spPr>
      <a:bodyPr rot="0" spcFirstLastPara="1" vertOverflow="overflow" horzOverflow="overflow" vert="horz" wrap="square" lIns="45720" tIns="45720" rIns="45720" bIns="45720" numCol="1" spcCol="38100" rtlCol="0" anchor="t">
        <a:noAutofit/>
      </a:bodyPr>
      <a:lstStyle>
        <a:defPPr algn="l" defTabSz="457200" hangingPunct="0">
          <a:defRPr sz="1600" dirty="0">
            <a:solidFill>
              <a:schemeClr val="tx1"/>
            </a:solidFill>
            <a:latin typeface="Arial"/>
            <a:cs typeface="Arial"/>
            <a:sym typeface="Arial"/>
          </a:defRPr>
        </a:defPPr>
      </a:lstStyle>
      <a:style>
        <a:lnRef idx="0">
          <a:scrgbClr r="0" g="0" b="0"/>
        </a:lnRef>
        <a:fillRef idx="0">
          <a:scrgbClr r="0" g="0" b="0"/>
        </a:fillRef>
        <a:effectRef idx="0">
          <a:scrgbClr r="0" g="0" b="0"/>
        </a:effectRef>
        <a:fontRef idx="none"/>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45720" tIns="45720" rIns="45720" bIns="45720" rtlCol="0">
        <a:spAutoFit/>
      </a:bodyPr>
      <a:lstStyle>
        <a:defPPr algn="l">
          <a:defRPr sz="1600" dirty="0"/>
        </a:defPPr>
      </a:lstStyle>
    </a:txDef>
  </a:objectDefaults>
  <a:extraClrSchemeLst/>
  <a:custClrLst>
    <a:custClr name="Black">
      <a:srgbClr val="000000"/>
    </a:custClr>
    <a:custClr name="Dark Grey">
      <a:srgbClr val="616161"/>
    </a:custClr>
    <a:custClr name="White">
      <a:srgbClr val="FFFFFF"/>
    </a:custClr>
    <a:custClr name="Robotic Orange">
      <a:srgbClr val="FA4616"/>
    </a:custClr>
    <a:custClr name="Agentic Teal">
      <a:srgbClr val="0BA2B3"/>
    </a:custClr>
    <a:custClr name="Deep Blue">
      <a:srgbClr val="182126"/>
    </a:custClr>
    <a:custClr name="Yellow">
      <a:srgbClr val="DA9100"/>
    </a:custClr>
    <a:custClr name="Magenta">
      <a:srgbClr val="CC1956"/>
    </a:custClr>
    <a:custClr name="Testing Purple">
      <a:srgbClr val="8B288A"/>
    </a:custClr>
    <a:custClr name="Green">
      <a:srgbClr val="99C257"/>
    </a:custClr>
    <a:custClr name="Darker Grey">
      <a:srgbClr val="484848"/>
    </a:custClr>
    <a:custClr name="Offset Grey">
      <a:srgbClr val="D9D9D9"/>
    </a:custClr>
    <a:custClr name="Light Grey">
      <a:srgbClr val="F6F6F6"/>
    </a:custClr>
    <a:custClr name="Block Orange">
      <a:srgbClr val="CE340B"/>
    </a:custClr>
    <a:custClr name="Block Teal">
      <a:srgbClr val="15839A"/>
    </a:custClr>
    <a:custClr name="Block Deep Blue">
      <a:srgbClr val="2D373C"/>
    </a:custClr>
    <a:custClr name="Dark Yellow">
      <a:srgbClr val="BF7D08"/>
    </a:custClr>
    <a:custClr name="Dark Magenta">
      <a:srgbClr val="AF1450"/>
    </a:custClr>
    <a:custClr name="Block Purple">
      <a:srgbClr val="721472"/>
    </a:custClr>
    <a:custClr name="Dark Green">
      <a:srgbClr val="679940"/>
    </a:custClr>
    <a:custClr name="Mid Blue">
      <a:srgbClr val="5BCBDE"/>
    </a:custClr>
    <a:custClr name="Dark Blue">
      <a:srgbClr val="1E6482"/>
    </a:custClr>
    <a:custClr name="Slate Blue">
      <a:srgbClr val="435D6B"/>
    </a:custClr>
    <a:custClr name="Dark Slate Blue">
      <a:srgbClr val="3C464B"/>
    </a:custClr>
  </a:custClrLst>
  <a:extLst>
    <a:ext uri="{05A4C25C-085E-4340-85A3-A5531E510DB2}">
      <thm15:themeFamily xmlns:thm15="http://schemas.microsoft.com/office/thememl/2012/main" name="250715-EDITS" id="{BB37D9A2-BF37-6943-A7D6-4A8818A35829}" vid="{31155D66-BFBC-F446-9942-1701DCF7587B}"/>
    </a:ext>
  </a:extLst>
</a:theme>
</file>

<file path=ppt/theme/theme2.xml><?xml version="1.0" encoding="utf-8"?>
<a:theme xmlns:a="http://schemas.openxmlformats.org/drawingml/2006/main" name="UiPath Slide Masters-dark-mode">
  <a:themeElements>
    <a:clrScheme name="UiPath 2025">
      <a:dk1>
        <a:srgbClr val="000000"/>
      </a:dk1>
      <a:lt1>
        <a:srgbClr val="FFFFFF"/>
      </a:lt1>
      <a:dk2>
        <a:srgbClr val="182126"/>
      </a:dk2>
      <a:lt2>
        <a:srgbClr val="D9D9D9"/>
      </a:lt2>
      <a:accent1>
        <a:srgbClr val="FA4616"/>
      </a:accent1>
      <a:accent2>
        <a:srgbClr val="1E6482"/>
      </a:accent2>
      <a:accent3>
        <a:srgbClr val="0BA2B3"/>
      </a:accent3>
      <a:accent4>
        <a:srgbClr val="DA9100"/>
      </a:accent4>
      <a:accent5>
        <a:srgbClr val="CC1956"/>
      </a:accent5>
      <a:accent6>
        <a:srgbClr val="8B288A"/>
      </a:accent6>
      <a:hlink>
        <a:srgbClr val="0F9ED5"/>
      </a:hlink>
      <a:folHlink>
        <a:srgbClr val="0BA2B3"/>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cap="flat">
          <a:solidFill>
            <a:schemeClr val="tx1"/>
          </a:solidFill>
          <a:miter lim="400000"/>
        </a:ln>
        <a:effectLst/>
        <a:sp3d/>
      </a:spPr>
      <a:bodyPr rot="0" spcFirstLastPara="1" vertOverflow="overflow" horzOverflow="overflow" vert="horz" wrap="square" lIns="45720" tIns="45720" rIns="45720" bIns="45720" numCol="1" spcCol="38100" rtlCol="0" anchor="t">
        <a:noAutofit/>
      </a:bodyPr>
      <a:lstStyle>
        <a:defPPr algn="l" defTabSz="457200" hangingPunct="0">
          <a:defRPr sz="1600" dirty="0">
            <a:solidFill>
              <a:schemeClr val="tx1"/>
            </a:solidFill>
            <a:latin typeface="Arial"/>
            <a:cs typeface="Arial"/>
            <a:sym typeface="Arial"/>
          </a:defRPr>
        </a:defPPr>
      </a:lstStyle>
      <a:style>
        <a:lnRef idx="0">
          <a:scrgbClr r="0" g="0" b="0"/>
        </a:lnRef>
        <a:fillRef idx="0">
          <a:scrgbClr r="0" g="0" b="0"/>
        </a:fillRef>
        <a:effectRef idx="0">
          <a:scrgbClr r="0" g="0" b="0"/>
        </a:effectRef>
        <a:fontRef idx="none"/>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45720" tIns="45720" rIns="45720" bIns="45720" rtlCol="0">
        <a:spAutoFit/>
      </a:bodyPr>
      <a:lstStyle>
        <a:defPPr algn="l">
          <a:defRPr sz="1600" dirty="0"/>
        </a:defPPr>
      </a:lstStyle>
    </a:txDef>
  </a:objectDefaults>
  <a:extraClrSchemeLst/>
  <a:custClrLst>
    <a:custClr name="Black">
      <a:srgbClr val="000000"/>
    </a:custClr>
    <a:custClr name="Dark Grey">
      <a:srgbClr val="616161"/>
    </a:custClr>
    <a:custClr name="White">
      <a:srgbClr val="FFFFFF"/>
    </a:custClr>
    <a:custClr name="Robotic Orange">
      <a:srgbClr val="FA4616"/>
    </a:custClr>
    <a:custClr name="Agentic Teal">
      <a:srgbClr val="0BA2B3"/>
    </a:custClr>
    <a:custClr name="Deep Blue">
      <a:srgbClr val="182126"/>
    </a:custClr>
    <a:custClr name="Yellow">
      <a:srgbClr val="DA9100"/>
    </a:custClr>
    <a:custClr name="Magenta">
      <a:srgbClr val="CC1956"/>
    </a:custClr>
    <a:custClr name="Testing Purple">
      <a:srgbClr val="8B288A"/>
    </a:custClr>
    <a:custClr name="Green">
      <a:srgbClr val="99C257"/>
    </a:custClr>
    <a:custClr name="Darker Grey">
      <a:srgbClr val="484848"/>
    </a:custClr>
    <a:custClr name="Offset Grey">
      <a:srgbClr val="D9D9D9"/>
    </a:custClr>
    <a:custClr name="Light Grey">
      <a:srgbClr val="F6F6F6"/>
    </a:custClr>
    <a:custClr name="Block Orange">
      <a:srgbClr val="CE340B"/>
    </a:custClr>
    <a:custClr name="Block Teal">
      <a:srgbClr val="15839A"/>
    </a:custClr>
    <a:custClr name="Block Deep Blue">
      <a:srgbClr val="2D373C"/>
    </a:custClr>
    <a:custClr name="Dark Yellow">
      <a:srgbClr val="BF7D08"/>
    </a:custClr>
    <a:custClr name="Dark Magenta">
      <a:srgbClr val="AF1450"/>
    </a:custClr>
    <a:custClr name="Block Purple">
      <a:srgbClr val="721472"/>
    </a:custClr>
    <a:custClr name="Dark Green">
      <a:srgbClr val="679940"/>
    </a:custClr>
    <a:custClr name="Mid Blue">
      <a:srgbClr val="5BCBDE"/>
    </a:custClr>
    <a:custClr name="Dark Blue">
      <a:srgbClr val="1E6482"/>
    </a:custClr>
    <a:custClr name="Slate Blue">
      <a:srgbClr val="435D6B"/>
    </a:custClr>
    <a:custClr name="Dark Slate Blue">
      <a:srgbClr val="3C464B"/>
    </a:custClr>
  </a:custClrLst>
  <a:extLst>
    <a:ext uri="{05A4C25C-085E-4340-85A3-A5531E510DB2}">
      <thm15:themeFamily xmlns:thm15="http://schemas.microsoft.com/office/thememl/2012/main" name="250715-EDITS" id="{BB37D9A2-BF37-6943-A7D6-4A8818A35829}" vid="{31155D66-BFBC-F446-9942-1701DCF758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4e9cb4-66f6-41a7-8131-d5779e7e44b1">
      <Terms xmlns="http://schemas.microsoft.com/office/infopath/2007/PartnerControls"/>
    </lcf76f155ced4ddcb4097134ff3c332f>
    <Ref xmlns="044e9cb4-66f6-41a7-8131-d5779e7e44b1" xsi:nil="true"/>
    <TaxCatchAll xmlns="a5e2ffda-193f-4772-b3a7-0dcee24422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037A45816A5545B7D0959A01FB021E" ma:contentTypeVersion="16" ma:contentTypeDescription="Create a new document." ma:contentTypeScope="" ma:versionID="52ca7b444a49facbebff629d22274015">
  <xsd:schema xmlns:xsd="http://www.w3.org/2001/XMLSchema" xmlns:xs="http://www.w3.org/2001/XMLSchema" xmlns:p="http://schemas.microsoft.com/office/2006/metadata/properties" xmlns:ns2="044e9cb4-66f6-41a7-8131-d5779e7e44b1" xmlns:ns3="a5e2ffda-193f-4772-b3a7-0dcee2442230" targetNamespace="http://schemas.microsoft.com/office/2006/metadata/properties" ma:root="true" ma:fieldsID="fd09e2c2786d8e5dfc8818d938c7fbeb" ns2:_="" ns3:_="">
    <xsd:import namespace="044e9cb4-66f6-41a7-8131-d5779e7e44b1"/>
    <xsd:import namespace="a5e2ffda-193f-4772-b3a7-0dcee2442230"/>
    <xsd:element name="properties">
      <xsd:complexType>
        <xsd:sequence>
          <xsd:element name="documentManagement">
            <xsd:complexType>
              <xsd:all>
                <xsd:element ref="ns2:Ref"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4e9cb4-66f6-41a7-8131-d5779e7e44b1" elementFormDefault="qualified">
    <xsd:import namespace="http://schemas.microsoft.com/office/2006/documentManagement/types"/>
    <xsd:import namespace="http://schemas.microsoft.com/office/infopath/2007/PartnerControls"/>
    <xsd:element name="Ref" ma:index="8" nillable="true" ma:displayName="Ref" ma:format="Dropdown" ma:internalName="Ref">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1dbffec-79fa-4823-8888-078a85f18a7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e2ffda-193f-4772-b3a7-0dcee2442230"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321a62e-5758-458b-916f-10acfcba25d7}" ma:internalName="TaxCatchAll" ma:showField="CatchAllData" ma:web="a5e2ffda-193f-4772-b3a7-0dcee24422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7DFA7-9FF8-4ED1-88C1-C322BAAD923B}">
  <ds:schemaRefs>
    <ds:schemaRef ds:uri="http://schemas.microsoft.com/office/2006/metadata/properties"/>
    <ds:schemaRef ds:uri="http://schemas.microsoft.com/office/infopath/2007/PartnerControls"/>
    <ds:schemaRef ds:uri="044e9cb4-66f6-41a7-8131-d5779e7e44b1"/>
    <ds:schemaRef ds:uri="a5e2ffda-193f-4772-b3a7-0dcee2442230"/>
  </ds:schemaRefs>
</ds:datastoreItem>
</file>

<file path=customXml/itemProps2.xml><?xml version="1.0" encoding="utf-8"?>
<ds:datastoreItem xmlns:ds="http://schemas.openxmlformats.org/officeDocument/2006/customXml" ds:itemID="{333398D2-BB4E-4BA5-82F2-9252579174C8}">
  <ds:schemaRefs>
    <ds:schemaRef ds:uri="http://schemas.microsoft.com/sharepoint/v3/contenttype/forms"/>
  </ds:schemaRefs>
</ds:datastoreItem>
</file>

<file path=customXml/itemProps3.xml><?xml version="1.0" encoding="utf-8"?>
<ds:datastoreItem xmlns:ds="http://schemas.openxmlformats.org/officeDocument/2006/customXml" ds:itemID="{F32AF20A-CDCE-47CA-A5D7-61368448F0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4e9cb4-66f6-41a7-8131-d5779e7e44b1"/>
    <ds:schemaRef ds:uri="a5e2ffda-193f-4772-b3a7-0dcee24422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3992</TotalTime>
  <Words>2237</Words>
  <Application>Microsoft Office PowerPoint</Application>
  <PresentationFormat>Widescreen</PresentationFormat>
  <Paragraphs>219</Paragraphs>
  <Slides>17</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Arial</vt:lpstr>
      <vt:lpstr>Arial Black</vt:lpstr>
      <vt:lpstr>Calibri</vt:lpstr>
      <vt:lpstr>Source Sans Pro</vt:lpstr>
      <vt:lpstr>Wingdings</vt:lpstr>
      <vt:lpstr>UiPath Slide Masters</vt:lpstr>
      <vt:lpstr>UiPath Slide Masters-dark-mode</vt:lpstr>
      <vt:lpstr>UiPath Academy</vt:lpstr>
      <vt:lpstr>Safe Harbor​</vt:lpstr>
      <vt:lpstr>What does UiPath Academy do?</vt:lpstr>
      <vt:lpstr>Developers are the best…</vt:lpstr>
      <vt:lpstr>Center of Excellence leaders</vt:lpstr>
      <vt:lpstr>Automation Developers</vt:lpstr>
      <vt:lpstr>Solution Architects</vt:lpstr>
      <vt:lpstr>Business Analysts</vt:lpstr>
      <vt:lpstr>Infrastructure Engineers</vt:lpstr>
      <vt:lpstr>Project Managers</vt:lpstr>
      <vt:lpstr>Process Mining Developers</vt:lpstr>
      <vt:lpstr>Software Test Engineers</vt:lpstr>
      <vt:lpstr>Automation Developers with AI</vt:lpstr>
      <vt:lpstr>Agentic Automation Specialist</vt:lpstr>
      <vt:lpstr>Citizen Developers</vt:lpstr>
      <vt:lpstr>Business users</vt:lpstr>
      <vt:lpstr>Why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Epstein</dc:creator>
  <cp:lastModifiedBy>Bianca Dragu</cp:lastModifiedBy>
  <cp:revision>365</cp:revision>
  <dcterms:created xsi:type="dcterms:W3CDTF">2025-07-02T10:02:35Z</dcterms:created>
  <dcterms:modified xsi:type="dcterms:W3CDTF">2025-08-25T14:08:23Z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0x010100CA037A45816A5545B7D0959A01FB021E</vt:lpwstr>
  </property>
  <property fmtid="{D5CDD505-2E9C-101B-9397-08002B2CF9AE}" pid="3" name="MediaServiceImageTags">
    <vt:lpwstr/>
  </property>
  <property fmtid="{D5CDD505-2E9C-101B-9397-08002B2CF9AE}" pid="4" name="ClientFileRound">
    <vt:lpwstr>SG02</vt:lpwstr>
  </property>
</Properties>
</file>