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3" r:id="rId11"/>
    <p:sldMasterId id="2147483983" r:id="rId12"/>
    <p:sldMasterId id="2147483997" r:id="rId13"/>
    <p:sldMasterId id="2147484008" r:id="rId14"/>
  </p:sldMasterIdLst>
  <p:notesMasterIdLst>
    <p:notesMasterId r:id="rId32"/>
  </p:notesMasterIdLst>
  <p:handoutMasterIdLst>
    <p:handoutMasterId r:id="rId33"/>
  </p:handoutMasterIdLst>
  <p:sldIdLst>
    <p:sldId id="482" r:id="rId15"/>
    <p:sldId id="566" r:id="rId16"/>
    <p:sldId id="585" r:id="rId17"/>
    <p:sldId id="586" r:id="rId18"/>
    <p:sldId id="2076137422" r:id="rId19"/>
    <p:sldId id="2076137444" r:id="rId20"/>
    <p:sldId id="450" r:id="rId21"/>
    <p:sldId id="2076137441" r:id="rId22"/>
    <p:sldId id="461" r:id="rId23"/>
    <p:sldId id="2076137445" r:id="rId24"/>
    <p:sldId id="2076137442" r:id="rId25"/>
    <p:sldId id="2076137425" r:id="rId26"/>
    <p:sldId id="2076137446" r:id="rId27"/>
    <p:sldId id="2076137447" r:id="rId28"/>
    <p:sldId id="2076137434" r:id="rId29"/>
    <p:sldId id="2076137423" r:id="rId30"/>
    <p:sldId id="2076137409" r:id="rId31"/>
  </p:sldIdLst>
  <p:sldSz cx="12188825" cy="6858000"/>
  <p:notesSz cx="6858000" cy="9144000"/>
  <p:custDataLst>
    <p:custData r:id="rId9"/>
    <p:custData r:id="rId4"/>
    <p:custData r:id="rId1"/>
    <p:custData r:id="rId8"/>
    <p:custData r:id="rId10"/>
    <p:custData r:id="rId2"/>
    <p:custData r:id="rId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5F69E6-9CFF-60A1-4D00-C5F6E960600E}" name="Kate Mcdaniel" initials="KM" userId="S::kate.mcdaniel@uipath.com::ac2dcec2-adca-4a3a-8a42-4d2b5cf092f0"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20"/>
  </p:normalViewPr>
  <p:slideViewPr>
    <p:cSldViewPr snapToGrid="0">
      <p:cViewPr varScale="1">
        <p:scale>
          <a:sx n="102" d="100"/>
          <a:sy n="102" d="100"/>
        </p:scale>
        <p:origin x="816" y="108"/>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3C52AC-B35A-CA4E-8A36-41D4C19C8B66}" type="datetimeFigureOut">
              <a:rPr lang="en-US" smtClean="0"/>
              <a:pPr/>
              <a:t>11/20/2024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9E16FA-277E-0C48-86CC-060AC9F2D5B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F42A7-8624-5649-A655-6E2B4F25EC14}" type="datetimeFigureOut">
              <a:rPr lang="en-US" smtClean="0"/>
              <a:pPr/>
              <a:t>11/20/2024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8B97D-45A5-1E45-A1E0-6392C6E84CC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a:t>
            </a:fld>
            <a:endParaRPr lang="en-US"/>
          </a:p>
        </p:txBody>
      </p:sp>
    </p:spTree>
    <p:extLst>
      <p:ext uri="{BB962C8B-B14F-4D97-AF65-F5344CB8AC3E}">
        <p14:creationId xmlns:p14="http://schemas.microsoft.com/office/powerpoint/2010/main" val="34103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2</a:t>
            </a:fld>
            <a:endParaRPr lang="en-US"/>
          </a:p>
        </p:txBody>
      </p:sp>
    </p:spTree>
    <p:extLst>
      <p:ext uri="{BB962C8B-B14F-4D97-AF65-F5344CB8AC3E}">
        <p14:creationId xmlns:p14="http://schemas.microsoft.com/office/powerpoint/2010/main" val="219178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cs typeface="Calibri"/>
              </a:rPr>
              <a:t>UiPath Academy started in April 2017</a:t>
            </a:r>
            <a:r>
              <a:rPr lang="en-US" sz="1000" dirty="0"/>
              <a:t>. </a:t>
            </a:r>
            <a:r>
              <a:rPr lang="en-US" sz="1000" dirty="0">
                <a:cs typeface="Calibri"/>
              </a:rPr>
              <a:t>It was the first free learning platform in the automation space. Back then, UiPath meant 3 products covering what we call today core RPA: automating simple tasks using the UI layer of applications. Since then we've grown as a company – we have many more products to automate all the business facets. We've added AI, process mining, test automation.</a:t>
            </a:r>
          </a:p>
          <a:p>
            <a:endParaRPr lang="en-US" sz="1000" dirty="0">
              <a:cs typeface="Calibri"/>
            </a:endParaRPr>
          </a:p>
          <a:p>
            <a:r>
              <a:rPr lang="en-US" sz="1000" dirty="0">
                <a:cs typeface="Calibri"/>
              </a:rPr>
              <a:t>The industry itself has evolved. Roles have been established, the most important one being the RPA Developer, with the job demand growing in double digits every year. UiPath Academy helps people prepare for taking the certification exams.</a:t>
            </a:r>
          </a:p>
          <a:p>
            <a:endParaRPr lang="en-US" sz="1000" dirty="0">
              <a:cs typeface="Calibri"/>
            </a:endParaRPr>
          </a:p>
          <a:p>
            <a:r>
              <a:rPr lang="en-US" sz="1000" dirty="0">
                <a:cs typeface="Calibri"/>
              </a:rPr>
              <a:t>Just like in Day 1, we're committed to offering free and universal learning. Back then it was for core RPA, now it’s for the entire automation spectrum. This is fully aligned with UiPath's mission of accelerating human achievement, by making automation a reality for as many people as possible. And what can be more ambitious than supporting people to take the driver's seat when dealing with automation? To deliver on this, there’s an entire ecosystem built around UiPath Academy, with free access to the Community edition of our product, a free Forum, a free Marketplace and so on.</a:t>
            </a:r>
            <a:endParaRPr lang="en-US" sz="1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794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DAF349EE-15E0-4D63-402B-3D4B0E568C05}"/>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48E45662-DAF0-B5F7-2F10-FFA8038EF528}"/>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13" name="Subtitle 2">
            <a:extLst>
              <a:ext uri="{FF2B5EF4-FFF2-40B4-BE49-F238E27FC236}">
                <a16:creationId xmlns:a16="http://schemas.microsoft.com/office/drawing/2014/main" id="{C571FA59-CA6F-590D-00FF-C401CE55EC67}"/>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5A064ED6-9387-324C-0004-695EF52C66D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B2C10D74-2933-36CD-BE03-671857424937}"/>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16" name="Picture 15">
            <a:extLst>
              <a:ext uri="{FF2B5EF4-FFF2-40B4-BE49-F238E27FC236}">
                <a16:creationId xmlns:a16="http://schemas.microsoft.com/office/drawing/2014/main" id="{C9B18B6F-DABA-200C-EADD-EA6C0999AC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597381" y="2962885"/>
            <a:ext cx="3436375" cy="2223536"/>
          </a:xfrm>
          <a:prstGeom prst="rect">
            <a:avLst/>
          </a:prstGeom>
        </p:spPr>
      </p:pic>
      <p:pic>
        <p:nvPicPr>
          <p:cNvPr id="2" name="Picture 1">
            <a:extLst>
              <a:ext uri="{FF2B5EF4-FFF2-40B4-BE49-F238E27FC236}">
                <a16:creationId xmlns:a16="http://schemas.microsoft.com/office/drawing/2014/main" id="{614BAFF4-23C4-5E56-7C81-448256A0E7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55649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Custom">
    <p:bg>
      <p:bgPr>
        <a:solidFill>
          <a:schemeClr val="bg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0861A707-8FAA-785C-AF5A-B10408CFADDE}"/>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79A2CF16-F856-9E39-B817-6EFFB84D24B1}"/>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337F9D4E-FB24-2390-3DF7-EA465F01C000}"/>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8814365-5E6E-0C9E-EDFB-C1319C13FCD9}"/>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AA8FCFCE-1BD2-D0D2-E859-B29857E19554}"/>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7245ABF2-28DD-3436-1D35-EF0040C190C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66407DA8-97BF-C5B8-C9B7-283F8DD15074}"/>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8C6B80AD-7666-0CCD-271A-8D631B8548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349229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dirty="0"/>
              <a:t>Click to edit Master text styles</a:t>
            </a:r>
          </a:p>
          <a:p>
            <a:pPr lvl="1"/>
            <a:r>
              <a:rPr lang="en-US" dirty="0"/>
              <a:t>Second level</a:t>
            </a:r>
          </a:p>
          <a:p>
            <a:pPr lvl="2"/>
            <a:r>
              <a:rPr lang="en-US" dirty="0"/>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p:nvPr>
        </p:nvSpPr>
        <p:spPr>
          <a:xfrm>
            <a:off x="4789283" y="2000249"/>
            <a:ext cx="7020446" cy="2162799"/>
          </a:xfrm>
        </p:spPr>
        <p:txBody>
          <a:bodyPr anchor="b"/>
          <a:lstStyle>
            <a:lvl1pPr>
              <a:defRPr sz="3200"/>
            </a:lvl1pPr>
            <a:lvl2pPr marL="0" indent="0">
              <a:buNone/>
              <a:defRPr/>
            </a:lvl2pPr>
          </a:lstStyle>
          <a:p>
            <a:pPr lvl="0"/>
            <a:r>
              <a:rPr lang="en-US" dirty="0"/>
              <a:t>Click to edit Master text styles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dirty="0"/>
              <a:t>Click icon to add picture</a:t>
            </a:r>
            <a:endParaRPr lang="en-PH" dirty="0"/>
          </a:p>
        </p:txBody>
      </p:sp>
      <p:sp>
        <p:nvSpPr>
          <p:cNvPr id="6" name="Text Placeholder 21">
            <a:extLst>
              <a:ext uri="{FF2B5EF4-FFF2-40B4-BE49-F238E27FC236}">
                <a16:creationId xmlns:a16="http://schemas.microsoft.com/office/drawing/2014/main" id="{65CB8154-9C86-4F81-8743-8A30D05A9F8C}"/>
              </a:ext>
            </a:extLst>
          </p:cNvPr>
          <p:cNvSpPr>
            <a:spLocks noGrp="1"/>
          </p:cNvSpPr>
          <p:nvPr>
            <p:ph type="body" sz="quarter" idx="15" hasCustomPrompt="1"/>
          </p:nvPr>
        </p:nvSpPr>
        <p:spPr>
          <a:xfrm>
            <a:off x="4622800" y="3564457"/>
            <a:ext cx="166688" cy="598591"/>
          </a:xfrm>
        </p:spPr>
        <p:txBody>
          <a:bodyPr anchor="b"/>
          <a:lstStyle>
            <a:lvl1pPr>
              <a:defRPr sz="3200"/>
            </a:lvl1pPr>
            <a:lvl2pPr marL="0" indent="0">
              <a:buNone/>
              <a:defRPr/>
            </a:lvl2pPr>
          </a:lstStyle>
          <a:p>
            <a:pPr lvl="0"/>
            <a:r>
              <a:rPr lang="en-US"/>
              <a:t>“</a:t>
            </a:r>
          </a:p>
        </p:txBody>
      </p:sp>
    </p:spTree>
    <p:extLst>
      <p:ext uri="{BB962C8B-B14F-4D97-AF65-F5344CB8AC3E}">
        <p14:creationId xmlns:p14="http://schemas.microsoft.com/office/powerpoint/2010/main" val="190702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a:t>Click to edit Master text styles</a:t>
            </a:r>
          </a:p>
          <a:p>
            <a:pPr lvl="1"/>
            <a:r>
              <a:rPr lang="en-US"/>
              <a:t>Second level</a:t>
            </a:r>
          </a:p>
          <a:p>
            <a:pPr lvl="2"/>
            <a:r>
              <a:rPr lang="en-US"/>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hasCustomPrompt="1"/>
          </p:nvPr>
        </p:nvSpPr>
        <p:spPr>
          <a:xfrm>
            <a:off x="4635500" y="2000249"/>
            <a:ext cx="7174229" cy="2162799"/>
          </a:xfrm>
        </p:spPr>
        <p:txBody>
          <a:bodyPr anchor="b"/>
          <a:lstStyle>
            <a:lvl1pPr marL="137160" indent="-137160">
              <a:defRPr sz="3200"/>
            </a:lvl1pPr>
            <a:lvl2pPr marL="0" indent="0">
              <a:buNone/>
              <a:defRPr/>
            </a:lvl2pPr>
          </a:lstStyle>
          <a:p>
            <a:pPr lvl="0"/>
            <a:r>
              <a:rPr lang="en-US"/>
              <a:t>“Click to edit Master text </a:t>
            </a:r>
            <a:r>
              <a:rPr lang="en-US" err="1"/>
              <a:t>loremstyle</a:t>
            </a:r>
            <a:r>
              <a:rPr lang="en-US"/>
              <a:t> Master text </a:t>
            </a:r>
            <a:r>
              <a:rPr lang="en-US" err="1"/>
              <a:t>loremstyles</a:t>
            </a:r>
            <a:r>
              <a:rPr lang="en-US"/>
              <a:t> 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a:t>Click icon to add picture</a:t>
            </a:r>
            <a:endParaRPr lang="en-PH"/>
          </a:p>
        </p:txBody>
      </p:sp>
    </p:spTree>
    <p:extLst>
      <p:ext uri="{BB962C8B-B14F-4D97-AF65-F5344CB8AC3E}">
        <p14:creationId xmlns:p14="http://schemas.microsoft.com/office/powerpoint/2010/main" val="5063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0207"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79452" y="2565127"/>
            <a:ext cx="3629920"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4"/>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937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23099"/>
            <a:ext cx="2721380"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283841" y="2523099"/>
            <a:ext cx="271989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18519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08803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BF5953F7-BCD8-4688-B34C-D81CB08F82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404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001" y="1171575"/>
            <a:ext cx="3642338" cy="2407920"/>
          </a:xfr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2451" y="1171575"/>
            <a:ext cx="3642338" cy="2407920"/>
          </a:xfr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3901" y="1171575"/>
            <a:ext cx="3642338" cy="2407920"/>
          </a:xfr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001" y="3803650"/>
            <a:ext cx="3642338" cy="2407920"/>
          </a:xfr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2451" y="3803650"/>
            <a:ext cx="3642338" cy="2407920"/>
          </a:xfr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3901" y="3803650"/>
            <a:ext cx="3642338" cy="2407920"/>
          </a:xfr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144A2ED-0415-4F97-8542-3AEA900903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069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825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0" y="1814611"/>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0" y="3088844"/>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0" y="4363077"/>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0" y="5637311"/>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0" y="2605617"/>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0" y="3879851"/>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0" y="5154085"/>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64843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1" y="18146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1" y="3088844"/>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1" y="4363077"/>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1" y="56373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1"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1"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1"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19B46E7-C3DC-F99A-2DC4-CBDBAB10270F}"/>
              </a:ext>
            </a:extLst>
          </p:cNvPr>
          <p:cNvCxnSpPr>
            <a:cxnSpLocks/>
          </p:cNvCxnSpPr>
          <p:nvPr userDrawn="1"/>
        </p:nvCxnSpPr>
        <p:spPr>
          <a:xfrm>
            <a:off x="6450013"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F70D2BB-912B-993E-AB13-F9254873DC07}"/>
              </a:ext>
            </a:extLst>
          </p:cNvPr>
          <p:cNvCxnSpPr>
            <a:cxnSpLocks/>
          </p:cNvCxnSpPr>
          <p:nvPr userDrawn="1"/>
        </p:nvCxnSpPr>
        <p:spPr>
          <a:xfrm>
            <a:off x="6450013"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A2474F5-D166-8D03-E024-D481EF45D854}"/>
              </a:ext>
            </a:extLst>
          </p:cNvPr>
          <p:cNvCxnSpPr>
            <a:cxnSpLocks/>
          </p:cNvCxnSpPr>
          <p:nvPr userDrawn="1"/>
        </p:nvCxnSpPr>
        <p:spPr>
          <a:xfrm>
            <a:off x="6450013"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D3357B74-1A88-6107-B4C5-9E91F21B19DA}"/>
              </a:ext>
            </a:extLst>
          </p:cNvPr>
          <p:cNvSpPr>
            <a:spLocks noGrp="1"/>
          </p:cNvSpPr>
          <p:nvPr>
            <p:ph type="body" sz="quarter" idx="18" hasCustomPrompt="1"/>
          </p:nvPr>
        </p:nvSpPr>
        <p:spPr>
          <a:xfrm>
            <a:off x="7643813" y="18146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5" name="Text Placeholder 10">
            <a:extLst>
              <a:ext uri="{FF2B5EF4-FFF2-40B4-BE49-F238E27FC236}">
                <a16:creationId xmlns:a16="http://schemas.microsoft.com/office/drawing/2014/main" id="{9EF541D6-63C4-2D3F-B51B-AF4EEE095324}"/>
              </a:ext>
            </a:extLst>
          </p:cNvPr>
          <p:cNvSpPr>
            <a:spLocks noGrp="1"/>
          </p:cNvSpPr>
          <p:nvPr>
            <p:ph type="body" sz="quarter" idx="19" hasCustomPrompt="1"/>
          </p:nvPr>
        </p:nvSpPr>
        <p:spPr>
          <a:xfrm>
            <a:off x="7643813" y="3088844"/>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6" name="Text Placeholder 10">
            <a:extLst>
              <a:ext uri="{FF2B5EF4-FFF2-40B4-BE49-F238E27FC236}">
                <a16:creationId xmlns:a16="http://schemas.microsoft.com/office/drawing/2014/main" id="{C835CA98-1CB0-6524-967E-40C1B496A7CB}"/>
              </a:ext>
            </a:extLst>
          </p:cNvPr>
          <p:cNvSpPr>
            <a:spLocks noGrp="1"/>
          </p:cNvSpPr>
          <p:nvPr>
            <p:ph type="body" sz="quarter" idx="20" hasCustomPrompt="1"/>
          </p:nvPr>
        </p:nvSpPr>
        <p:spPr>
          <a:xfrm>
            <a:off x="7643813" y="4363077"/>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7" name="Text Placeholder 10">
            <a:extLst>
              <a:ext uri="{FF2B5EF4-FFF2-40B4-BE49-F238E27FC236}">
                <a16:creationId xmlns:a16="http://schemas.microsoft.com/office/drawing/2014/main" id="{33D88035-1F51-5D78-78FD-B40F6A5F5BB1}"/>
              </a:ext>
            </a:extLst>
          </p:cNvPr>
          <p:cNvSpPr>
            <a:spLocks noGrp="1"/>
          </p:cNvSpPr>
          <p:nvPr>
            <p:ph type="body" sz="quarter" idx="21" hasCustomPrompt="1"/>
          </p:nvPr>
        </p:nvSpPr>
        <p:spPr>
          <a:xfrm>
            <a:off x="7643813" y="56373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8" name="Text Placeholder 5">
            <a:extLst>
              <a:ext uri="{FF2B5EF4-FFF2-40B4-BE49-F238E27FC236}">
                <a16:creationId xmlns:a16="http://schemas.microsoft.com/office/drawing/2014/main" id="{B905CBDF-315E-ACA6-920F-C1D030DA211F}"/>
              </a:ext>
            </a:extLst>
          </p:cNvPr>
          <p:cNvSpPr>
            <a:spLocks noGrp="1"/>
          </p:cNvSpPr>
          <p:nvPr>
            <p:ph type="body" sz="quarter" idx="22" hasCustomPrompt="1"/>
          </p:nvPr>
        </p:nvSpPr>
        <p:spPr>
          <a:xfrm>
            <a:off x="6450013"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05</a:t>
            </a:r>
          </a:p>
        </p:txBody>
      </p:sp>
      <p:sp>
        <p:nvSpPr>
          <p:cNvPr id="29" name="Text Placeholder 5">
            <a:extLst>
              <a:ext uri="{FF2B5EF4-FFF2-40B4-BE49-F238E27FC236}">
                <a16:creationId xmlns:a16="http://schemas.microsoft.com/office/drawing/2014/main" id="{C472DCAD-35ED-3366-3AA5-D629ECD44EC4}"/>
              </a:ext>
            </a:extLst>
          </p:cNvPr>
          <p:cNvSpPr>
            <a:spLocks noGrp="1"/>
          </p:cNvSpPr>
          <p:nvPr>
            <p:ph type="body" sz="quarter" idx="23" hasCustomPrompt="1"/>
          </p:nvPr>
        </p:nvSpPr>
        <p:spPr>
          <a:xfrm>
            <a:off x="6450013"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06</a:t>
            </a:r>
          </a:p>
        </p:txBody>
      </p:sp>
      <p:sp>
        <p:nvSpPr>
          <p:cNvPr id="30" name="Text Placeholder 5">
            <a:extLst>
              <a:ext uri="{FF2B5EF4-FFF2-40B4-BE49-F238E27FC236}">
                <a16:creationId xmlns:a16="http://schemas.microsoft.com/office/drawing/2014/main" id="{3E69B4E3-D925-2FF5-D9CE-D19D21314042}"/>
              </a:ext>
            </a:extLst>
          </p:cNvPr>
          <p:cNvSpPr>
            <a:spLocks noGrp="1"/>
          </p:cNvSpPr>
          <p:nvPr>
            <p:ph type="body" sz="quarter" idx="24" hasCustomPrompt="1"/>
          </p:nvPr>
        </p:nvSpPr>
        <p:spPr>
          <a:xfrm>
            <a:off x="6450013"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07</a:t>
            </a:r>
          </a:p>
        </p:txBody>
      </p:sp>
      <p:sp>
        <p:nvSpPr>
          <p:cNvPr id="31" name="Text Placeholder 5">
            <a:extLst>
              <a:ext uri="{FF2B5EF4-FFF2-40B4-BE49-F238E27FC236}">
                <a16:creationId xmlns:a16="http://schemas.microsoft.com/office/drawing/2014/main" id="{0C612C77-9C64-863B-FC3E-404320C8402B}"/>
              </a:ext>
            </a:extLst>
          </p:cNvPr>
          <p:cNvSpPr>
            <a:spLocks noGrp="1"/>
          </p:cNvSpPr>
          <p:nvPr>
            <p:ph type="body" sz="quarter" idx="25" hasCustomPrompt="1"/>
          </p:nvPr>
        </p:nvSpPr>
        <p:spPr>
          <a:xfrm>
            <a:off x="6450013"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08</a:t>
            </a:r>
          </a:p>
        </p:txBody>
      </p:sp>
      <p:cxnSp>
        <p:nvCxnSpPr>
          <p:cNvPr id="32" name="Straight Connector 31">
            <a:extLst>
              <a:ext uri="{FF2B5EF4-FFF2-40B4-BE49-F238E27FC236}">
                <a16:creationId xmlns:a16="http://schemas.microsoft.com/office/drawing/2014/main" id="{E40935EE-315F-CC72-C3F8-F69C5FE6D037}"/>
              </a:ext>
            </a:extLst>
          </p:cNvPr>
          <p:cNvCxnSpPr>
            <a:cxnSpLocks/>
          </p:cNvCxnSpPr>
          <p:nvPr userDrawn="1"/>
        </p:nvCxnSpPr>
        <p:spPr>
          <a:xfrm flipV="1">
            <a:off x="6095207" y="1549400"/>
            <a:ext cx="0" cy="466090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3212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15" name="Table Placeholder 14">
            <a:extLst>
              <a:ext uri="{FF2B5EF4-FFF2-40B4-BE49-F238E27FC236}">
                <a16:creationId xmlns:a16="http://schemas.microsoft.com/office/drawing/2014/main" id="{A8EB8489-5004-D11B-4ADC-FB8EC28B2ACC}"/>
              </a:ext>
            </a:extLst>
          </p:cNvPr>
          <p:cNvSpPr>
            <a:spLocks noGrp="1"/>
          </p:cNvSpPr>
          <p:nvPr>
            <p:ph type="tbl" sz="quarter" idx="10"/>
          </p:nvPr>
        </p:nvSpPr>
        <p:spPr>
          <a:xfrm>
            <a:off x="381000" y="1322388"/>
            <a:ext cx="11428413" cy="4887912"/>
          </a:xfrm>
        </p:spPr>
        <p:txBody>
          <a:bodyPr/>
          <a:lstStyle/>
          <a:p>
            <a:endParaRPr lang="en-US"/>
          </a:p>
        </p:txBody>
      </p:sp>
    </p:spTree>
    <p:extLst>
      <p:ext uri="{BB962C8B-B14F-4D97-AF65-F5344CB8AC3E}">
        <p14:creationId xmlns:p14="http://schemas.microsoft.com/office/powerpoint/2010/main" val="4671778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C795E2C7-2480-AF84-5352-DC0544D19F2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2" name="Title 1">
            <a:extLst>
              <a:ext uri="{FF2B5EF4-FFF2-40B4-BE49-F238E27FC236}">
                <a16:creationId xmlns:a16="http://schemas.microsoft.com/office/drawing/2014/main" id="{4AE31830-24C9-FD14-C2B8-6C5E7CAA900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A5CC6D0C-2F94-7BEB-DC67-21D0FBBA86F1}"/>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0D596B23-50C7-51BE-557E-C3757D06CEB3}"/>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2" name="Text Placeholder 2">
            <a:extLst>
              <a:ext uri="{FF2B5EF4-FFF2-40B4-BE49-F238E27FC236}">
                <a16:creationId xmlns:a16="http://schemas.microsoft.com/office/drawing/2014/main" id="{0F81E19B-60BF-BCEF-FC48-D2529F23B21B}"/>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22" name="Picture 21">
            <a:extLst>
              <a:ext uri="{FF2B5EF4-FFF2-40B4-BE49-F238E27FC236}">
                <a16:creationId xmlns:a16="http://schemas.microsoft.com/office/drawing/2014/main" id="{9E12AC47-F85A-89C4-00A3-54815130D59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21204150">
            <a:off x="6219375" y="2387599"/>
            <a:ext cx="2890115" cy="1870075"/>
          </a:xfrm>
          <a:prstGeom prst="rect">
            <a:avLst/>
          </a:prstGeom>
        </p:spPr>
      </p:pic>
      <p:pic>
        <p:nvPicPr>
          <p:cNvPr id="4" name="Picture 1">
            <a:extLst>
              <a:ext uri="{FF2B5EF4-FFF2-40B4-BE49-F238E27FC236}">
                <a16:creationId xmlns:a16="http://schemas.microsoft.com/office/drawing/2014/main" id="{3D07DB8C-2FEE-66FF-8FA9-8F065C944D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209803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A123-6AA8-395D-1054-49EADE7957B2}"/>
              </a:ext>
            </a:extLst>
          </p:cNvPr>
          <p:cNvSpPr>
            <a:spLocks noGrp="1"/>
          </p:cNvSpPr>
          <p:nvPr>
            <p:ph type="title"/>
          </p:nvPr>
        </p:nvSpPr>
        <p:spPr>
          <a:xfrm>
            <a:off x="381001" y="357721"/>
            <a:ext cx="6608941" cy="69002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6396C03-C11F-4C2A-6BC1-77008E8367CE}"/>
              </a:ext>
            </a:extLst>
          </p:cNvPr>
          <p:cNvSpPr>
            <a:spLocks noGrp="1"/>
          </p:cNvSpPr>
          <p:nvPr>
            <p:ph sz="quarter" idx="10"/>
          </p:nvPr>
        </p:nvSpPr>
        <p:spPr>
          <a:xfrm>
            <a:off x="381001" y="1322388"/>
            <a:ext cx="11430000"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32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38" name="Left Bracket 137">
            <a:extLst>
              <a:ext uri="{FF2B5EF4-FFF2-40B4-BE49-F238E27FC236}">
                <a16:creationId xmlns:a16="http://schemas.microsoft.com/office/drawing/2014/main" id="{1D3F1DDB-8813-46C4-9961-B51CB768D937}"/>
              </a:ext>
            </a:extLst>
          </p:cNvPr>
          <p:cNvSpPr/>
          <p:nvPr userDrawn="1"/>
        </p:nvSpPr>
        <p:spPr>
          <a:xfrm flipH="1">
            <a:off x="-6" y="1276793"/>
            <a:ext cx="3712033"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9" name="TextBox 138">
            <a:extLst>
              <a:ext uri="{FF2B5EF4-FFF2-40B4-BE49-F238E27FC236}">
                <a16:creationId xmlns:a16="http://schemas.microsoft.com/office/drawing/2014/main" id="{47CD39AA-2835-6FAF-D6EA-5C8DE1D7D2F4}"/>
              </a:ext>
            </a:extLst>
          </p:cNvPr>
          <p:cNvSpPr txBox="1"/>
          <p:nvPr userDrawn="1"/>
        </p:nvSpPr>
        <p:spPr>
          <a:xfrm>
            <a:off x="2068394"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0" name="TextBox 139">
            <a:extLst>
              <a:ext uri="{FF2B5EF4-FFF2-40B4-BE49-F238E27FC236}">
                <a16:creationId xmlns:a16="http://schemas.microsoft.com/office/drawing/2014/main" id="{30B8D328-77C0-A0F1-CF9A-CB8B7D91B557}"/>
              </a:ext>
            </a:extLst>
          </p:cNvPr>
          <p:cNvSpPr txBox="1"/>
          <p:nvPr userDrawn="1"/>
        </p:nvSpPr>
        <p:spPr>
          <a:xfrm>
            <a:off x="696686"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1" name="TextBox 140">
            <a:extLst>
              <a:ext uri="{FF2B5EF4-FFF2-40B4-BE49-F238E27FC236}">
                <a16:creationId xmlns:a16="http://schemas.microsoft.com/office/drawing/2014/main" id="{A9245B77-9DDE-8770-ACE3-7EC07F16F55C}"/>
              </a:ext>
            </a:extLst>
          </p:cNvPr>
          <p:cNvSpPr txBox="1"/>
          <p:nvPr userDrawn="1"/>
        </p:nvSpPr>
        <p:spPr>
          <a:xfrm>
            <a:off x="822444"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2" name="TextBox 141">
            <a:extLst>
              <a:ext uri="{FF2B5EF4-FFF2-40B4-BE49-F238E27FC236}">
                <a16:creationId xmlns:a16="http://schemas.microsoft.com/office/drawing/2014/main" id="{A074F695-9C50-96D0-20FB-B24ED1628B9B}"/>
              </a:ext>
            </a:extLst>
          </p:cNvPr>
          <p:cNvSpPr txBox="1"/>
          <p:nvPr userDrawn="1"/>
        </p:nvSpPr>
        <p:spPr>
          <a:xfrm>
            <a:off x="2478178"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3" name="TextBox 142">
            <a:extLst>
              <a:ext uri="{FF2B5EF4-FFF2-40B4-BE49-F238E27FC236}">
                <a16:creationId xmlns:a16="http://schemas.microsoft.com/office/drawing/2014/main" id="{F383751B-EABB-FCEA-6145-420C8CEF5CEC}"/>
              </a:ext>
            </a:extLst>
          </p:cNvPr>
          <p:cNvSpPr txBox="1"/>
          <p:nvPr userDrawn="1"/>
        </p:nvSpPr>
        <p:spPr>
          <a:xfrm>
            <a:off x="381001" y="3405089"/>
            <a:ext cx="709636" cy="215444"/>
          </a:xfrm>
          <a:prstGeom prst="rect">
            <a:avLst/>
          </a:prstGeom>
          <a:noFill/>
        </p:spPr>
        <p:txBody>
          <a:bodyPr wrap="square" lIns="0" rIns="0">
            <a:noAutofit/>
          </a:bodyPr>
          <a:lstStyle/>
          <a:p>
            <a:pPr algn="ctr"/>
            <a:r>
              <a:rPr lang="en-US" sz="800">
                <a:solidFill>
                  <a:schemeClr val="tx1"/>
                </a:solidFill>
              </a:rPr>
              <a:t>Calendar</a:t>
            </a:r>
          </a:p>
        </p:txBody>
      </p:sp>
      <p:sp>
        <p:nvSpPr>
          <p:cNvPr id="144" name="TextBox 143">
            <a:extLst>
              <a:ext uri="{FF2B5EF4-FFF2-40B4-BE49-F238E27FC236}">
                <a16:creationId xmlns:a16="http://schemas.microsoft.com/office/drawing/2014/main" id="{8E5F58D9-DD0E-0787-B47E-52DC21686AB0}"/>
              </a:ext>
            </a:extLst>
          </p:cNvPr>
          <p:cNvSpPr txBox="1"/>
          <p:nvPr userDrawn="1"/>
        </p:nvSpPr>
        <p:spPr>
          <a:xfrm>
            <a:off x="381001" y="4229305"/>
            <a:ext cx="709636" cy="338554"/>
          </a:xfrm>
          <a:prstGeom prst="rect">
            <a:avLst/>
          </a:prstGeom>
          <a:noFill/>
        </p:spPr>
        <p:txBody>
          <a:bodyPr wrap="square" lIns="0" rIns="0">
            <a:noAutofit/>
          </a:bodyPr>
          <a:lstStyle/>
          <a:p>
            <a:pPr algn="ctr"/>
            <a:r>
              <a:rPr lang="en-US" sz="800">
                <a:solidFill>
                  <a:schemeClr val="tx1"/>
                </a:solidFill>
              </a:rPr>
              <a:t>Course foundation</a:t>
            </a:r>
          </a:p>
        </p:txBody>
      </p:sp>
      <p:sp>
        <p:nvSpPr>
          <p:cNvPr id="145" name="TextBox 144">
            <a:extLst>
              <a:ext uri="{FF2B5EF4-FFF2-40B4-BE49-F238E27FC236}">
                <a16:creationId xmlns:a16="http://schemas.microsoft.com/office/drawing/2014/main" id="{EB5E095C-8508-68B1-853A-588E478F58B3}"/>
              </a:ext>
            </a:extLst>
          </p:cNvPr>
          <p:cNvSpPr txBox="1"/>
          <p:nvPr userDrawn="1"/>
        </p:nvSpPr>
        <p:spPr>
          <a:xfrm>
            <a:off x="381001" y="5053521"/>
            <a:ext cx="709636" cy="338554"/>
          </a:xfrm>
          <a:prstGeom prst="rect">
            <a:avLst/>
          </a:prstGeom>
          <a:noFill/>
        </p:spPr>
        <p:txBody>
          <a:bodyPr wrap="square" lIns="0" rIns="0">
            <a:noAutofit/>
          </a:bodyPr>
          <a:lstStyle/>
          <a:p>
            <a:pPr algn="ctr"/>
            <a:r>
              <a:rPr lang="en-US" sz="800">
                <a:solidFill>
                  <a:schemeClr val="tx1"/>
                </a:solidFill>
              </a:rPr>
              <a:t>Enterprise-competency alt</a:t>
            </a:r>
          </a:p>
        </p:txBody>
      </p:sp>
      <p:sp>
        <p:nvSpPr>
          <p:cNvPr id="146" name="TextBox 145">
            <a:extLst>
              <a:ext uri="{FF2B5EF4-FFF2-40B4-BE49-F238E27FC236}">
                <a16:creationId xmlns:a16="http://schemas.microsoft.com/office/drawing/2014/main" id="{8C804E49-03A6-D38D-87E1-D837A637FF3D}"/>
              </a:ext>
            </a:extLst>
          </p:cNvPr>
          <p:cNvSpPr txBox="1"/>
          <p:nvPr userDrawn="1"/>
        </p:nvSpPr>
        <p:spPr>
          <a:xfrm>
            <a:off x="381001" y="5877738"/>
            <a:ext cx="709636" cy="215444"/>
          </a:xfrm>
          <a:prstGeom prst="rect">
            <a:avLst/>
          </a:prstGeom>
          <a:noFill/>
        </p:spPr>
        <p:txBody>
          <a:bodyPr wrap="square" lIns="0" rIns="0">
            <a:noAutofit/>
          </a:bodyPr>
          <a:lstStyle/>
          <a:p>
            <a:pPr algn="ctr"/>
            <a:r>
              <a:rPr lang="en-US" sz="800">
                <a:solidFill>
                  <a:schemeClr val="tx1"/>
                </a:solidFill>
              </a:rPr>
              <a:t>Growth</a:t>
            </a:r>
          </a:p>
        </p:txBody>
      </p:sp>
      <p:sp>
        <p:nvSpPr>
          <p:cNvPr id="147" name="TextBox 146">
            <a:extLst>
              <a:ext uri="{FF2B5EF4-FFF2-40B4-BE49-F238E27FC236}">
                <a16:creationId xmlns:a16="http://schemas.microsoft.com/office/drawing/2014/main" id="{FC75329D-89E6-43A2-BA4E-EA17DF19A7E8}"/>
              </a:ext>
            </a:extLst>
          </p:cNvPr>
          <p:cNvSpPr txBox="1"/>
          <p:nvPr userDrawn="1"/>
        </p:nvSpPr>
        <p:spPr>
          <a:xfrm>
            <a:off x="1095586" y="3405089"/>
            <a:ext cx="709636" cy="215444"/>
          </a:xfrm>
          <a:prstGeom prst="rect">
            <a:avLst/>
          </a:prstGeom>
          <a:noFill/>
        </p:spPr>
        <p:txBody>
          <a:bodyPr wrap="square" lIns="0" rIns="0">
            <a:noAutofit/>
          </a:bodyPr>
          <a:lstStyle/>
          <a:p>
            <a:pPr algn="ctr"/>
            <a:r>
              <a:rPr lang="en-US" sz="800">
                <a:solidFill>
                  <a:schemeClr val="tx1"/>
                </a:solidFill>
              </a:rPr>
              <a:t>Certification</a:t>
            </a:r>
          </a:p>
        </p:txBody>
      </p:sp>
      <p:sp>
        <p:nvSpPr>
          <p:cNvPr id="148" name="TextBox 147">
            <a:extLst>
              <a:ext uri="{FF2B5EF4-FFF2-40B4-BE49-F238E27FC236}">
                <a16:creationId xmlns:a16="http://schemas.microsoft.com/office/drawing/2014/main" id="{FEE5D221-28BF-9B40-6F93-E882AE256B37}"/>
              </a:ext>
            </a:extLst>
          </p:cNvPr>
          <p:cNvSpPr txBox="1"/>
          <p:nvPr userDrawn="1"/>
        </p:nvSpPr>
        <p:spPr>
          <a:xfrm>
            <a:off x="1095586" y="4229305"/>
            <a:ext cx="709636" cy="338554"/>
          </a:xfrm>
          <a:prstGeom prst="rect">
            <a:avLst/>
          </a:prstGeom>
          <a:noFill/>
        </p:spPr>
        <p:txBody>
          <a:bodyPr wrap="square" lIns="0" rIns="0">
            <a:noAutofit/>
          </a:bodyPr>
          <a:lstStyle/>
          <a:p>
            <a:pPr algn="ctr"/>
            <a:r>
              <a:rPr lang="en-US" sz="800">
                <a:solidFill>
                  <a:schemeClr val="tx1"/>
                </a:solidFill>
              </a:rPr>
              <a:t>Course foundation 2</a:t>
            </a:r>
          </a:p>
        </p:txBody>
      </p:sp>
      <p:sp>
        <p:nvSpPr>
          <p:cNvPr id="149" name="TextBox 148">
            <a:extLst>
              <a:ext uri="{FF2B5EF4-FFF2-40B4-BE49-F238E27FC236}">
                <a16:creationId xmlns:a16="http://schemas.microsoft.com/office/drawing/2014/main" id="{A5CC8AF7-D84F-D89F-1F3E-AD49A78239F4}"/>
              </a:ext>
            </a:extLst>
          </p:cNvPr>
          <p:cNvSpPr txBox="1"/>
          <p:nvPr userDrawn="1"/>
        </p:nvSpPr>
        <p:spPr>
          <a:xfrm>
            <a:off x="1095586" y="5053521"/>
            <a:ext cx="709636" cy="215444"/>
          </a:xfrm>
          <a:prstGeom prst="rect">
            <a:avLst/>
          </a:prstGeom>
          <a:noFill/>
        </p:spPr>
        <p:txBody>
          <a:bodyPr wrap="square" lIns="0" rIns="0">
            <a:noAutofit/>
          </a:bodyPr>
          <a:lstStyle/>
          <a:p>
            <a:pPr algn="ctr"/>
            <a:r>
              <a:rPr lang="en-US" sz="800">
                <a:solidFill>
                  <a:schemeClr val="tx1"/>
                </a:solidFill>
              </a:rPr>
              <a:t>Equal</a:t>
            </a:r>
          </a:p>
        </p:txBody>
      </p:sp>
      <p:sp>
        <p:nvSpPr>
          <p:cNvPr id="150" name="TextBox 149">
            <a:extLst>
              <a:ext uri="{FF2B5EF4-FFF2-40B4-BE49-F238E27FC236}">
                <a16:creationId xmlns:a16="http://schemas.microsoft.com/office/drawing/2014/main" id="{431AEF90-A264-E0F7-A191-3FF4FAA7F787}"/>
              </a:ext>
            </a:extLst>
          </p:cNvPr>
          <p:cNvSpPr txBox="1"/>
          <p:nvPr userDrawn="1"/>
        </p:nvSpPr>
        <p:spPr>
          <a:xfrm>
            <a:off x="1095586" y="5877738"/>
            <a:ext cx="709636" cy="215444"/>
          </a:xfrm>
          <a:prstGeom prst="rect">
            <a:avLst/>
          </a:prstGeom>
          <a:noFill/>
        </p:spPr>
        <p:txBody>
          <a:bodyPr wrap="square" lIns="0" rIns="0">
            <a:noAutofit/>
          </a:bodyPr>
          <a:lstStyle/>
          <a:p>
            <a:pPr algn="ctr"/>
            <a:r>
              <a:rPr lang="en-US" sz="800">
                <a:solidFill>
                  <a:schemeClr val="tx1"/>
                </a:solidFill>
              </a:rPr>
              <a:t>Health</a:t>
            </a:r>
          </a:p>
        </p:txBody>
      </p:sp>
      <p:sp>
        <p:nvSpPr>
          <p:cNvPr id="151" name="TextBox 150">
            <a:extLst>
              <a:ext uri="{FF2B5EF4-FFF2-40B4-BE49-F238E27FC236}">
                <a16:creationId xmlns:a16="http://schemas.microsoft.com/office/drawing/2014/main" id="{8312F7C1-B38C-BCA0-6514-0B9264B757B2}"/>
              </a:ext>
            </a:extLst>
          </p:cNvPr>
          <p:cNvSpPr txBox="1"/>
          <p:nvPr userDrawn="1"/>
        </p:nvSpPr>
        <p:spPr>
          <a:xfrm>
            <a:off x="1810171" y="3405089"/>
            <a:ext cx="709636" cy="215444"/>
          </a:xfrm>
          <a:prstGeom prst="rect">
            <a:avLst/>
          </a:prstGeom>
          <a:noFill/>
        </p:spPr>
        <p:txBody>
          <a:bodyPr wrap="square" lIns="0" rIns="0">
            <a:noAutofit/>
          </a:bodyPr>
          <a:lstStyle/>
          <a:p>
            <a:pPr algn="ctr"/>
            <a:r>
              <a:rPr lang="en-US" sz="800">
                <a:solidFill>
                  <a:schemeClr val="tx1"/>
                </a:solidFill>
              </a:rPr>
              <a:t>Chart</a:t>
            </a:r>
          </a:p>
        </p:txBody>
      </p:sp>
      <p:sp>
        <p:nvSpPr>
          <p:cNvPr id="152" name="TextBox 151">
            <a:extLst>
              <a:ext uri="{FF2B5EF4-FFF2-40B4-BE49-F238E27FC236}">
                <a16:creationId xmlns:a16="http://schemas.microsoft.com/office/drawing/2014/main" id="{3737EE03-F30E-F95E-C889-53F42A46B338}"/>
              </a:ext>
            </a:extLst>
          </p:cNvPr>
          <p:cNvSpPr txBox="1"/>
          <p:nvPr userDrawn="1"/>
        </p:nvSpPr>
        <p:spPr>
          <a:xfrm>
            <a:off x="1810171" y="4229305"/>
            <a:ext cx="709636" cy="338554"/>
          </a:xfrm>
          <a:prstGeom prst="rect">
            <a:avLst/>
          </a:prstGeom>
          <a:noFill/>
        </p:spPr>
        <p:txBody>
          <a:bodyPr wrap="square" lIns="0" rIns="0">
            <a:noAutofit/>
          </a:bodyPr>
          <a:lstStyle/>
          <a:p>
            <a:pPr algn="ctr"/>
            <a:r>
              <a:rPr lang="en-US" sz="800">
                <a:solidFill>
                  <a:schemeClr val="tx1"/>
                </a:solidFill>
              </a:rPr>
              <a:t>Course foundation 3</a:t>
            </a:r>
          </a:p>
        </p:txBody>
      </p:sp>
      <p:sp>
        <p:nvSpPr>
          <p:cNvPr id="153" name="TextBox 152">
            <a:extLst>
              <a:ext uri="{FF2B5EF4-FFF2-40B4-BE49-F238E27FC236}">
                <a16:creationId xmlns:a16="http://schemas.microsoft.com/office/drawing/2014/main" id="{77591632-466F-6DCC-3884-B389C0B40EC1}"/>
              </a:ext>
            </a:extLst>
          </p:cNvPr>
          <p:cNvSpPr txBox="1"/>
          <p:nvPr userDrawn="1"/>
        </p:nvSpPr>
        <p:spPr>
          <a:xfrm>
            <a:off x="1810171" y="5053521"/>
            <a:ext cx="709636" cy="215444"/>
          </a:xfrm>
          <a:prstGeom prst="rect">
            <a:avLst/>
          </a:prstGeom>
          <a:noFill/>
        </p:spPr>
        <p:txBody>
          <a:bodyPr wrap="square" lIns="0" rIns="0">
            <a:noAutofit/>
          </a:bodyPr>
          <a:lstStyle/>
          <a:p>
            <a:pPr algn="ctr"/>
            <a:r>
              <a:rPr lang="en-US" sz="800">
                <a:solidFill>
                  <a:schemeClr val="tx1"/>
                </a:solidFill>
              </a:rPr>
              <a:t>Error</a:t>
            </a:r>
          </a:p>
        </p:txBody>
      </p:sp>
      <p:sp>
        <p:nvSpPr>
          <p:cNvPr id="154" name="TextBox 153">
            <a:extLst>
              <a:ext uri="{FF2B5EF4-FFF2-40B4-BE49-F238E27FC236}">
                <a16:creationId xmlns:a16="http://schemas.microsoft.com/office/drawing/2014/main" id="{1AB9C655-B2A1-D5C8-3966-666701A09799}"/>
              </a:ext>
            </a:extLst>
          </p:cNvPr>
          <p:cNvSpPr txBox="1"/>
          <p:nvPr userDrawn="1"/>
        </p:nvSpPr>
        <p:spPr>
          <a:xfrm>
            <a:off x="1810171" y="5877738"/>
            <a:ext cx="709636" cy="215444"/>
          </a:xfrm>
          <a:prstGeom prst="rect">
            <a:avLst/>
          </a:prstGeom>
          <a:noFill/>
        </p:spPr>
        <p:txBody>
          <a:bodyPr wrap="square" lIns="0" rIns="0">
            <a:noAutofit/>
          </a:bodyPr>
          <a:lstStyle/>
          <a:p>
            <a:pPr algn="ctr"/>
            <a:r>
              <a:rPr lang="en-US" sz="800">
                <a:solidFill>
                  <a:schemeClr val="tx1"/>
                </a:solidFill>
              </a:rPr>
              <a:t>Heart</a:t>
            </a:r>
          </a:p>
        </p:txBody>
      </p:sp>
      <p:sp>
        <p:nvSpPr>
          <p:cNvPr id="155" name="TextBox 154">
            <a:extLst>
              <a:ext uri="{FF2B5EF4-FFF2-40B4-BE49-F238E27FC236}">
                <a16:creationId xmlns:a16="http://schemas.microsoft.com/office/drawing/2014/main" id="{EC83FD2D-2E1E-D092-2491-012CD11DF8A4}"/>
              </a:ext>
            </a:extLst>
          </p:cNvPr>
          <p:cNvSpPr txBox="1"/>
          <p:nvPr userDrawn="1"/>
        </p:nvSpPr>
        <p:spPr>
          <a:xfrm>
            <a:off x="2524756" y="3405089"/>
            <a:ext cx="709636" cy="215444"/>
          </a:xfrm>
          <a:prstGeom prst="rect">
            <a:avLst/>
          </a:prstGeom>
          <a:noFill/>
        </p:spPr>
        <p:txBody>
          <a:bodyPr wrap="square" lIns="0" rIns="0">
            <a:noAutofit/>
          </a:bodyPr>
          <a:lstStyle/>
          <a:p>
            <a:pPr algn="ctr"/>
            <a:r>
              <a:rPr lang="en-US" sz="800">
                <a:solidFill>
                  <a:schemeClr val="tx1"/>
                </a:solidFill>
              </a:rPr>
              <a:t>Clock</a:t>
            </a:r>
          </a:p>
        </p:txBody>
      </p:sp>
      <p:sp>
        <p:nvSpPr>
          <p:cNvPr id="156" name="TextBox 155">
            <a:extLst>
              <a:ext uri="{FF2B5EF4-FFF2-40B4-BE49-F238E27FC236}">
                <a16:creationId xmlns:a16="http://schemas.microsoft.com/office/drawing/2014/main" id="{29CF5DBB-6688-FA59-4167-21A2908B33C4}"/>
              </a:ext>
            </a:extLst>
          </p:cNvPr>
          <p:cNvSpPr txBox="1"/>
          <p:nvPr userDrawn="1"/>
        </p:nvSpPr>
        <p:spPr>
          <a:xfrm>
            <a:off x="2524756" y="4229305"/>
            <a:ext cx="709636" cy="338554"/>
          </a:xfrm>
          <a:prstGeom prst="rect">
            <a:avLst/>
          </a:prstGeom>
          <a:noFill/>
        </p:spPr>
        <p:txBody>
          <a:bodyPr wrap="square" lIns="0" rIns="0">
            <a:noAutofit/>
          </a:bodyPr>
          <a:lstStyle/>
          <a:p>
            <a:pPr algn="ctr"/>
            <a:r>
              <a:rPr lang="en-US" sz="800">
                <a:solidFill>
                  <a:schemeClr val="tx1"/>
                </a:solidFill>
              </a:rPr>
              <a:t>Course-orchestrator</a:t>
            </a:r>
          </a:p>
        </p:txBody>
      </p:sp>
      <p:sp>
        <p:nvSpPr>
          <p:cNvPr id="157" name="TextBox 156">
            <a:extLst>
              <a:ext uri="{FF2B5EF4-FFF2-40B4-BE49-F238E27FC236}">
                <a16:creationId xmlns:a16="http://schemas.microsoft.com/office/drawing/2014/main" id="{B24FF50C-FD70-AEF0-77C7-ABBFADE5A7CC}"/>
              </a:ext>
            </a:extLst>
          </p:cNvPr>
          <p:cNvSpPr txBox="1"/>
          <p:nvPr userDrawn="1"/>
        </p:nvSpPr>
        <p:spPr>
          <a:xfrm>
            <a:off x="2524756" y="5053521"/>
            <a:ext cx="709636" cy="338554"/>
          </a:xfrm>
          <a:prstGeom prst="rect">
            <a:avLst/>
          </a:prstGeom>
          <a:noFill/>
        </p:spPr>
        <p:txBody>
          <a:bodyPr wrap="square" lIns="0" rIns="0">
            <a:noAutofit/>
          </a:bodyPr>
          <a:lstStyle/>
          <a:p>
            <a:pPr algn="ctr"/>
            <a:r>
              <a:rPr lang="en-US" sz="800">
                <a:solidFill>
                  <a:schemeClr val="tx1"/>
                </a:solidFill>
              </a:rPr>
              <a:t>Exception handling</a:t>
            </a:r>
          </a:p>
        </p:txBody>
      </p:sp>
      <p:sp>
        <p:nvSpPr>
          <p:cNvPr id="158" name="TextBox 157">
            <a:extLst>
              <a:ext uri="{FF2B5EF4-FFF2-40B4-BE49-F238E27FC236}">
                <a16:creationId xmlns:a16="http://schemas.microsoft.com/office/drawing/2014/main" id="{2741B9A1-4B4D-A2CA-D0DE-60F8AE441C14}"/>
              </a:ext>
            </a:extLst>
          </p:cNvPr>
          <p:cNvSpPr txBox="1"/>
          <p:nvPr userDrawn="1"/>
        </p:nvSpPr>
        <p:spPr>
          <a:xfrm>
            <a:off x="2524756" y="5877738"/>
            <a:ext cx="709636" cy="215444"/>
          </a:xfrm>
          <a:prstGeom prst="rect">
            <a:avLst/>
          </a:prstGeom>
          <a:noFill/>
        </p:spPr>
        <p:txBody>
          <a:bodyPr wrap="square" lIns="0" rIns="0">
            <a:noAutofit/>
          </a:bodyPr>
          <a:lstStyle/>
          <a:p>
            <a:pPr algn="ctr"/>
            <a:r>
              <a:rPr lang="en-US" sz="800">
                <a:solidFill>
                  <a:schemeClr val="tx1"/>
                </a:solidFill>
              </a:rPr>
              <a:t>Home</a:t>
            </a:r>
          </a:p>
        </p:txBody>
      </p:sp>
      <p:sp>
        <p:nvSpPr>
          <p:cNvPr id="159" name="TextBox 158">
            <a:extLst>
              <a:ext uri="{FF2B5EF4-FFF2-40B4-BE49-F238E27FC236}">
                <a16:creationId xmlns:a16="http://schemas.microsoft.com/office/drawing/2014/main" id="{0162E8D7-C87B-0CE1-4EEA-C2FD08848313}"/>
              </a:ext>
            </a:extLst>
          </p:cNvPr>
          <p:cNvSpPr txBox="1"/>
          <p:nvPr userDrawn="1"/>
        </p:nvSpPr>
        <p:spPr>
          <a:xfrm>
            <a:off x="323934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app</a:t>
            </a:r>
          </a:p>
        </p:txBody>
      </p:sp>
      <p:sp>
        <p:nvSpPr>
          <p:cNvPr id="160" name="TextBox 159">
            <a:extLst>
              <a:ext uri="{FF2B5EF4-FFF2-40B4-BE49-F238E27FC236}">
                <a16:creationId xmlns:a16="http://schemas.microsoft.com/office/drawing/2014/main" id="{42447CDD-9311-02F5-5ACC-D6E76331FD5A}"/>
              </a:ext>
            </a:extLst>
          </p:cNvPr>
          <p:cNvSpPr txBox="1"/>
          <p:nvPr userDrawn="1"/>
        </p:nvSpPr>
        <p:spPr>
          <a:xfrm>
            <a:off x="3239341" y="4229305"/>
            <a:ext cx="709636" cy="215444"/>
          </a:xfrm>
          <a:prstGeom prst="rect">
            <a:avLst/>
          </a:prstGeom>
          <a:noFill/>
        </p:spPr>
        <p:txBody>
          <a:bodyPr wrap="square" lIns="0" rIns="0">
            <a:noAutofit/>
          </a:bodyPr>
          <a:lstStyle/>
          <a:p>
            <a:pPr algn="ctr"/>
            <a:r>
              <a:rPr lang="en-US" sz="800">
                <a:solidFill>
                  <a:schemeClr val="tx1"/>
                </a:solidFill>
              </a:rPr>
              <a:t>CRM</a:t>
            </a:r>
          </a:p>
        </p:txBody>
      </p:sp>
      <p:sp>
        <p:nvSpPr>
          <p:cNvPr id="161" name="TextBox 160">
            <a:extLst>
              <a:ext uri="{FF2B5EF4-FFF2-40B4-BE49-F238E27FC236}">
                <a16:creationId xmlns:a16="http://schemas.microsoft.com/office/drawing/2014/main" id="{D40C0298-0144-2F55-AA3D-4DD523EFB60C}"/>
              </a:ext>
            </a:extLst>
          </p:cNvPr>
          <p:cNvSpPr txBox="1"/>
          <p:nvPr userDrawn="1"/>
        </p:nvSpPr>
        <p:spPr>
          <a:xfrm>
            <a:off x="3239341" y="5053521"/>
            <a:ext cx="709636" cy="215444"/>
          </a:xfrm>
          <a:prstGeom prst="rect">
            <a:avLst/>
          </a:prstGeom>
          <a:noFill/>
        </p:spPr>
        <p:txBody>
          <a:bodyPr wrap="square" lIns="0" rIns="0">
            <a:noAutofit/>
          </a:bodyPr>
          <a:lstStyle/>
          <a:p>
            <a:pPr algn="ctr"/>
            <a:r>
              <a:rPr lang="en-US" sz="800">
                <a:solidFill>
                  <a:schemeClr val="tx1"/>
                </a:solidFill>
              </a:rPr>
              <a:t>Fast ROI</a:t>
            </a:r>
          </a:p>
        </p:txBody>
      </p:sp>
      <p:sp>
        <p:nvSpPr>
          <p:cNvPr id="162" name="TextBox 161">
            <a:extLst>
              <a:ext uri="{FF2B5EF4-FFF2-40B4-BE49-F238E27FC236}">
                <a16:creationId xmlns:a16="http://schemas.microsoft.com/office/drawing/2014/main" id="{D489B2AA-E3F4-9BA6-6F4C-A1B78D9DE18E}"/>
              </a:ext>
            </a:extLst>
          </p:cNvPr>
          <p:cNvSpPr txBox="1"/>
          <p:nvPr userDrawn="1"/>
        </p:nvSpPr>
        <p:spPr>
          <a:xfrm>
            <a:off x="3239341" y="5877738"/>
            <a:ext cx="709636" cy="215444"/>
          </a:xfrm>
          <a:prstGeom prst="rect">
            <a:avLst/>
          </a:prstGeom>
          <a:noFill/>
        </p:spPr>
        <p:txBody>
          <a:bodyPr wrap="square" lIns="0" rIns="0">
            <a:noAutofit/>
          </a:bodyPr>
          <a:lstStyle/>
          <a:p>
            <a:pPr algn="ctr"/>
            <a:r>
              <a:rPr lang="en-US" sz="800">
                <a:solidFill>
                  <a:schemeClr val="tx1"/>
                </a:solidFill>
              </a:rPr>
              <a:t>Hourglass</a:t>
            </a:r>
          </a:p>
        </p:txBody>
      </p:sp>
      <p:sp>
        <p:nvSpPr>
          <p:cNvPr id="163" name="TextBox 162">
            <a:extLst>
              <a:ext uri="{FF2B5EF4-FFF2-40B4-BE49-F238E27FC236}">
                <a16:creationId xmlns:a16="http://schemas.microsoft.com/office/drawing/2014/main" id="{6FF355B1-C57A-9060-D410-771E2B0A5E21}"/>
              </a:ext>
            </a:extLst>
          </p:cNvPr>
          <p:cNvSpPr txBox="1"/>
          <p:nvPr userDrawn="1"/>
        </p:nvSpPr>
        <p:spPr>
          <a:xfrm>
            <a:off x="6097681" y="3405089"/>
            <a:ext cx="709636" cy="215444"/>
          </a:xfrm>
          <a:prstGeom prst="rect">
            <a:avLst/>
          </a:prstGeom>
          <a:noFill/>
        </p:spPr>
        <p:txBody>
          <a:bodyPr wrap="square" lIns="0" rIns="0">
            <a:noAutofit/>
          </a:bodyPr>
          <a:lstStyle/>
          <a:p>
            <a:pPr algn="ctr"/>
            <a:r>
              <a:rPr lang="en-US" sz="800">
                <a:solidFill>
                  <a:schemeClr val="tx1"/>
                </a:solidFill>
              </a:rPr>
              <a:t>Code</a:t>
            </a:r>
          </a:p>
        </p:txBody>
      </p:sp>
      <p:sp>
        <p:nvSpPr>
          <p:cNvPr id="164" name="TextBox 163">
            <a:extLst>
              <a:ext uri="{FF2B5EF4-FFF2-40B4-BE49-F238E27FC236}">
                <a16:creationId xmlns:a16="http://schemas.microsoft.com/office/drawing/2014/main" id="{0D65DA0A-F6E3-6177-D76B-26842ECFA90C}"/>
              </a:ext>
            </a:extLst>
          </p:cNvPr>
          <p:cNvSpPr txBox="1"/>
          <p:nvPr userDrawn="1"/>
        </p:nvSpPr>
        <p:spPr>
          <a:xfrm>
            <a:off x="6097681" y="4229305"/>
            <a:ext cx="709636" cy="338554"/>
          </a:xfrm>
          <a:prstGeom prst="rect">
            <a:avLst/>
          </a:prstGeom>
          <a:noFill/>
        </p:spPr>
        <p:txBody>
          <a:bodyPr wrap="square" lIns="0" rIns="0">
            <a:noAutofit/>
          </a:bodyPr>
          <a:lstStyle/>
          <a:p>
            <a:pPr algn="ctr"/>
            <a:r>
              <a:rPr lang="en-US" sz="800">
                <a:solidFill>
                  <a:schemeClr val="tx1"/>
                </a:solidFill>
              </a:rPr>
              <a:t>Desktop program</a:t>
            </a:r>
          </a:p>
        </p:txBody>
      </p:sp>
      <p:sp>
        <p:nvSpPr>
          <p:cNvPr id="165" name="TextBox 164">
            <a:extLst>
              <a:ext uri="{FF2B5EF4-FFF2-40B4-BE49-F238E27FC236}">
                <a16:creationId xmlns:a16="http://schemas.microsoft.com/office/drawing/2014/main" id="{F236086F-5DBE-D7A3-9F40-58FA051C327A}"/>
              </a:ext>
            </a:extLst>
          </p:cNvPr>
          <p:cNvSpPr txBox="1"/>
          <p:nvPr userDrawn="1"/>
        </p:nvSpPr>
        <p:spPr>
          <a:xfrm>
            <a:off x="6097681" y="5053521"/>
            <a:ext cx="709636" cy="215444"/>
          </a:xfrm>
          <a:prstGeom prst="rect">
            <a:avLst/>
          </a:prstGeom>
          <a:noFill/>
        </p:spPr>
        <p:txBody>
          <a:bodyPr wrap="square" lIns="0" rIns="0">
            <a:noAutofit/>
          </a:bodyPr>
          <a:lstStyle/>
          <a:p>
            <a:pPr algn="ctr"/>
            <a:r>
              <a:rPr lang="en-US" sz="800">
                <a:solidFill>
                  <a:schemeClr val="tx1"/>
                </a:solidFill>
              </a:rPr>
              <a:t>First-link</a:t>
            </a:r>
          </a:p>
        </p:txBody>
      </p:sp>
      <p:sp>
        <p:nvSpPr>
          <p:cNvPr id="166" name="TextBox 165">
            <a:extLst>
              <a:ext uri="{FF2B5EF4-FFF2-40B4-BE49-F238E27FC236}">
                <a16:creationId xmlns:a16="http://schemas.microsoft.com/office/drawing/2014/main" id="{0781AC80-CC9D-4E14-B9A2-5BACB6AF4C8B}"/>
              </a:ext>
            </a:extLst>
          </p:cNvPr>
          <p:cNvSpPr txBox="1"/>
          <p:nvPr userDrawn="1"/>
        </p:nvSpPr>
        <p:spPr>
          <a:xfrm>
            <a:off x="6097681" y="2580873"/>
            <a:ext cx="709636" cy="338554"/>
          </a:xfrm>
          <a:prstGeom prst="rect">
            <a:avLst/>
          </a:prstGeom>
          <a:noFill/>
        </p:spPr>
        <p:txBody>
          <a:bodyPr wrap="square" lIns="0" rIns="0">
            <a:noAutofit/>
          </a:bodyPr>
          <a:lstStyle/>
          <a:p>
            <a:pPr algn="ctr"/>
            <a:r>
              <a:rPr lang="en-US" sz="800">
                <a:solidFill>
                  <a:schemeClr val="tx1"/>
                </a:solidFill>
              </a:rPr>
              <a:t>Automated data entry</a:t>
            </a:r>
          </a:p>
        </p:txBody>
      </p:sp>
      <p:sp>
        <p:nvSpPr>
          <p:cNvPr id="167" name="TextBox 166">
            <a:extLst>
              <a:ext uri="{FF2B5EF4-FFF2-40B4-BE49-F238E27FC236}">
                <a16:creationId xmlns:a16="http://schemas.microsoft.com/office/drawing/2014/main" id="{6F10C9AC-8359-1424-DFAF-471BFC05C578}"/>
              </a:ext>
            </a:extLst>
          </p:cNvPr>
          <p:cNvSpPr txBox="1"/>
          <p:nvPr userDrawn="1"/>
        </p:nvSpPr>
        <p:spPr>
          <a:xfrm>
            <a:off x="6097681" y="1756657"/>
            <a:ext cx="709636" cy="215444"/>
          </a:xfrm>
          <a:prstGeom prst="rect">
            <a:avLst/>
          </a:prstGeom>
          <a:noFill/>
        </p:spPr>
        <p:txBody>
          <a:bodyPr wrap="square" lIns="0" rIns="0">
            <a:noAutofit/>
          </a:bodyPr>
          <a:lstStyle/>
          <a:p>
            <a:pPr algn="ctr"/>
            <a:r>
              <a:rPr lang="en-US" sz="800">
                <a:solidFill>
                  <a:schemeClr val="tx1"/>
                </a:solidFill>
              </a:rPr>
              <a:t>AI </a:t>
            </a:r>
          </a:p>
        </p:txBody>
      </p:sp>
      <p:sp>
        <p:nvSpPr>
          <p:cNvPr id="168" name="TextBox 167">
            <a:extLst>
              <a:ext uri="{FF2B5EF4-FFF2-40B4-BE49-F238E27FC236}">
                <a16:creationId xmlns:a16="http://schemas.microsoft.com/office/drawing/2014/main" id="{F3D6EFC5-2AF4-1826-21F1-1E2E9685F9D7}"/>
              </a:ext>
            </a:extLst>
          </p:cNvPr>
          <p:cNvSpPr txBox="1"/>
          <p:nvPr userDrawn="1"/>
        </p:nvSpPr>
        <p:spPr>
          <a:xfrm>
            <a:off x="6097681" y="5877738"/>
            <a:ext cx="709636" cy="215444"/>
          </a:xfrm>
          <a:prstGeom prst="rect">
            <a:avLst/>
          </a:prstGeom>
          <a:noFill/>
        </p:spPr>
        <p:txBody>
          <a:bodyPr wrap="square" lIns="0" rIns="0">
            <a:noAutofit/>
          </a:bodyPr>
          <a:lstStyle/>
          <a:p>
            <a:pPr algn="ctr"/>
            <a:r>
              <a:rPr lang="en-US" sz="800">
                <a:solidFill>
                  <a:schemeClr val="tx1"/>
                </a:solidFill>
              </a:rPr>
              <a:t>Keyboard</a:t>
            </a:r>
          </a:p>
        </p:txBody>
      </p:sp>
      <p:sp>
        <p:nvSpPr>
          <p:cNvPr id="169" name="TextBox 168">
            <a:extLst>
              <a:ext uri="{FF2B5EF4-FFF2-40B4-BE49-F238E27FC236}">
                <a16:creationId xmlns:a16="http://schemas.microsoft.com/office/drawing/2014/main" id="{9F4A539A-D21B-2769-94F3-DB17C1966E97}"/>
              </a:ext>
            </a:extLst>
          </p:cNvPr>
          <p:cNvSpPr txBox="1"/>
          <p:nvPr userDrawn="1"/>
        </p:nvSpPr>
        <p:spPr>
          <a:xfrm>
            <a:off x="6812266" y="3405089"/>
            <a:ext cx="709636" cy="338554"/>
          </a:xfrm>
          <a:prstGeom prst="rect">
            <a:avLst/>
          </a:prstGeom>
          <a:noFill/>
        </p:spPr>
        <p:txBody>
          <a:bodyPr wrap="square" lIns="0" rIns="0">
            <a:noAutofit/>
          </a:bodyPr>
          <a:lstStyle/>
          <a:p>
            <a:pPr algn="ctr"/>
            <a:r>
              <a:rPr lang="en-US" sz="800">
                <a:solidFill>
                  <a:schemeClr val="tx1"/>
                </a:solidFill>
              </a:rPr>
              <a:t>Complete </a:t>
            </a:r>
          </a:p>
          <a:p>
            <a:pPr algn="ctr"/>
            <a:r>
              <a:rPr lang="en-US" sz="800">
                <a:solidFill>
                  <a:schemeClr val="tx1"/>
                </a:solidFill>
              </a:rPr>
              <a:t>audit</a:t>
            </a:r>
          </a:p>
        </p:txBody>
      </p:sp>
      <p:sp>
        <p:nvSpPr>
          <p:cNvPr id="170" name="TextBox 169">
            <a:extLst>
              <a:ext uri="{FF2B5EF4-FFF2-40B4-BE49-F238E27FC236}">
                <a16:creationId xmlns:a16="http://schemas.microsoft.com/office/drawing/2014/main" id="{28B05E0B-5EE0-AC18-F3E6-CE276219AA5A}"/>
              </a:ext>
            </a:extLst>
          </p:cNvPr>
          <p:cNvSpPr txBox="1"/>
          <p:nvPr userDrawn="1"/>
        </p:nvSpPr>
        <p:spPr>
          <a:xfrm>
            <a:off x="6812266" y="4229305"/>
            <a:ext cx="709636" cy="338554"/>
          </a:xfrm>
          <a:prstGeom prst="rect">
            <a:avLst/>
          </a:prstGeom>
          <a:noFill/>
        </p:spPr>
        <p:txBody>
          <a:bodyPr wrap="square" lIns="0" rIns="0">
            <a:noAutofit/>
          </a:bodyPr>
          <a:lstStyle/>
          <a:p>
            <a:pPr algn="ctr"/>
            <a:r>
              <a:rPr lang="en-US" sz="800">
                <a:solidFill>
                  <a:schemeClr val="tx1"/>
                </a:solidFill>
              </a:rPr>
              <a:t>Document </a:t>
            </a:r>
            <a:br>
              <a:rPr lang="en-US" sz="800">
                <a:solidFill>
                  <a:schemeClr val="tx1"/>
                </a:solidFill>
              </a:rPr>
            </a:br>
            <a:endParaRPr lang="en-US" sz="800">
              <a:solidFill>
                <a:schemeClr val="tx1"/>
              </a:solidFill>
            </a:endParaRPr>
          </a:p>
        </p:txBody>
      </p:sp>
      <p:sp>
        <p:nvSpPr>
          <p:cNvPr id="171" name="TextBox 170">
            <a:extLst>
              <a:ext uri="{FF2B5EF4-FFF2-40B4-BE49-F238E27FC236}">
                <a16:creationId xmlns:a16="http://schemas.microsoft.com/office/drawing/2014/main" id="{F544142A-64D3-0076-396F-CE3A46F0187C}"/>
              </a:ext>
            </a:extLst>
          </p:cNvPr>
          <p:cNvSpPr txBox="1"/>
          <p:nvPr userDrawn="1"/>
        </p:nvSpPr>
        <p:spPr>
          <a:xfrm>
            <a:off x="6812266" y="5053521"/>
            <a:ext cx="709636" cy="215444"/>
          </a:xfrm>
          <a:prstGeom prst="rect">
            <a:avLst/>
          </a:prstGeom>
          <a:noFill/>
        </p:spPr>
        <p:txBody>
          <a:bodyPr wrap="square" lIns="0" rIns="0">
            <a:noAutofit/>
          </a:bodyPr>
          <a:lstStyle/>
          <a:p>
            <a:pPr algn="ctr"/>
            <a:r>
              <a:rPr lang="en-US" sz="800">
                <a:solidFill>
                  <a:schemeClr val="tx1"/>
                </a:solidFill>
              </a:rPr>
              <a:t>First-mention</a:t>
            </a:r>
          </a:p>
        </p:txBody>
      </p:sp>
      <p:sp>
        <p:nvSpPr>
          <p:cNvPr id="172" name="TextBox 171">
            <a:extLst>
              <a:ext uri="{FF2B5EF4-FFF2-40B4-BE49-F238E27FC236}">
                <a16:creationId xmlns:a16="http://schemas.microsoft.com/office/drawing/2014/main" id="{BB187F41-74E9-694A-2613-DD215B332525}"/>
              </a:ext>
            </a:extLst>
          </p:cNvPr>
          <p:cNvSpPr txBox="1"/>
          <p:nvPr userDrawn="1"/>
        </p:nvSpPr>
        <p:spPr>
          <a:xfrm>
            <a:off x="6812266" y="2580873"/>
            <a:ext cx="709636" cy="215444"/>
          </a:xfrm>
          <a:prstGeom prst="rect">
            <a:avLst/>
          </a:prstGeom>
          <a:noFill/>
        </p:spPr>
        <p:txBody>
          <a:bodyPr wrap="square" lIns="0" rIns="0">
            <a:noAutofit/>
          </a:bodyPr>
          <a:lstStyle/>
          <a:p>
            <a:pPr algn="ctr"/>
            <a:r>
              <a:rPr lang="en-US" sz="800">
                <a:solidFill>
                  <a:schemeClr val="tx1"/>
                </a:solidFill>
              </a:rPr>
              <a:t>Automation</a:t>
            </a:r>
          </a:p>
        </p:txBody>
      </p:sp>
      <p:sp>
        <p:nvSpPr>
          <p:cNvPr id="173" name="TextBox 172">
            <a:extLst>
              <a:ext uri="{FF2B5EF4-FFF2-40B4-BE49-F238E27FC236}">
                <a16:creationId xmlns:a16="http://schemas.microsoft.com/office/drawing/2014/main" id="{093806FF-C28F-0FBF-1141-9933F5BFB35F}"/>
              </a:ext>
            </a:extLst>
          </p:cNvPr>
          <p:cNvSpPr txBox="1"/>
          <p:nvPr userDrawn="1"/>
        </p:nvSpPr>
        <p:spPr>
          <a:xfrm>
            <a:off x="6812266" y="1756657"/>
            <a:ext cx="709636" cy="215444"/>
          </a:xfrm>
          <a:prstGeom prst="rect">
            <a:avLst/>
          </a:prstGeom>
          <a:noFill/>
        </p:spPr>
        <p:txBody>
          <a:bodyPr wrap="square" lIns="0" rIns="0">
            <a:noAutofit/>
          </a:bodyPr>
          <a:lstStyle/>
          <a:p>
            <a:pPr algn="ctr"/>
            <a:r>
              <a:rPr lang="en-US" sz="800">
                <a:solidFill>
                  <a:schemeClr val="tx1"/>
                </a:solidFill>
              </a:rPr>
              <a:t>AI Alt</a:t>
            </a:r>
          </a:p>
        </p:txBody>
      </p:sp>
      <p:sp>
        <p:nvSpPr>
          <p:cNvPr id="174" name="TextBox 173">
            <a:extLst>
              <a:ext uri="{FF2B5EF4-FFF2-40B4-BE49-F238E27FC236}">
                <a16:creationId xmlns:a16="http://schemas.microsoft.com/office/drawing/2014/main" id="{2942BD2A-0402-4FA9-E841-0EA044CBE737}"/>
              </a:ext>
            </a:extLst>
          </p:cNvPr>
          <p:cNvSpPr txBox="1"/>
          <p:nvPr userDrawn="1"/>
        </p:nvSpPr>
        <p:spPr>
          <a:xfrm>
            <a:off x="6812266" y="5877738"/>
            <a:ext cx="709636" cy="215444"/>
          </a:xfrm>
          <a:prstGeom prst="rect">
            <a:avLst/>
          </a:prstGeom>
          <a:noFill/>
        </p:spPr>
        <p:txBody>
          <a:bodyPr wrap="square" lIns="0" rIns="0">
            <a:noAutofit/>
          </a:bodyPr>
          <a:lstStyle/>
          <a:p>
            <a:pPr algn="ctr"/>
            <a:r>
              <a:rPr lang="en-US" sz="800">
                <a:solidFill>
                  <a:schemeClr val="tx1"/>
                </a:solidFill>
              </a:rPr>
              <a:t>Label</a:t>
            </a:r>
          </a:p>
        </p:txBody>
      </p:sp>
      <p:sp>
        <p:nvSpPr>
          <p:cNvPr id="175" name="TextBox 174">
            <a:extLst>
              <a:ext uri="{FF2B5EF4-FFF2-40B4-BE49-F238E27FC236}">
                <a16:creationId xmlns:a16="http://schemas.microsoft.com/office/drawing/2014/main" id="{68A8B803-9EAE-47B2-50E3-F09548DE10F1}"/>
              </a:ext>
            </a:extLst>
          </p:cNvPr>
          <p:cNvSpPr txBox="1"/>
          <p:nvPr userDrawn="1"/>
        </p:nvSpPr>
        <p:spPr>
          <a:xfrm>
            <a:off x="7526851" y="3405089"/>
            <a:ext cx="709636" cy="338554"/>
          </a:xfrm>
          <a:prstGeom prst="rect">
            <a:avLst/>
          </a:prstGeom>
          <a:noFill/>
        </p:spPr>
        <p:txBody>
          <a:bodyPr wrap="square" lIns="0" rIns="0">
            <a:noAutofit/>
          </a:bodyPr>
          <a:lstStyle/>
          <a:p>
            <a:pPr algn="ctr"/>
            <a:r>
              <a:rPr lang="en-US" sz="800">
                <a:solidFill>
                  <a:schemeClr val="tx1"/>
                </a:solidFill>
              </a:rPr>
              <a:t>Contact</a:t>
            </a:r>
          </a:p>
          <a:p>
            <a:pPr algn="ctr"/>
            <a:r>
              <a:rPr lang="en-US" sz="800">
                <a:solidFill>
                  <a:schemeClr val="tx1"/>
                </a:solidFill>
              </a:rPr>
              <a:t>email</a:t>
            </a:r>
          </a:p>
        </p:txBody>
      </p:sp>
      <p:sp>
        <p:nvSpPr>
          <p:cNvPr id="176" name="TextBox 175">
            <a:extLst>
              <a:ext uri="{FF2B5EF4-FFF2-40B4-BE49-F238E27FC236}">
                <a16:creationId xmlns:a16="http://schemas.microsoft.com/office/drawing/2014/main" id="{B7502E10-E4D2-F109-12FB-507D897A269B}"/>
              </a:ext>
            </a:extLst>
          </p:cNvPr>
          <p:cNvSpPr txBox="1"/>
          <p:nvPr userDrawn="1"/>
        </p:nvSpPr>
        <p:spPr>
          <a:xfrm>
            <a:off x="7526851" y="4229305"/>
            <a:ext cx="709636" cy="215444"/>
          </a:xfrm>
          <a:prstGeom prst="rect">
            <a:avLst/>
          </a:prstGeom>
          <a:noFill/>
        </p:spPr>
        <p:txBody>
          <a:bodyPr wrap="square" lIns="0" rIns="0">
            <a:noAutofit/>
          </a:bodyPr>
          <a:lstStyle/>
          <a:p>
            <a:pPr algn="ctr"/>
            <a:r>
              <a:rPr lang="en-US" sz="800">
                <a:solidFill>
                  <a:schemeClr val="tx1"/>
                </a:solidFill>
              </a:rPr>
              <a:t>Done</a:t>
            </a:r>
          </a:p>
        </p:txBody>
      </p:sp>
      <p:sp>
        <p:nvSpPr>
          <p:cNvPr id="177" name="TextBox 176">
            <a:extLst>
              <a:ext uri="{FF2B5EF4-FFF2-40B4-BE49-F238E27FC236}">
                <a16:creationId xmlns:a16="http://schemas.microsoft.com/office/drawing/2014/main" id="{7CC0A687-77B0-9BB2-4EF2-AE082658688E}"/>
              </a:ext>
            </a:extLst>
          </p:cNvPr>
          <p:cNvSpPr txBox="1"/>
          <p:nvPr userDrawn="1"/>
        </p:nvSpPr>
        <p:spPr>
          <a:xfrm>
            <a:off x="7526851" y="5053521"/>
            <a:ext cx="709636" cy="215444"/>
          </a:xfrm>
          <a:prstGeom prst="rect">
            <a:avLst/>
          </a:prstGeom>
          <a:noFill/>
        </p:spPr>
        <p:txBody>
          <a:bodyPr wrap="square" lIns="0" rIns="0">
            <a:noAutofit/>
          </a:bodyPr>
          <a:lstStyle/>
          <a:p>
            <a:pPr algn="ctr"/>
            <a:r>
              <a:rPr lang="en-US" sz="800">
                <a:solidFill>
                  <a:schemeClr val="tx1"/>
                </a:solidFill>
              </a:rPr>
              <a:t>First-</a:t>
            </a:r>
            <a:r>
              <a:rPr lang="en-US" sz="800" err="1">
                <a:solidFill>
                  <a:schemeClr val="tx1"/>
                </a:solidFill>
              </a:rPr>
              <a:t>onebox</a:t>
            </a:r>
            <a:endParaRPr lang="en-US" sz="800">
              <a:solidFill>
                <a:schemeClr val="tx1"/>
              </a:solidFill>
            </a:endParaRPr>
          </a:p>
        </p:txBody>
      </p:sp>
      <p:sp>
        <p:nvSpPr>
          <p:cNvPr id="178" name="TextBox 177">
            <a:extLst>
              <a:ext uri="{FF2B5EF4-FFF2-40B4-BE49-F238E27FC236}">
                <a16:creationId xmlns:a16="http://schemas.microsoft.com/office/drawing/2014/main" id="{D9F3C72F-7542-A5E5-DF6F-8F2A0ADD2F72}"/>
              </a:ext>
            </a:extLst>
          </p:cNvPr>
          <p:cNvSpPr txBox="1"/>
          <p:nvPr userDrawn="1"/>
        </p:nvSpPr>
        <p:spPr>
          <a:xfrm>
            <a:off x="7526851" y="2580873"/>
            <a:ext cx="709636" cy="338554"/>
          </a:xfrm>
          <a:prstGeom prst="rect">
            <a:avLst/>
          </a:prstGeom>
          <a:noFill/>
        </p:spPr>
        <p:txBody>
          <a:bodyPr wrap="square" lIns="0" rIns="0">
            <a:noAutofit/>
          </a:bodyPr>
          <a:lstStyle/>
          <a:p>
            <a:pPr algn="ctr"/>
            <a:r>
              <a:rPr lang="en-US" sz="800">
                <a:solidFill>
                  <a:schemeClr val="tx1"/>
                </a:solidFill>
              </a:rPr>
              <a:t>Background automation</a:t>
            </a:r>
          </a:p>
        </p:txBody>
      </p:sp>
      <p:sp>
        <p:nvSpPr>
          <p:cNvPr id="179" name="TextBox 178">
            <a:extLst>
              <a:ext uri="{FF2B5EF4-FFF2-40B4-BE49-F238E27FC236}">
                <a16:creationId xmlns:a16="http://schemas.microsoft.com/office/drawing/2014/main" id="{2390640A-F871-1D87-667E-54D450631DFB}"/>
              </a:ext>
            </a:extLst>
          </p:cNvPr>
          <p:cNvSpPr txBox="1"/>
          <p:nvPr userDrawn="1"/>
        </p:nvSpPr>
        <p:spPr>
          <a:xfrm>
            <a:off x="7526851" y="1756657"/>
            <a:ext cx="709636" cy="215444"/>
          </a:xfrm>
          <a:prstGeom prst="rect">
            <a:avLst/>
          </a:prstGeom>
          <a:noFill/>
        </p:spPr>
        <p:txBody>
          <a:bodyPr wrap="square" lIns="0" rIns="0">
            <a:noAutofit/>
          </a:bodyPr>
          <a:lstStyle/>
          <a:p>
            <a:pPr algn="ctr"/>
            <a:r>
              <a:rPr lang="en-US" sz="800">
                <a:solidFill>
                  <a:schemeClr val="tx1"/>
                </a:solidFill>
              </a:rPr>
              <a:t>AI Enabled</a:t>
            </a:r>
          </a:p>
        </p:txBody>
      </p:sp>
      <p:sp>
        <p:nvSpPr>
          <p:cNvPr id="180" name="TextBox 179">
            <a:extLst>
              <a:ext uri="{FF2B5EF4-FFF2-40B4-BE49-F238E27FC236}">
                <a16:creationId xmlns:a16="http://schemas.microsoft.com/office/drawing/2014/main" id="{94294C21-83D9-E8B3-FC4A-BDE91C35E3A7}"/>
              </a:ext>
            </a:extLst>
          </p:cNvPr>
          <p:cNvSpPr txBox="1"/>
          <p:nvPr userDrawn="1"/>
        </p:nvSpPr>
        <p:spPr>
          <a:xfrm>
            <a:off x="7526851" y="5877738"/>
            <a:ext cx="709636" cy="215444"/>
          </a:xfrm>
          <a:prstGeom prst="rect">
            <a:avLst/>
          </a:prstGeom>
          <a:noFill/>
        </p:spPr>
        <p:txBody>
          <a:bodyPr wrap="square" lIns="0" rIns="0">
            <a:noAutofit/>
          </a:bodyPr>
          <a:lstStyle/>
          <a:p>
            <a:pPr algn="ctr"/>
            <a:r>
              <a:rPr lang="en-US" sz="800">
                <a:solidFill>
                  <a:schemeClr val="tx1"/>
                </a:solidFill>
              </a:rPr>
              <a:t>Label alt</a:t>
            </a:r>
          </a:p>
        </p:txBody>
      </p:sp>
      <p:sp>
        <p:nvSpPr>
          <p:cNvPr id="182" name="TextBox 181">
            <a:extLst>
              <a:ext uri="{FF2B5EF4-FFF2-40B4-BE49-F238E27FC236}">
                <a16:creationId xmlns:a16="http://schemas.microsoft.com/office/drawing/2014/main" id="{C8E21D60-1AA1-B8D3-D0EA-6AFABC4243BD}"/>
              </a:ext>
            </a:extLst>
          </p:cNvPr>
          <p:cNvSpPr txBox="1"/>
          <p:nvPr userDrawn="1"/>
        </p:nvSpPr>
        <p:spPr>
          <a:xfrm>
            <a:off x="10385191" y="3405089"/>
            <a:ext cx="709636" cy="215444"/>
          </a:xfrm>
          <a:prstGeom prst="rect">
            <a:avLst/>
          </a:prstGeom>
          <a:noFill/>
        </p:spPr>
        <p:txBody>
          <a:bodyPr wrap="square" lIns="0" rIns="0">
            <a:noAutofit/>
          </a:bodyPr>
          <a:lstStyle/>
          <a:p>
            <a:pPr algn="ctr"/>
            <a:r>
              <a:rPr lang="en-US" sz="800">
                <a:solidFill>
                  <a:schemeClr val="tx1"/>
                </a:solidFill>
              </a:rPr>
              <a:t>Cost low</a:t>
            </a:r>
          </a:p>
        </p:txBody>
      </p:sp>
      <p:sp>
        <p:nvSpPr>
          <p:cNvPr id="184" name="TextBox 183">
            <a:extLst>
              <a:ext uri="{FF2B5EF4-FFF2-40B4-BE49-F238E27FC236}">
                <a16:creationId xmlns:a16="http://schemas.microsoft.com/office/drawing/2014/main" id="{611B34F6-24BF-1FDF-09F4-2C3501950DCB}"/>
              </a:ext>
            </a:extLst>
          </p:cNvPr>
          <p:cNvSpPr txBox="1"/>
          <p:nvPr userDrawn="1"/>
        </p:nvSpPr>
        <p:spPr>
          <a:xfrm>
            <a:off x="10385191" y="4229305"/>
            <a:ext cx="709636" cy="215444"/>
          </a:xfrm>
          <a:prstGeom prst="rect">
            <a:avLst/>
          </a:prstGeom>
          <a:noFill/>
        </p:spPr>
        <p:txBody>
          <a:bodyPr wrap="square" lIns="0" rIns="0">
            <a:noAutofit/>
          </a:bodyPr>
          <a:lstStyle/>
          <a:p>
            <a:pPr algn="ctr"/>
            <a:r>
              <a:rPr lang="en-US" sz="800">
                <a:solidFill>
                  <a:schemeClr val="tx1"/>
                </a:solidFill>
              </a:rPr>
              <a:t>Editor</a:t>
            </a:r>
          </a:p>
        </p:txBody>
      </p:sp>
      <p:sp>
        <p:nvSpPr>
          <p:cNvPr id="186" name="TextBox 185">
            <a:extLst>
              <a:ext uri="{FF2B5EF4-FFF2-40B4-BE49-F238E27FC236}">
                <a16:creationId xmlns:a16="http://schemas.microsoft.com/office/drawing/2014/main" id="{8F787550-198D-522A-1CB7-F4B3EFA69FBD}"/>
              </a:ext>
            </a:extLst>
          </p:cNvPr>
          <p:cNvSpPr txBox="1"/>
          <p:nvPr userDrawn="1"/>
        </p:nvSpPr>
        <p:spPr>
          <a:xfrm>
            <a:off x="10385191" y="5053521"/>
            <a:ext cx="709636" cy="215444"/>
          </a:xfrm>
          <a:prstGeom prst="rect">
            <a:avLst/>
          </a:prstGeom>
          <a:noFill/>
        </p:spPr>
        <p:txBody>
          <a:bodyPr wrap="square" lIns="0" rIns="0">
            <a:noAutofit/>
          </a:bodyPr>
          <a:lstStyle/>
          <a:p>
            <a:pPr algn="ctr"/>
            <a:r>
              <a:rPr lang="en-US" sz="800">
                <a:solidFill>
                  <a:schemeClr val="tx1"/>
                </a:solidFill>
              </a:rPr>
              <a:t>Goals</a:t>
            </a:r>
          </a:p>
        </p:txBody>
      </p:sp>
      <p:sp>
        <p:nvSpPr>
          <p:cNvPr id="188" name="TextBox 187">
            <a:extLst>
              <a:ext uri="{FF2B5EF4-FFF2-40B4-BE49-F238E27FC236}">
                <a16:creationId xmlns:a16="http://schemas.microsoft.com/office/drawing/2014/main" id="{5C4B4626-FFF2-C725-BEE8-AB7F2065CD79}"/>
              </a:ext>
            </a:extLst>
          </p:cNvPr>
          <p:cNvSpPr txBox="1"/>
          <p:nvPr userDrawn="1"/>
        </p:nvSpPr>
        <p:spPr>
          <a:xfrm>
            <a:off x="10385191" y="2580873"/>
            <a:ext cx="709636" cy="338554"/>
          </a:xfrm>
          <a:prstGeom prst="rect">
            <a:avLst/>
          </a:prstGeom>
          <a:noFill/>
        </p:spPr>
        <p:txBody>
          <a:bodyPr wrap="square" lIns="0" rIns="0">
            <a:noAutofit/>
          </a:bodyPr>
          <a:lstStyle/>
          <a:p>
            <a:pPr algn="ctr"/>
            <a:r>
              <a:rPr lang="en-US" sz="800">
                <a:solidFill>
                  <a:schemeClr val="tx1"/>
                </a:solidFill>
              </a:rPr>
              <a:t>Business partner-up alt</a:t>
            </a:r>
          </a:p>
        </p:txBody>
      </p:sp>
      <p:sp>
        <p:nvSpPr>
          <p:cNvPr id="190" name="TextBox 189">
            <a:extLst>
              <a:ext uri="{FF2B5EF4-FFF2-40B4-BE49-F238E27FC236}">
                <a16:creationId xmlns:a16="http://schemas.microsoft.com/office/drawing/2014/main" id="{61111ECD-F8F7-4F90-D7A2-5128514DFF02}"/>
              </a:ext>
            </a:extLst>
          </p:cNvPr>
          <p:cNvSpPr txBox="1"/>
          <p:nvPr userDrawn="1"/>
        </p:nvSpPr>
        <p:spPr>
          <a:xfrm>
            <a:off x="10385191" y="1756657"/>
            <a:ext cx="709636" cy="338554"/>
          </a:xfrm>
          <a:prstGeom prst="rect">
            <a:avLst/>
          </a:prstGeom>
          <a:noFill/>
        </p:spPr>
        <p:txBody>
          <a:bodyPr wrap="square" lIns="0" rIns="0">
            <a:noAutofit/>
          </a:bodyPr>
          <a:lstStyle/>
          <a:p>
            <a:pPr algn="ctr"/>
            <a:r>
              <a:rPr lang="en-US" sz="800">
                <a:solidFill>
                  <a:schemeClr val="tx1"/>
                </a:solidFill>
              </a:rPr>
              <a:t>App-3rd-party  2</a:t>
            </a:r>
          </a:p>
        </p:txBody>
      </p:sp>
      <p:sp>
        <p:nvSpPr>
          <p:cNvPr id="192" name="TextBox 191">
            <a:extLst>
              <a:ext uri="{FF2B5EF4-FFF2-40B4-BE49-F238E27FC236}">
                <a16:creationId xmlns:a16="http://schemas.microsoft.com/office/drawing/2014/main" id="{62602B64-8860-848A-9BCF-8BDB4E2A0681}"/>
              </a:ext>
            </a:extLst>
          </p:cNvPr>
          <p:cNvSpPr txBox="1"/>
          <p:nvPr userDrawn="1"/>
        </p:nvSpPr>
        <p:spPr>
          <a:xfrm>
            <a:off x="11099777" y="5877738"/>
            <a:ext cx="709636" cy="338554"/>
          </a:xfrm>
          <a:prstGeom prst="rect">
            <a:avLst/>
          </a:prstGeom>
          <a:noFill/>
        </p:spPr>
        <p:txBody>
          <a:bodyPr wrap="square" lIns="0" rIns="0">
            <a:noAutofit/>
          </a:bodyPr>
          <a:lstStyle/>
          <a:p>
            <a:pPr algn="ctr"/>
            <a:r>
              <a:rPr lang="en-US" sz="800">
                <a:solidFill>
                  <a:schemeClr val="tx1"/>
                </a:solidFill>
              </a:rPr>
              <a:t>Link </a:t>
            </a:r>
          </a:p>
          <a:p>
            <a:pPr algn="ctr"/>
            <a:r>
              <a:rPr lang="en-US" sz="800">
                <a:solidFill>
                  <a:schemeClr val="tx1"/>
                </a:solidFill>
              </a:rPr>
              <a:t>special</a:t>
            </a:r>
          </a:p>
        </p:txBody>
      </p:sp>
      <p:sp>
        <p:nvSpPr>
          <p:cNvPr id="194" name="TextBox 193">
            <a:extLst>
              <a:ext uri="{FF2B5EF4-FFF2-40B4-BE49-F238E27FC236}">
                <a16:creationId xmlns:a16="http://schemas.microsoft.com/office/drawing/2014/main" id="{0DE28F80-3E23-65C0-5793-3213898FEF4A}"/>
              </a:ext>
            </a:extLst>
          </p:cNvPr>
          <p:cNvSpPr txBox="1"/>
          <p:nvPr userDrawn="1"/>
        </p:nvSpPr>
        <p:spPr>
          <a:xfrm>
            <a:off x="3953926" y="3405089"/>
            <a:ext cx="709636" cy="338554"/>
          </a:xfrm>
          <a:prstGeom prst="rect">
            <a:avLst/>
          </a:prstGeom>
          <a:noFill/>
        </p:spPr>
        <p:txBody>
          <a:bodyPr wrap="square" lIns="0" rIns="0">
            <a:noAutofit/>
          </a:bodyPr>
          <a:lstStyle/>
          <a:p>
            <a:pPr algn="ctr"/>
            <a:r>
              <a:rPr lang="en-US" sz="800">
                <a:solidFill>
                  <a:schemeClr val="tx1"/>
                </a:solidFill>
              </a:rPr>
              <a:t>Cloud download</a:t>
            </a:r>
          </a:p>
        </p:txBody>
      </p:sp>
      <p:sp>
        <p:nvSpPr>
          <p:cNvPr id="196" name="TextBox 195">
            <a:extLst>
              <a:ext uri="{FF2B5EF4-FFF2-40B4-BE49-F238E27FC236}">
                <a16:creationId xmlns:a16="http://schemas.microsoft.com/office/drawing/2014/main" id="{0D864E7C-7E4D-6606-412E-AE96CFBA78CC}"/>
              </a:ext>
            </a:extLst>
          </p:cNvPr>
          <p:cNvSpPr txBox="1"/>
          <p:nvPr userDrawn="1"/>
        </p:nvSpPr>
        <p:spPr>
          <a:xfrm>
            <a:off x="3953926" y="4229305"/>
            <a:ext cx="709636" cy="215444"/>
          </a:xfrm>
          <a:prstGeom prst="rect">
            <a:avLst/>
          </a:prstGeom>
          <a:noFill/>
        </p:spPr>
        <p:txBody>
          <a:bodyPr wrap="square" lIns="0" rIns="0">
            <a:noAutofit/>
          </a:bodyPr>
          <a:lstStyle/>
          <a:p>
            <a:pPr algn="ctr"/>
            <a:r>
              <a:rPr lang="en-US" sz="800">
                <a:solidFill>
                  <a:schemeClr val="tx1"/>
                </a:solidFill>
              </a:rPr>
              <a:t>Crown</a:t>
            </a:r>
          </a:p>
        </p:txBody>
      </p:sp>
      <p:sp>
        <p:nvSpPr>
          <p:cNvPr id="198" name="TextBox 197">
            <a:extLst>
              <a:ext uri="{FF2B5EF4-FFF2-40B4-BE49-F238E27FC236}">
                <a16:creationId xmlns:a16="http://schemas.microsoft.com/office/drawing/2014/main" id="{81379E23-7655-31BA-7A86-50903EB7D91E}"/>
              </a:ext>
            </a:extLst>
          </p:cNvPr>
          <p:cNvSpPr txBox="1"/>
          <p:nvPr userDrawn="1"/>
        </p:nvSpPr>
        <p:spPr>
          <a:xfrm>
            <a:off x="3953926" y="5053521"/>
            <a:ext cx="709636" cy="215444"/>
          </a:xfrm>
          <a:prstGeom prst="rect">
            <a:avLst/>
          </a:prstGeom>
          <a:noFill/>
        </p:spPr>
        <p:txBody>
          <a:bodyPr wrap="square" lIns="0" rIns="0">
            <a:noAutofit/>
          </a:bodyPr>
          <a:lstStyle/>
          <a:p>
            <a:pPr algn="ctr"/>
            <a:r>
              <a:rPr lang="en-US" sz="800">
                <a:solidFill>
                  <a:schemeClr val="tx1"/>
                </a:solidFill>
              </a:rPr>
              <a:t>First Emoji</a:t>
            </a:r>
          </a:p>
        </p:txBody>
      </p:sp>
      <p:sp>
        <p:nvSpPr>
          <p:cNvPr id="200" name="TextBox 199">
            <a:extLst>
              <a:ext uri="{FF2B5EF4-FFF2-40B4-BE49-F238E27FC236}">
                <a16:creationId xmlns:a16="http://schemas.microsoft.com/office/drawing/2014/main" id="{8A4CA396-A77F-E3E4-A588-E1DD1AEAD4B9}"/>
              </a:ext>
            </a:extLst>
          </p:cNvPr>
          <p:cNvSpPr txBox="1"/>
          <p:nvPr userDrawn="1"/>
        </p:nvSpPr>
        <p:spPr>
          <a:xfrm>
            <a:off x="3953926" y="2580873"/>
            <a:ext cx="709636" cy="215444"/>
          </a:xfrm>
          <a:prstGeom prst="rect">
            <a:avLst/>
          </a:prstGeom>
          <a:noFill/>
        </p:spPr>
        <p:txBody>
          <a:bodyPr wrap="square" lIns="0" rIns="0">
            <a:noAutofit/>
          </a:bodyPr>
          <a:lstStyle/>
          <a:p>
            <a:pPr algn="ctr"/>
            <a:r>
              <a:rPr lang="en-US" sz="800">
                <a:solidFill>
                  <a:schemeClr val="tx1"/>
                </a:solidFill>
              </a:rPr>
              <a:t>Assessment</a:t>
            </a:r>
          </a:p>
        </p:txBody>
      </p:sp>
      <p:sp>
        <p:nvSpPr>
          <p:cNvPr id="202" name="TextBox 201">
            <a:extLst>
              <a:ext uri="{FF2B5EF4-FFF2-40B4-BE49-F238E27FC236}">
                <a16:creationId xmlns:a16="http://schemas.microsoft.com/office/drawing/2014/main" id="{AFB099C0-BAC4-FD98-8390-B468409ABCAF}"/>
              </a:ext>
            </a:extLst>
          </p:cNvPr>
          <p:cNvSpPr txBox="1"/>
          <p:nvPr userDrawn="1"/>
        </p:nvSpPr>
        <p:spPr>
          <a:xfrm>
            <a:off x="3953926" y="1756657"/>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04" name="TextBox 203">
            <a:extLst>
              <a:ext uri="{FF2B5EF4-FFF2-40B4-BE49-F238E27FC236}">
                <a16:creationId xmlns:a16="http://schemas.microsoft.com/office/drawing/2014/main" id="{C5C367F9-2454-8E13-EB84-9411775EFF0B}"/>
              </a:ext>
            </a:extLst>
          </p:cNvPr>
          <p:cNvSpPr txBox="1"/>
          <p:nvPr userDrawn="1"/>
        </p:nvSpPr>
        <p:spPr>
          <a:xfrm>
            <a:off x="3953926" y="5877738"/>
            <a:ext cx="709636" cy="215444"/>
          </a:xfrm>
          <a:prstGeom prst="rect">
            <a:avLst/>
          </a:prstGeom>
          <a:noFill/>
        </p:spPr>
        <p:txBody>
          <a:bodyPr wrap="square" lIns="0" rIns="0">
            <a:noAutofit/>
          </a:bodyPr>
          <a:lstStyle/>
          <a:p>
            <a:pPr algn="ctr"/>
            <a:r>
              <a:rPr lang="en-US" sz="800">
                <a:solidFill>
                  <a:schemeClr val="tx1"/>
                </a:solidFill>
              </a:rPr>
              <a:t>Information</a:t>
            </a:r>
          </a:p>
        </p:txBody>
      </p:sp>
      <p:sp>
        <p:nvSpPr>
          <p:cNvPr id="206" name="TextBox 205">
            <a:extLst>
              <a:ext uri="{FF2B5EF4-FFF2-40B4-BE49-F238E27FC236}">
                <a16:creationId xmlns:a16="http://schemas.microsoft.com/office/drawing/2014/main" id="{6EE43D23-74A2-2738-6FEF-49F52891DD2C}"/>
              </a:ext>
            </a:extLst>
          </p:cNvPr>
          <p:cNvSpPr txBox="1"/>
          <p:nvPr userDrawn="1"/>
        </p:nvSpPr>
        <p:spPr>
          <a:xfrm>
            <a:off x="5383096"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upload</a:t>
            </a:r>
          </a:p>
        </p:txBody>
      </p:sp>
      <p:sp>
        <p:nvSpPr>
          <p:cNvPr id="208" name="TextBox 207">
            <a:extLst>
              <a:ext uri="{FF2B5EF4-FFF2-40B4-BE49-F238E27FC236}">
                <a16:creationId xmlns:a16="http://schemas.microsoft.com/office/drawing/2014/main" id="{78C1CA3D-9095-58B3-5C34-EB5A866392DD}"/>
              </a:ext>
            </a:extLst>
          </p:cNvPr>
          <p:cNvSpPr txBox="1"/>
          <p:nvPr userDrawn="1"/>
        </p:nvSpPr>
        <p:spPr>
          <a:xfrm>
            <a:off x="5383096" y="4229305"/>
            <a:ext cx="709636" cy="215444"/>
          </a:xfrm>
          <a:prstGeom prst="rect">
            <a:avLst/>
          </a:prstGeom>
          <a:noFill/>
        </p:spPr>
        <p:txBody>
          <a:bodyPr wrap="square" lIns="0" rIns="0">
            <a:noAutofit/>
          </a:bodyPr>
          <a:lstStyle/>
          <a:p>
            <a:pPr algn="ctr"/>
            <a:r>
              <a:rPr lang="en-US" sz="800">
                <a:solidFill>
                  <a:schemeClr val="tx1"/>
                </a:solidFill>
              </a:rPr>
              <a:t>Decrease</a:t>
            </a:r>
          </a:p>
        </p:txBody>
      </p:sp>
      <p:sp>
        <p:nvSpPr>
          <p:cNvPr id="210" name="TextBox 209">
            <a:extLst>
              <a:ext uri="{FF2B5EF4-FFF2-40B4-BE49-F238E27FC236}">
                <a16:creationId xmlns:a16="http://schemas.microsoft.com/office/drawing/2014/main" id="{573B6C55-9C50-9731-2487-548E50D456A6}"/>
              </a:ext>
            </a:extLst>
          </p:cNvPr>
          <p:cNvSpPr txBox="1"/>
          <p:nvPr userDrawn="1"/>
        </p:nvSpPr>
        <p:spPr>
          <a:xfrm>
            <a:off x="5383096" y="5053521"/>
            <a:ext cx="709636" cy="215444"/>
          </a:xfrm>
          <a:prstGeom prst="rect">
            <a:avLst/>
          </a:prstGeom>
          <a:noFill/>
        </p:spPr>
        <p:txBody>
          <a:bodyPr wrap="square" lIns="0" rIns="0">
            <a:noAutofit/>
          </a:bodyPr>
          <a:lstStyle/>
          <a:p>
            <a:pPr algn="ctr"/>
            <a:r>
              <a:rPr lang="en-US" sz="800">
                <a:solidFill>
                  <a:schemeClr val="tx1"/>
                </a:solidFill>
              </a:rPr>
              <a:t>First-like</a:t>
            </a:r>
          </a:p>
        </p:txBody>
      </p:sp>
      <p:sp>
        <p:nvSpPr>
          <p:cNvPr id="212" name="TextBox 211">
            <a:extLst>
              <a:ext uri="{FF2B5EF4-FFF2-40B4-BE49-F238E27FC236}">
                <a16:creationId xmlns:a16="http://schemas.microsoft.com/office/drawing/2014/main" id="{A83DD034-9DC6-210F-9E76-85B52D08086B}"/>
              </a:ext>
            </a:extLst>
          </p:cNvPr>
          <p:cNvSpPr txBox="1"/>
          <p:nvPr userDrawn="1"/>
        </p:nvSpPr>
        <p:spPr>
          <a:xfrm>
            <a:off x="5383096" y="2580873"/>
            <a:ext cx="709636" cy="215444"/>
          </a:xfrm>
          <a:prstGeom prst="rect">
            <a:avLst/>
          </a:prstGeom>
          <a:noFill/>
        </p:spPr>
        <p:txBody>
          <a:bodyPr wrap="square" lIns="0" rIns="0">
            <a:noAutofit/>
          </a:bodyPr>
          <a:lstStyle/>
          <a:p>
            <a:pPr algn="ctr"/>
            <a:r>
              <a:rPr lang="en-US" sz="800">
                <a:solidFill>
                  <a:schemeClr val="tx1"/>
                </a:solidFill>
              </a:rPr>
              <a:t>Autobiographer</a:t>
            </a:r>
          </a:p>
        </p:txBody>
      </p:sp>
      <p:sp>
        <p:nvSpPr>
          <p:cNvPr id="214" name="TextBox 213">
            <a:extLst>
              <a:ext uri="{FF2B5EF4-FFF2-40B4-BE49-F238E27FC236}">
                <a16:creationId xmlns:a16="http://schemas.microsoft.com/office/drawing/2014/main" id="{8A986B15-6891-7E0B-BBCD-CC40E5EC5413}"/>
              </a:ext>
            </a:extLst>
          </p:cNvPr>
          <p:cNvSpPr txBox="1"/>
          <p:nvPr userDrawn="1"/>
        </p:nvSpPr>
        <p:spPr>
          <a:xfrm>
            <a:off x="5383096" y="1756657"/>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16" name="TextBox 215">
            <a:extLst>
              <a:ext uri="{FF2B5EF4-FFF2-40B4-BE49-F238E27FC236}">
                <a16:creationId xmlns:a16="http://schemas.microsoft.com/office/drawing/2014/main" id="{154D720E-9A2A-53C9-0AA7-8D489CAD1E9F}"/>
              </a:ext>
            </a:extLst>
          </p:cNvPr>
          <p:cNvSpPr txBox="1"/>
          <p:nvPr userDrawn="1"/>
        </p:nvSpPr>
        <p:spPr>
          <a:xfrm>
            <a:off x="5383096" y="5877738"/>
            <a:ext cx="709636" cy="215444"/>
          </a:xfrm>
          <a:prstGeom prst="rect">
            <a:avLst/>
          </a:prstGeom>
          <a:noFill/>
        </p:spPr>
        <p:txBody>
          <a:bodyPr wrap="square" lIns="0" rIns="0">
            <a:noAutofit/>
          </a:bodyPr>
          <a:lstStyle/>
          <a:p>
            <a:pPr algn="ctr"/>
            <a:r>
              <a:rPr lang="en-US" sz="800">
                <a:solidFill>
                  <a:schemeClr val="tx1"/>
                </a:solidFill>
              </a:rPr>
              <a:t>Institutionalize</a:t>
            </a:r>
          </a:p>
        </p:txBody>
      </p:sp>
      <p:sp>
        <p:nvSpPr>
          <p:cNvPr id="218" name="TextBox 217">
            <a:extLst>
              <a:ext uri="{FF2B5EF4-FFF2-40B4-BE49-F238E27FC236}">
                <a16:creationId xmlns:a16="http://schemas.microsoft.com/office/drawing/2014/main" id="{2BC3602B-98B4-C546-AE6B-F1F29A2E8462}"/>
              </a:ext>
            </a:extLst>
          </p:cNvPr>
          <p:cNvSpPr txBox="1"/>
          <p:nvPr userDrawn="1"/>
        </p:nvSpPr>
        <p:spPr>
          <a:xfrm>
            <a:off x="466851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secure</a:t>
            </a:r>
          </a:p>
        </p:txBody>
      </p:sp>
      <p:sp>
        <p:nvSpPr>
          <p:cNvPr id="220" name="TextBox 219">
            <a:extLst>
              <a:ext uri="{FF2B5EF4-FFF2-40B4-BE49-F238E27FC236}">
                <a16:creationId xmlns:a16="http://schemas.microsoft.com/office/drawing/2014/main" id="{334796E7-2E02-F953-281F-3D1976C83408}"/>
              </a:ext>
            </a:extLst>
          </p:cNvPr>
          <p:cNvSpPr txBox="1"/>
          <p:nvPr userDrawn="1"/>
        </p:nvSpPr>
        <p:spPr>
          <a:xfrm>
            <a:off x="4668511" y="4229305"/>
            <a:ext cx="709636" cy="338554"/>
          </a:xfrm>
          <a:prstGeom prst="rect">
            <a:avLst/>
          </a:prstGeom>
          <a:noFill/>
        </p:spPr>
        <p:txBody>
          <a:bodyPr wrap="square" lIns="0" rIns="0">
            <a:noAutofit/>
          </a:bodyPr>
          <a:lstStyle/>
          <a:p>
            <a:pPr algn="ctr"/>
            <a:r>
              <a:rPr lang="en-US" sz="800">
                <a:solidFill>
                  <a:schemeClr val="tx1"/>
                </a:solidFill>
              </a:rPr>
              <a:t>Cultural acceptance</a:t>
            </a:r>
          </a:p>
        </p:txBody>
      </p:sp>
      <p:sp>
        <p:nvSpPr>
          <p:cNvPr id="222" name="TextBox 221">
            <a:extLst>
              <a:ext uri="{FF2B5EF4-FFF2-40B4-BE49-F238E27FC236}">
                <a16:creationId xmlns:a16="http://schemas.microsoft.com/office/drawing/2014/main" id="{A141A315-C8A1-6684-3A76-6D7DCA86F336}"/>
              </a:ext>
            </a:extLst>
          </p:cNvPr>
          <p:cNvSpPr txBox="1"/>
          <p:nvPr userDrawn="1"/>
        </p:nvSpPr>
        <p:spPr>
          <a:xfrm>
            <a:off x="4668511" y="5053521"/>
            <a:ext cx="709636" cy="215444"/>
          </a:xfrm>
          <a:prstGeom prst="rect">
            <a:avLst/>
          </a:prstGeom>
          <a:noFill/>
        </p:spPr>
        <p:txBody>
          <a:bodyPr wrap="square" lIns="0" rIns="0">
            <a:noAutofit/>
          </a:bodyPr>
          <a:lstStyle/>
          <a:p>
            <a:pPr algn="ctr"/>
            <a:r>
              <a:rPr lang="en-US" sz="800">
                <a:solidFill>
                  <a:schemeClr val="tx1"/>
                </a:solidFill>
              </a:rPr>
              <a:t>First Flag</a:t>
            </a:r>
          </a:p>
        </p:txBody>
      </p:sp>
      <p:sp>
        <p:nvSpPr>
          <p:cNvPr id="224" name="TextBox 223">
            <a:extLst>
              <a:ext uri="{FF2B5EF4-FFF2-40B4-BE49-F238E27FC236}">
                <a16:creationId xmlns:a16="http://schemas.microsoft.com/office/drawing/2014/main" id="{7481C4D2-EE03-FD6B-E17C-5EF2A5A65ED6}"/>
              </a:ext>
            </a:extLst>
          </p:cNvPr>
          <p:cNvSpPr txBox="1"/>
          <p:nvPr userDrawn="1"/>
        </p:nvSpPr>
        <p:spPr>
          <a:xfrm>
            <a:off x="4668511" y="2580873"/>
            <a:ext cx="709636" cy="215444"/>
          </a:xfrm>
          <a:prstGeom prst="rect">
            <a:avLst/>
          </a:prstGeom>
          <a:noFill/>
        </p:spPr>
        <p:txBody>
          <a:bodyPr wrap="square" lIns="0" rIns="0">
            <a:noAutofit/>
          </a:bodyPr>
          <a:lstStyle/>
          <a:p>
            <a:pPr algn="ctr"/>
            <a:r>
              <a:rPr lang="en-US" sz="800">
                <a:solidFill>
                  <a:schemeClr val="tx1"/>
                </a:solidFill>
              </a:rPr>
              <a:t>Atom</a:t>
            </a:r>
          </a:p>
        </p:txBody>
      </p:sp>
      <p:sp>
        <p:nvSpPr>
          <p:cNvPr id="226" name="TextBox 225">
            <a:extLst>
              <a:ext uri="{FF2B5EF4-FFF2-40B4-BE49-F238E27FC236}">
                <a16:creationId xmlns:a16="http://schemas.microsoft.com/office/drawing/2014/main" id="{3E4527E4-D6D2-FDE7-7A2A-CCFF10699F9E}"/>
              </a:ext>
            </a:extLst>
          </p:cNvPr>
          <p:cNvSpPr txBox="1"/>
          <p:nvPr userDrawn="1"/>
        </p:nvSpPr>
        <p:spPr>
          <a:xfrm>
            <a:off x="4668511" y="1756657"/>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28" name="TextBox 227">
            <a:extLst>
              <a:ext uri="{FF2B5EF4-FFF2-40B4-BE49-F238E27FC236}">
                <a16:creationId xmlns:a16="http://schemas.microsoft.com/office/drawing/2014/main" id="{F03618B2-661C-E9E7-4F5B-AA326443660A}"/>
              </a:ext>
            </a:extLst>
          </p:cNvPr>
          <p:cNvSpPr txBox="1"/>
          <p:nvPr userDrawn="1"/>
        </p:nvSpPr>
        <p:spPr>
          <a:xfrm>
            <a:off x="4668511" y="5877738"/>
            <a:ext cx="709636" cy="215444"/>
          </a:xfrm>
          <a:prstGeom prst="rect">
            <a:avLst/>
          </a:prstGeom>
          <a:noFill/>
        </p:spPr>
        <p:txBody>
          <a:bodyPr wrap="square" lIns="0" rIns="0">
            <a:noAutofit/>
          </a:bodyPr>
          <a:lstStyle/>
          <a:p>
            <a:pPr algn="ctr"/>
            <a:r>
              <a:rPr lang="en-US" sz="800">
                <a:solidFill>
                  <a:schemeClr val="tx1"/>
                </a:solidFill>
              </a:rPr>
              <a:t>Input</a:t>
            </a:r>
          </a:p>
        </p:txBody>
      </p:sp>
      <p:sp>
        <p:nvSpPr>
          <p:cNvPr id="230" name="TextBox 229">
            <a:extLst>
              <a:ext uri="{FF2B5EF4-FFF2-40B4-BE49-F238E27FC236}">
                <a16:creationId xmlns:a16="http://schemas.microsoft.com/office/drawing/2014/main" id="{D943FCA4-03BB-8EC7-E448-203CA9E62426}"/>
              </a:ext>
            </a:extLst>
          </p:cNvPr>
          <p:cNvSpPr txBox="1"/>
          <p:nvPr userDrawn="1"/>
        </p:nvSpPr>
        <p:spPr>
          <a:xfrm>
            <a:off x="8241436" y="3405089"/>
            <a:ext cx="709636" cy="338554"/>
          </a:xfrm>
          <a:prstGeom prst="rect">
            <a:avLst/>
          </a:prstGeom>
          <a:noFill/>
        </p:spPr>
        <p:txBody>
          <a:bodyPr wrap="square" lIns="0" rIns="0">
            <a:noAutofit/>
          </a:bodyPr>
          <a:lstStyle/>
          <a:p>
            <a:pPr algn="ctr"/>
            <a:r>
              <a:rPr lang="en-US" sz="800">
                <a:solidFill>
                  <a:schemeClr val="tx1"/>
                </a:solidFill>
              </a:rPr>
              <a:t>Contact </a:t>
            </a:r>
          </a:p>
          <a:p>
            <a:pPr algn="ctr"/>
            <a:r>
              <a:rPr lang="en-US" sz="800">
                <a:solidFill>
                  <a:schemeClr val="tx1"/>
                </a:solidFill>
              </a:rPr>
              <a:t>email alt</a:t>
            </a:r>
          </a:p>
        </p:txBody>
      </p:sp>
      <p:sp>
        <p:nvSpPr>
          <p:cNvPr id="232" name="TextBox 231">
            <a:extLst>
              <a:ext uri="{FF2B5EF4-FFF2-40B4-BE49-F238E27FC236}">
                <a16:creationId xmlns:a16="http://schemas.microsoft.com/office/drawing/2014/main" id="{20A14513-AC59-C5AA-C202-7902E37E5646}"/>
              </a:ext>
            </a:extLst>
          </p:cNvPr>
          <p:cNvSpPr txBox="1"/>
          <p:nvPr userDrawn="1"/>
        </p:nvSpPr>
        <p:spPr>
          <a:xfrm>
            <a:off x="8241436" y="4229305"/>
            <a:ext cx="709636" cy="338554"/>
          </a:xfrm>
          <a:prstGeom prst="rect">
            <a:avLst/>
          </a:prstGeom>
          <a:noFill/>
        </p:spPr>
        <p:txBody>
          <a:bodyPr wrap="square" lIns="0" rIns="0">
            <a:noAutofit/>
          </a:bodyPr>
          <a:lstStyle/>
          <a:p>
            <a:pPr algn="ctr"/>
            <a:r>
              <a:rPr lang="en-US" sz="800">
                <a:solidFill>
                  <a:schemeClr val="tx1"/>
                </a:solidFill>
              </a:rPr>
              <a:t>Ease </a:t>
            </a:r>
          </a:p>
          <a:p>
            <a:pPr algn="ctr"/>
            <a:r>
              <a:rPr lang="en-US" sz="800">
                <a:solidFill>
                  <a:schemeClr val="tx1"/>
                </a:solidFill>
              </a:rPr>
              <a:t>of use</a:t>
            </a:r>
          </a:p>
        </p:txBody>
      </p:sp>
      <p:sp>
        <p:nvSpPr>
          <p:cNvPr id="234" name="TextBox 233">
            <a:extLst>
              <a:ext uri="{FF2B5EF4-FFF2-40B4-BE49-F238E27FC236}">
                <a16:creationId xmlns:a16="http://schemas.microsoft.com/office/drawing/2014/main" id="{AF15D69A-DD68-B0A9-779E-47A6C5EFEEC4}"/>
              </a:ext>
            </a:extLst>
          </p:cNvPr>
          <p:cNvSpPr txBox="1"/>
          <p:nvPr userDrawn="1"/>
        </p:nvSpPr>
        <p:spPr>
          <a:xfrm>
            <a:off x="8241436" y="5053521"/>
            <a:ext cx="709636" cy="215444"/>
          </a:xfrm>
          <a:prstGeom prst="rect">
            <a:avLst/>
          </a:prstGeom>
          <a:noFill/>
        </p:spPr>
        <p:txBody>
          <a:bodyPr wrap="square" lIns="0" rIns="0">
            <a:noAutofit/>
          </a:bodyPr>
          <a:lstStyle/>
          <a:p>
            <a:pPr algn="ctr"/>
            <a:r>
              <a:rPr lang="en-US" sz="800">
                <a:solidFill>
                  <a:schemeClr val="tx1"/>
                </a:solidFill>
              </a:rPr>
              <a:t>First-quote</a:t>
            </a:r>
          </a:p>
        </p:txBody>
      </p:sp>
      <p:sp>
        <p:nvSpPr>
          <p:cNvPr id="236" name="TextBox 235">
            <a:extLst>
              <a:ext uri="{FF2B5EF4-FFF2-40B4-BE49-F238E27FC236}">
                <a16:creationId xmlns:a16="http://schemas.microsoft.com/office/drawing/2014/main" id="{D93A6989-F5CD-44C8-67E9-B6632D1B5E80}"/>
              </a:ext>
            </a:extLst>
          </p:cNvPr>
          <p:cNvSpPr txBox="1"/>
          <p:nvPr userDrawn="1"/>
        </p:nvSpPr>
        <p:spPr>
          <a:xfrm>
            <a:off x="8241436" y="2580873"/>
            <a:ext cx="709636" cy="215444"/>
          </a:xfrm>
          <a:prstGeom prst="rect">
            <a:avLst/>
          </a:prstGeom>
          <a:noFill/>
        </p:spPr>
        <p:txBody>
          <a:bodyPr wrap="square" lIns="0" rIns="0">
            <a:noAutofit/>
          </a:bodyPr>
          <a:lstStyle/>
          <a:p>
            <a:pPr algn="ctr"/>
            <a:r>
              <a:rPr lang="en-US" sz="800">
                <a:solidFill>
                  <a:schemeClr val="tx1"/>
                </a:solidFill>
              </a:rPr>
              <a:t>Big scale</a:t>
            </a:r>
          </a:p>
        </p:txBody>
      </p:sp>
      <p:sp>
        <p:nvSpPr>
          <p:cNvPr id="238" name="TextBox 237">
            <a:extLst>
              <a:ext uri="{FF2B5EF4-FFF2-40B4-BE49-F238E27FC236}">
                <a16:creationId xmlns:a16="http://schemas.microsoft.com/office/drawing/2014/main" id="{3FF37EAE-E0C8-5B2C-366E-8876099CD9EE}"/>
              </a:ext>
            </a:extLst>
          </p:cNvPr>
          <p:cNvSpPr txBox="1"/>
          <p:nvPr userDrawn="1"/>
        </p:nvSpPr>
        <p:spPr>
          <a:xfrm>
            <a:off x="8241436" y="1756657"/>
            <a:ext cx="709636" cy="338554"/>
          </a:xfrm>
          <a:prstGeom prst="rect">
            <a:avLst/>
          </a:prstGeom>
          <a:noFill/>
        </p:spPr>
        <p:txBody>
          <a:bodyPr wrap="square" lIns="0" rIns="0">
            <a:noAutofit/>
          </a:bodyPr>
          <a:lstStyle/>
          <a:p>
            <a:pPr algn="ctr"/>
            <a:r>
              <a:rPr lang="en-US" sz="800">
                <a:solidFill>
                  <a:schemeClr val="tx1"/>
                </a:solidFill>
              </a:rPr>
              <a:t>Alert </a:t>
            </a:r>
          </a:p>
          <a:p>
            <a:pPr algn="ctr"/>
            <a:r>
              <a:rPr lang="en-US" sz="800">
                <a:solidFill>
                  <a:schemeClr val="tx1"/>
                </a:solidFill>
              </a:rPr>
              <a:t>Alarm</a:t>
            </a:r>
          </a:p>
        </p:txBody>
      </p:sp>
      <p:sp>
        <p:nvSpPr>
          <p:cNvPr id="240" name="TextBox 239">
            <a:extLst>
              <a:ext uri="{FF2B5EF4-FFF2-40B4-BE49-F238E27FC236}">
                <a16:creationId xmlns:a16="http://schemas.microsoft.com/office/drawing/2014/main" id="{09A2A4A0-38DC-D22B-DF0C-A3BF5CD0FD0B}"/>
              </a:ext>
            </a:extLst>
          </p:cNvPr>
          <p:cNvSpPr txBox="1"/>
          <p:nvPr userDrawn="1"/>
        </p:nvSpPr>
        <p:spPr>
          <a:xfrm>
            <a:off x="8241436" y="5877738"/>
            <a:ext cx="709636" cy="215444"/>
          </a:xfrm>
          <a:prstGeom prst="rect">
            <a:avLst/>
          </a:prstGeom>
          <a:noFill/>
        </p:spPr>
        <p:txBody>
          <a:bodyPr wrap="square" lIns="0" rIns="0">
            <a:noAutofit/>
          </a:bodyPr>
          <a:lstStyle/>
          <a:p>
            <a:pPr algn="ctr"/>
            <a:r>
              <a:rPr lang="en-US" sz="800">
                <a:solidFill>
                  <a:schemeClr val="tx1"/>
                </a:solidFill>
              </a:rPr>
              <a:t>Leader</a:t>
            </a:r>
          </a:p>
        </p:txBody>
      </p:sp>
      <p:sp>
        <p:nvSpPr>
          <p:cNvPr id="242" name="TextBox 241">
            <a:extLst>
              <a:ext uri="{FF2B5EF4-FFF2-40B4-BE49-F238E27FC236}">
                <a16:creationId xmlns:a16="http://schemas.microsoft.com/office/drawing/2014/main" id="{AC5367FE-8F86-6490-9F7F-5EB53A7A4CFE}"/>
              </a:ext>
            </a:extLst>
          </p:cNvPr>
          <p:cNvSpPr txBox="1"/>
          <p:nvPr userDrawn="1"/>
        </p:nvSpPr>
        <p:spPr>
          <a:xfrm>
            <a:off x="9670606" y="3405089"/>
            <a:ext cx="709636" cy="215444"/>
          </a:xfrm>
          <a:prstGeom prst="rect">
            <a:avLst/>
          </a:prstGeom>
          <a:noFill/>
        </p:spPr>
        <p:txBody>
          <a:bodyPr wrap="square" lIns="0" rIns="0">
            <a:noAutofit/>
          </a:bodyPr>
          <a:lstStyle/>
          <a:p>
            <a:pPr algn="ctr"/>
            <a:r>
              <a:rPr lang="en-US" sz="800">
                <a:solidFill>
                  <a:schemeClr val="tx1"/>
                </a:solidFill>
              </a:rPr>
              <a:t>Cost high</a:t>
            </a:r>
          </a:p>
        </p:txBody>
      </p:sp>
      <p:sp>
        <p:nvSpPr>
          <p:cNvPr id="244" name="TextBox 243">
            <a:extLst>
              <a:ext uri="{FF2B5EF4-FFF2-40B4-BE49-F238E27FC236}">
                <a16:creationId xmlns:a16="http://schemas.microsoft.com/office/drawing/2014/main" id="{04BE9D8A-0BBE-00C2-08C9-EBA06BF5DFF1}"/>
              </a:ext>
            </a:extLst>
          </p:cNvPr>
          <p:cNvSpPr txBox="1"/>
          <p:nvPr userDrawn="1"/>
        </p:nvSpPr>
        <p:spPr>
          <a:xfrm>
            <a:off x="9670606" y="4229305"/>
            <a:ext cx="709636" cy="215444"/>
          </a:xfrm>
          <a:prstGeom prst="rect">
            <a:avLst/>
          </a:prstGeom>
          <a:noFill/>
        </p:spPr>
        <p:txBody>
          <a:bodyPr wrap="square" lIns="0" rIns="0">
            <a:noAutofit/>
          </a:bodyPr>
          <a:lstStyle/>
          <a:p>
            <a:pPr algn="ctr"/>
            <a:r>
              <a:rPr lang="en-US" sz="800">
                <a:solidFill>
                  <a:schemeClr val="tx1"/>
                </a:solidFill>
              </a:rPr>
              <a:t>Edit</a:t>
            </a:r>
          </a:p>
        </p:txBody>
      </p:sp>
      <p:sp>
        <p:nvSpPr>
          <p:cNvPr id="246" name="TextBox 245">
            <a:extLst>
              <a:ext uri="{FF2B5EF4-FFF2-40B4-BE49-F238E27FC236}">
                <a16:creationId xmlns:a16="http://schemas.microsoft.com/office/drawing/2014/main" id="{C9A3A95E-745E-1B1C-4EFA-68CD62B61BFF}"/>
              </a:ext>
            </a:extLst>
          </p:cNvPr>
          <p:cNvSpPr txBox="1"/>
          <p:nvPr userDrawn="1"/>
        </p:nvSpPr>
        <p:spPr>
          <a:xfrm>
            <a:off x="9670606" y="5053521"/>
            <a:ext cx="709636" cy="215444"/>
          </a:xfrm>
          <a:prstGeom prst="rect">
            <a:avLst/>
          </a:prstGeom>
          <a:noFill/>
        </p:spPr>
        <p:txBody>
          <a:bodyPr wrap="square" lIns="0" rIns="0">
            <a:noAutofit/>
          </a:bodyPr>
          <a:lstStyle/>
          <a:p>
            <a:pPr algn="ctr"/>
            <a:r>
              <a:rPr lang="en-US" sz="800">
                <a:solidFill>
                  <a:schemeClr val="tx1"/>
                </a:solidFill>
              </a:rPr>
              <a:t>Flexibility</a:t>
            </a:r>
          </a:p>
        </p:txBody>
      </p:sp>
      <p:sp>
        <p:nvSpPr>
          <p:cNvPr id="248" name="TextBox 247">
            <a:extLst>
              <a:ext uri="{FF2B5EF4-FFF2-40B4-BE49-F238E27FC236}">
                <a16:creationId xmlns:a16="http://schemas.microsoft.com/office/drawing/2014/main" id="{08B80167-628C-D03A-EC79-61232474E385}"/>
              </a:ext>
            </a:extLst>
          </p:cNvPr>
          <p:cNvSpPr txBox="1"/>
          <p:nvPr userDrawn="1"/>
        </p:nvSpPr>
        <p:spPr>
          <a:xfrm>
            <a:off x="9670606" y="2580873"/>
            <a:ext cx="709636" cy="338554"/>
          </a:xfrm>
          <a:prstGeom prst="rect">
            <a:avLst/>
          </a:prstGeom>
          <a:noFill/>
        </p:spPr>
        <p:txBody>
          <a:bodyPr wrap="square" lIns="0" rIns="0">
            <a:noAutofit/>
          </a:bodyPr>
          <a:lstStyle/>
          <a:p>
            <a:pPr algn="ctr"/>
            <a:r>
              <a:rPr lang="en-US" sz="800">
                <a:solidFill>
                  <a:schemeClr val="tx1"/>
                </a:solidFill>
              </a:rPr>
              <a:t>Business partner-up</a:t>
            </a:r>
          </a:p>
        </p:txBody>
      </p:sp>
      <p:sp>
        <p:nvSpPr>
          <p:cNvPr id="250" name="TextBox 249">
            <a:extLst>
              <a:ext uri="{FF2B5EF4-FFF2-40B4-BE49-F238E27FC236}">
                <a16:creationId xmlns:a16="http://schemas.microsoft.com/office/drawing/2014/main" id="{3DBB6A1B-33CF-F0B3-B90B-BA3BD96377CD}"/>
              </a:ext>
            </a:extLst>
          </p:cNvPr>
          <p:cNvSpPr txBox="1"/>
          <p:nvPr userDrawn="1"/>
        </p:nvSpPr>
        <p:spPr>
          <a:xfrm>
            <a:off x="9670606" y="1756657"/>
            <a:ext cx="709636" cy="215444"/>
          </a:xfrm>
          <a:prstGeom prst="rect">
            <a:avLst/>
          </a:prstGeom>
          <a:noFill/>
        </p:spPr>
        <p:txBody>
          <a:bodyPr wrap="square" lIns="0" rIns="0">
            <a:noAutofit/>
          </a:bodyPr>
          <a:lstStyle/>
          <a:p>
            <a:pPr algn="ctr"/>
            <a:r>
              <a:rPr lang="en-US" sz="800">
                <a:solidFill>
                  <a:schemeClr val="tx1"/>
                </a:solidFill>
              </a:rPr>
              <a:t>App-3rd-party</a:t>
            </a:r>
          </a:p>
        </p:txBody>
      </p:sp>
      <p:sp>
        <p:nvSpPr>
          <p:cNvPr id="252" name="TextBox 251">
            <a:extLst>
              <a:ext uri="{FF2B5EF4-FFF2-40B4-BE49-F238E27FC236}">
                <a16:creationId xmlns:a16="http://schemas.microsoft.com/office/drawing/2014/main" id="{5A40B493-1772-0700-4612-59D5CDC5DC7A}"/>
              </a:ext>
            </a:extLst>
          </p:cNvPr>
          <p:cNvSpPr txBox="1"/>
          <p:nvPr userDrawn="1"/>
        </p:nvSpPr>
        <p:spPr>
          <a:xfrm>
            <a:off x="10385191" y="5877738"/>
            <a:ext cx="709636" cy="215444"/>
          </a:xfrm>
          <a:prstGeom prst="rect">
            <a:avLst/>
          </a:prstGeom>
          <a:noFill/>
        </p:spPr>
        <p:txBody>
          <a:bodyPr wrap="square" lIns="0" rIns="0">
            <a:noAutofit/>
          </a:bodyPr>
          <a:lstStyle/>
          <a:p>
            <a:pPr algn="ctr"/>
            <a:r>
              <a:rPr lang="en-US" sz="800">
                <a:solidFill>
                  <a:schemeClr val="tx1"/>
                </a:solidFill>
              </a:rPr>
              <a:t>Link alt</a:t>
            </a:r>
          </a:p>
        </p:txBody>
      </p:sp>
      <p:sp>
        <p:nvSpPr>
          <p:cNvPr id="254" name="TextBox 253">
            <a:extLst>
              <a:ext uri="{FF2B5EF4-FFF2-40B4-BE49-F238E27FC236}">
                <a16:creationId xmlns:a16="http://schemas.microsoft.com/office/drawing/2014/main" id="{5E5B0078-77BC-4139-4CD7-75C0CDD2A53F}"/>
              </a:ext>
            </a:extLst>
          </p:cNvPr>
          <p:cNvSpPr txBox="1"/>
          <p:nvPr userDrawn="1"/>
        </p:nvSpPr>
        <p:spPr>
          <a:xfrm>
            <a:off x="8956021" y="3405089"/>
            <a:ext cx="709636" cy="215444"/>
          </a:xfrm>
          <a:prstGeom prst="rect">
            <a:avLst/>
          </a:prstGeom>
          <a:noFill/>
        </p:spPr>
        <p:txBody>
          <a:bodyPr wrap="square" lIns="0" rIns="0">
            <a:noAutofit/>
          </a:bodyPr>
          <a:lstStyle/>
          <a:p>
            <a:pPr algn="ctr"/>
            <a:r>
              <a:rPr lang="en-US" sz="800">
                <a:solidFill>
                  <a:schemeClr val="tx1"/>
                </a:solidFill>
              </a:rPr>
              <a:t>Corporation</a:t>
            </a:r>
          </a:p>
        </p:txBody>
      </p:sp>
      <p:sp>
        <p:nvSpPr>
          <p:cNvPr id="256" name="TextBox 255">
            <a:extLst>
              <a:ext uri="{FF2B5EF4-FFF2-40B4-BE49-F238E27FC236}">
                <a16:creationId xmlns:a16="http://schemas.microsoft.com/office/drawing/2014/main" id="{C235CDC3-8272-C70E-8300-5223A32D75DF}"/>
              </a:ext>
            </a:extLst>
          </p:cNvPr>
          <p:cNvSpPr txBox="1"/>
          <p:nvPr userDrawn="1"/>
        </p:nvSpPr>
        <p:spPr>
          <a:xfrm>
            <a:off x="8956021" y="4229305"/>
            <a:ext cx="709636" cy="215444"/>
          </a:xfrm>
          <a:prstGeom prst="rect">
            <a:avLst/>
          </a:prstGeom>
          <a:noFill/>
        </p:spPr>
        <p:txBody>
          <a:bodyPr wrap="square" lIns="0" rIns="0">
            <a:noAutofit/>
          </a:bodyPr>
          <a:lstStyle/>
          <a:p>
            <a:pPr algn="ctr"/>
            <a:r>
              <a:rPr lang="en-US" sz="800">
                <a:solidFill>
                  <a:schemeClr val="tx1"/>
                </a:solidFill>
              </a:rPr>
              <a:t>Ecosystem</a:t>
            </a:r>
          </a:p>
        </p:txBody>
      </p:sp>
      <p:sp>
        <p:nvSpPr>
          <p:cNvPr id="258" name="TextBox 257">
            <a:extLst>
              <a:ext uri="{FF2B5EF4-FFF2-40B4-BE49-F238E27FC236}">
                <a16:creationId xmlns:a16="http://schemas.microsoft.com/office/drawing/2014/main" id="{2F7B2013-D632-7F66-0C5F-353AA590B501}"/>
              </a:ext>
            </a:extLst>
          </p:cNvPr>
          <p:cNvSpPr txBox="1"/>
          <p:nvPr userDrawn="1"/>
        </p:nvSpPr>
        <p:spPr>
          <a:xfrm>
            <a:off x="8956021" y="5053521"/>
            <a:ext cx="709636" cy="338554"/>
          </a:xfrm>
          <a:prstGeom prst="rect">
            <a:avLst/>
          </a:prstGeom>
          <a:noFill/>
        </p:spPr>
        <p:txBody>
          <a:bodyPr wrap="square" lIns="0" rIns="0">
            <a:noAutofit/>
          </a:bodyPr>
          <a:lstStyle/>
          <a:p>
            <a:pPr algn="ctr"/>
            <a:r>
              <a:rPr lang="en-US" sz="800">
                <a:solidFill>
                  <a:schemeClr val="tx1"/>
                </a:solidFill>
              </a:rPr>
              <a:t>First-reply-</a:t>
            </a:r>
          </a:p>
          <a:p>
            <a:pPr algn="ctr"/>
            <a:r>
              <a:rPr lang="en-US" sz="800">
                <a:solidFill>
                  <a:schemeClr val="tx1"/>
                </a:solidFill>
              </a:rPr>
              <a:t>by-email</a:t>
            </a:r>
          </a:p>
        </p:txBody>
      </p:sp>
      <p:sp>
        <p:nvSpPr>
          <p:cNvPr id="260" name="TextBox 259">
            <a:extLst>
              <a:ext uri="{FF2B5EF4-FFF2-40B4-BE49-F238E27FC236}">
                <a16:creationId xmlns:a16="http://schemas.microsoft.com/office/drawing/2014/main" id="{BECFA3AD-53B9-E9A9-22B4-78720E458FAE}"/>
              </a:ext>
            </a:extLst>
          </p:cNvPr>
          <p:cNvSpPr txBox="1"/>
          <p:nvPr userDrawn="1"/>
        </p:nvSpPr>
        <p:spPr>
          <a:xfrm>
            <a:off x="8956021" y="2580873"/>
            <a:ext cx="709636" cy="215444"/>
          </a:xfrm>
          <a:prstGeom prst="rect">
            <a:avLst/>
          </a:prstGeom>
          <a:noFill/>
        </p:spPr>
        <p:txBody>
          <a:bodyPr wrap="square" lIns="0" rIns="0">
            <a:noAutofit/>
          </a:bodyPr>
          <a:lstStyle/>
          <a:p>
            <a:pPr algn="ctr"/>
            <a:r>
              <a:rPr lang="en-US" sz="800">
                <a:solidFill>
                  <a:schemeClr val="tx1"/>
                </a:solidFill>
              </a:rPr>
              <a:t>Bookmark</a:t>
            </a:r>
          </a:p>
        </p:txBody>
      </p:sp>
      <p:sp>
        <p:nvSpPr>
          <p:cNvPr id="262" name="TextBox 261">
            <a:extLst>
              <a:ext uri="{FF2B5EF4-FFF2-40B4-BE49-F238E27FC236}">
                <a16:creationId xmlns:a16="http://schemas.microsoft.com/office/drawing/2014/main" id="{A3676F47-0C42-6BAD-8F49-67D57AA17D11}"/>
              </a:ext>
            </a:extLst>
          </p:cNvPr>
          <p:cNvSpPr txBox="1"/>
          <p:nvPr userDrawn="1"/>
        </p:nvSpPr>
        <p:spPr>
          <a:xfrm>
            <a:off x="8956021" y="1756657"/>
            <a:ext cx="709636" cy="215444"/>
          </a:xfrm>
          <a:prstGeom prst="rect">
            <a:avLst/>
          </a:prstGeom>
          <a:noFill/>
        </p:spPr>
        <p:txBody>
          <a:bodyPr wrap="square" lIns="0" rIns="0">
            <a:noAutofit/>
          </a:bodyPr>
          <a:lstStyle/>
          <a:p>
            <a:pPr algn="ctr"/>
            <a:r>
              <a:rPr lang="en-US" sz="800">
                <a:solidFill>
                  <a:schemeClr val="tx1"/>
                </a:solidFill>
              </a:rPr>
              <a:t>Anniversary</a:t>
            </a:r>
          </a:p>
        </p:txBody>
      </p:sp>
      <p:sp>
        <p:nvSpPr>
          <p:cNvPr id="264" name="TextBox 263">
            <a:extLst>
              <a:ext uri="{FF2B5EF4-FFF2-40B4-BE49-F238E27FC236}">
                <a16:creationId xmlns:a16="http://schemas.microsoft.com/office/drawing/2014/main" id="{05A77DA9-40CE-1CB8-7158-60CBD07EAB32}"/>
              </a:ext>
            </a:extLst>
          </p:cNvPr>
          <p:cNvSpPr txBox="1"/>
          <p:nvPr userDrawn="1"/>
        </p:nvSpPr>
        <p:spPr>
          <a:xfrm>
            <a:off x="9670606" y="5877738"/>
            <a:ext cx="709636" cy="215444"/>
          </a:xfrm>
          <a:prstGeom prst="rect">
            <a:avLst/>
          </a:prstGeom>
          <a:noFill/>
        </p:spPr>
        <p:txBody>
          <a:bodyPr wrap="square" lIns="0" rIns="0">
            <a:noAutofit/>
          </a:bodyPr>
          <a:lstStyle/>
          <a:p>
            <a:pPr algn="ctr"/>
            <a:r>
              <a:rPr lang="en-US" sz="800">
                <a:solidFill>
                  <a:schemeClr val="tx1"/>
                </a:solidFill>
              </a:rPr>
              <a:t>Link</a:t>
            </a:r>
          </a:p>
        </p:txBody>
      </p:sp>
      <p:sp>
        <p:nvSpPr>
          <p:cNvPr id="266" name="TextBox 265">
            <a:extLst>
              <a:ext uri="{FF2B5EF4-FFF2-40B4-BE49-F238E27FC236}">
                <a16:creationId xmlns:a16="http://schemas.microsoft.com/office/drawing/2014/main" id="{E6A96E3A-77E2-B463-6CE8-734751A76042}"/>
              </a:ext>
            </a:extLst>
          </p:cNvPr>
          <p:cNvSpPr txBox="1"/>
          <p:nvPr userDrawn="1"/>
        </p:nvSpPr>
        <p:spPr>
          <a:xfrm>
            <a:off x="11099777" y="3405089"/>
            <a:ext cx="709636" cy="338554"/>
          </a:xfrm>
          <a:prstGeom prst="rect">
            <a:avLst/>
          </a:prstGeom>
          <a:noFill/>
        </p:spPr>
        <p:txBody>
          <a:bodyPr wrap="square" lIns="0" rIns="0">
            <a:noAutofit/>
          </a:bodyPr>
          <a:lstStyle/>
          <a:p>
            <a:pPr algn="ctr"/>
            <a:r>
              <a:rPr lang="en-US" sz="800">
                <a:solidFill>
                  <a:schemeClr val="tx1"/>
                </a:solidFill>
              </a:rPr>
              <a:t>Course-advanced</a:t>
            </a:r>
          </a:p>
        </p:txBody>
      </p:sp>
      <p:sp>
        <p:nvSpPr>
          <p:cNvPr id="268" name="TextBox 267">
            <a:extLst>
              <a:ext uri="{FF2B5EF4-FFF2-40B4-BE49-F238E27FC236}">
                <a16:creationId xmlns:a16="http://schemas.microsoft.com/office/drawing/2014/main" id="{CE912B25-5B42-E29D-5E88-8969740AC0BF}"/>
              </a:ext>
            </a:extLst>
          </p:cNvPr>
          <p:cNvSpPr txBox="1"/>
          <p:nvPr userDrawn="1"/>
        </p:nvSpPr>
        <p:spPr>
          <a:xfrm>
            <a:off x="11099777" y="4229305"/>
            <a:ext cx="709636" cy="338554"/>
          </a:xfrm>
          <a:prstGeom prst="rect">
            <a:avLst/>
          </a:prstGeom>
          <a:noFill/>
        </p:spPr>
        <p:txBody>
          <a:bodyPr wrap="square" lIns="0" rIns="0">
            <a:noAutofit/>
          </a:bodyPr>
          <a:lstStyle/>
          <a:p>
            <a:pPr algn="ctr"/>
            <a:r>
              <a:rPr lang="en-US" sz="800">
                <a:solidFill>
                  <a:schemeClr val="tx1"/>
                </a:solidFill>
              </a:rPr>
              <a:t>Enterprise competency</a:t>
            </a:r>
          </a:p>
        </p:txBody>
      </p:sp>
      <p:sp>
        <p:nvSpPr>
          <p:cNvPr id="270" name="TextBox 269">
            <a:extLst>
              <a:ext uri="{FF2B5EF4-FFF2-40B4-BE49-F238E27FC236}">
                <a16:creationId xmlns:a16="http://schemas.microsoft.com/office/drawing/2014/main" id="{D8262F8E-E37A-0C44-B709-79A3552034BE}"/>
              </a:ext>
            </a:extLst>
          </p:cNvPr>
          <p:cNvSpPr txBox="1"/>
          <p:nvPr userDrawn="1"/>
        </p:nvSpPr>
        <p:spPr>
          <a:xfrm>
            <a:off x="11099777" y="5053521"/>
            <a:ext cx="709636" cy="338554"/>
          </a:xfrm>
          <a:prstGeom prst="rect">
            <a:avLst/>
          </a:prstGeom>
          <a:noFill/>
        </p:spPr>
        <p:txBody>
          <a:bodyPr wrap="square" lIns="0" rIns="0">
            <a:noAutofit/>
          </a:bodyPr>
          <a:lstStyle/>
          <a:p>
            <a:pPr algn="ctr"/>
            <a:r>
              <a:rPr lang="en-US" sz="800">
                <a:solidFill>
                  <a:schemeClr val="tx1"/>
                </a:solidFill>
              </a:rPr>
              <a:t>Group </a:t>
            </a:r>
          </a:p>
          <a:p>
            <a:pPr algn="ctr"/>
            <a:r>
              <a:rPr lang="en-US" sz="800">
                <a:solidFill>
                  <a:schemeClr val="tx1"/>
                </a:solidFill>
              </a:rPr>
              <a:t>of users</a:t>
            </a:r>
          </a:p>
        </p:txBody>
      </p:sp>
      <p:sp>
        <p:nvSpPr>
          <p:cNvPr id="272" name="TextBox 271">
            <a:extLst>
              <a:ext uri="{FF2B5EF4-FFF2-40B4-BE49-F238E27FC236}">
                <a16:creationId xmlns:a16="http://schemas.microsoft.com/office/drawing/2014/main" id="{D80EFCF8-CD55-45F0-9D92-EAA1CA5881AE}"/>
              </a:ext>
            </a:extLst>
          </p:cNvPr>
          <p:cNvSpPr txBox="1"/>
          <p:nvPr userDrawn="1"/>
        </p:nvSpPr>
        <p:spPr>
          <a:xfrm>
            <a:off x="11099777" y="2580873"/>
            <a:ext cx="709636" cy="338554"/>
          </a:xfrm>
          <a:prstGeom prst="rect">
            <a:avLst/>
          </a:prstGeom>
          <a:noFill/>
        </p:spPr>
        <p:txBody>
          <a:bodyPr wrap="square" lIns="0" rIns="0">
            <a:noAutofit/>
          </a:bodyPr>
          <a:lstStyle/>
          <a:p>
            <a:pPr algn="ctr"/>
            <a:r>
              <a:rPr lang="en-US" sz="800">
                <a:solidFill>
                  <a:schemeClr val="tx1"/>
                </a:solidFill>
              </a:rPr>
              <a:t>Business partner alt 2</a:t>
            </a:r>
          </a:p>
        </p:txBody>
      </p:sp>
      <p:sp>
        <p:nvSpPr>
          <p:cNvPr id="274" name="TextBox 273">
            <a:extLst>
              <a:ext uri="{FF2B5EF4-FFF2-40B4-BE49-F238E27FC236}">
                <a16:creationId xmlns:a16="http://schemas.microsoft.com/office/drawing/2014/main" id="{98AFDBDE-FB1F-35D7-F8E1-595087D86843}"/>
              </a:ext>
            </a:extLst>
          </p:cNvPr>
          <p:cNvSpPr txBox="1"/>
          <p:nvPr userDrawn="1"/>
        </p:nvSpPr>
        <p:spPr>
          <a:xfrm>
            <a:off x="11099777" y="1756657"/>
            <a:ext cx="709636" cy="338554"/>
          </a:xfrm>
          <a:prstGeom prst="rect">
            <a:avLst/>
          </a:prstGeom>
          <a:noFill/>
        </p:spPr>
        <p:txBody>
          <a:bodyPr wrap="square" lIns="0" rIns="0">
            <a:noAutofit/>
          </a:bodyPr>
          <a:lstStyle/>
          <a:p>
            <a:pPr algn="ctr"/>
            <a:r>
              <a:rPr lang="en-US" sz="800">
                <a:solidFill>
                  <a:schemeClr val="tx1"/>
                </a:solidFill>
              </a:rPr>
              <a:t>App-3rd-party  3</a:t>
            </a:r>
          </a:p>
        </p:txBody>
      </p:sp>
      <p:sp>
        <p:nvSpPr>
          <p:cNvPr id="275" name="TextBox 274">
            <a:extLst>
              <a:ext uri="{FF2B5EF4-FFF2-40B4-BE49-F238E27FC236}">
                <a16:creationId xmlns:a16="http://schemas.microsoft.com/office/drawing/2014/main" id="{0577918B-B5AE-DAB3-D87A-0502FF33E498}"/>
              </a:ext>
            </a:extLst>
          </p:cNvPr>
          <p:cNvSpPr txBox="1"/>
          <p:nvPr userDrawn="1"/>
        </p:nvSpPr>
        <p:spPr>
          <a:xfrm>
            <a:off x="8956021" y="5871746"/>
            <a:ext cx="709636" cy="338554"/>
          </a:xfrm>
          <a:prstGeom prst="rect">
            <a:avLst/>
          </a:prstGeom>
          <a:noFill/>
        </p:spPr>
        <p:txBody>
          <a:bodyPr wrap="square" lIns="0" rIns="0">
            <a:noAutofit/>
          </a:bodyPr>
          <a:lstStyle/>
          <a:p>
            <a:pPr algn="ctr"/>
            <a:r>
              <a:rPr lang="en-US" sz="800">
                <a:solidFill>
                  <a:schemeClr val="tx1"/>
                </a:solidFill>
              </a:rPr>
              <a:t>Light bulb</a:t>
            </a:r>
          </a:p>
        </p:txBody>
      </p:sp>
    </p:spTree>
    <p:extLst>
      <p:ext uri="{BB962C8B-B14F-4D97-AF65-F5344CB8AC3E}">
        <p14:creationId xmlns:p14="http://schemas.microsoft.com/office/powerpoint/2010/main" val="267082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42" name="Left Bracket 141">
            <a:extLst>
              <a:ext uri="{FF2B5EF4-FFF2-40B4-BE49-F238E27FC236}">
                <a16:creationId xmlns:a16="http://schemas.microsoft.com/office/drawing/2014/main" id="{71AC4490-71F1-809F-A1CE-ACC6040B3E3D}"/>
              </a:ext>
            </a:extLst>
          </p:cNvPr>
          <p:cNvSpPr/>
          <p:nvPr userDrawn="1"/>
        </p:nvSpPr>
        <p:spPr>
          <a:xfrm flipH="1">
            <a:off x="0" y="1281720"/>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1071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42" name="Left Bracket 141">
            <a:extLst>
              <a:ext uri="{FF2B5EF4-FFF2-40B4-BE49-F238E27FC236}">
                <a16:creationId xmlns:a16="http://schemas.microsoft.com/office/drawing/2014/main" id="{71AC4490-71F1-809F-A1CE-ACC6040B3E3D}"/>
              </a:ext>
            </a:extLst>
          </p:cNvPr>
          <p:cNvSpPr/>
          <p:nvPr userDrawn="1"/>
        </p:nvSpPr>
        <p:spPr>
          <a:xfrm flipH="1">
            <a:off x="-7" y="1276793"/>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TextBox 142">
            <a:extLst>
              <a:ext uri="{FF2B5EF4-FFF2-40B4-BE49-F238E27FC236}">
                <a16:creationId xmlns:a16="http://schemas.microsoft.com/office/drawing/2014/main" id="{CC3B29DC-334F-ECB5-5E58-517C1C5646F5}"/>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4" name="TextBox 143">
            <a:extLst>
              <a:ext uri="{FF2B5EF4-FFF2-40B4-BE49-F238E27FC236}">
                <a16:creationId xmlns:a16="http://schemas.microsoft.com/office/drawing/2014/main" id="{B8B7208A-F120-57C2-E61F-81BBA913290E}"/>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5" name="TextBox 144">
            <a:extLst>
              <a:ext uri="{FF2B5EF4-FFF2-40B4-BE49-F238E27FC236}">
                <a16:creationId xmlns:a16="http://schemas.microsoft.com/office/drawing/2014/main" id="{0BF2BC86-60AA-278A-CC60-C4E8797D72C7}"/>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6" name="TextBox 145">
            <a:extLst>
              <a:ext uri="{FF2B5EF4-FFF2-40B4-BE49-F238E27FC236}">
                <a16:creationId xmlns:a16="http://schemas.microsoft.com/office/drawing/2014/main" id="{32BE22DC-6BD2-6571-B445-4E36F24FACE4}"/>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7" name="TextBox 146">
            <a:extLst>
              <a:ext uri="{FF2B5EF4-FFF2-40B4-BE49-F238E27FC236}">
                <a16:creationId xmlns:a16="http://schemas.microsoft.com/office/drawing/2014/main" id="{7E0BED85-19DA-86A4-FC94-A91C4819848C}"/>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dirty="0">
                <a:solidFill>
                  <a:schemeClr val="tx1"/>
                </a:solidFill>
              </a:rPr>
              <a:t>Article Blog</a:t>
            </a:r>
          </a:p>
        </p:txBody>
      </p:sp>
      <p:sp>
        <p:nvSpPr>
          <p:cNvPr id="148" name="TextBox 147">
            <a:extLst>
              <a:ext uri="{FF2B5EF4-FFF2-40B4-BE49-F238E27FC236}">
                <a16:creationId xmlns:a16="http://schemas.microsoft.com/office/drawing/2014/main" id="{86A42CC4-C638-B119-7C60-2EE4DF0748FE}"/>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dirty="0">
                <a:solidFill>
                  <a:schemeClr val="tx1"/>
                </a:solidFill>
              </a:rPr>
              <a:t>Bed Lodging</a:t>
            </a:r>
          </a:p>
        </p:txBody>
      </p:sp>
      <p:sp>
        <p:nvSpPr>
          <p:cNvPr id="149" name="TextBox 148">
            <a:extLst>
              <a:ext uri="{FF2B5EF4-FFF2-40B4-BE49-F238E27FC236}">
                <a16:creationId xmlns:a16="http://schemas.microsoft.com/office/drawing/2014/main" id="{2130F8C8-32C2-B4D8-31C6-2C65B0E9DDB3}"/>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dirty="0">
                <a:solidFill>
                  <a:schemeClr val="tx1"/>
                </a:solidFill>
              </a:rPr>
              <a:t>Cable Wire </a:t>
            </a:r>
          </a:p>
        </p:txBody>
      </p:sp>
      <p:sp>
        <p:nvSpPr>
          <p:cNvPr id="150" name="TextBox 149">
            <a:extLst>
              <a:ext uri="{FF2B5EF4-FFF2-40B4-BE49-F238E27FC236}">
                <a16:creationId xmlns:a16="http://schemas.microsoft.com/office/drawing/2014/main" id="{510136D4-4A35-6465-056E-6AB10A7E92BA}"/>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dirty="0">
                <a:solidFill>
                  <a:schemeClr val="tx1"/>
                </a:solidFill>
              </a:rPr>
              <a:t>Testing software bug</a:t>
            </a:r>
          </a:p>
        </p:txBody>
      </p:sp>
      <p:sp>
        <p:nvSpPr>
          <p:cNvPr id="151" name="TextBox 150">
            <a:extLst>
              <a:ext uri="{FF2B5EF4-FFF2-40B4-BE49-F238E27FC236}">
                <a16:creationId xmlns:a16="http://schemas.microsoft.com/office/drawing/2014/main" id="{D981B45E-AF20-6DCD-EFCA-E68A39078411}"/>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dirty="0">
                <a:solidFill>
                  <a:schemeClr val="tx1"/>
                </a:solidFill>
              </a:rPr>
              <a:t>Assessment Rating</a:t>
            </a:r>
          </a:p>
        </p:txBody>
      </p:sp>
      <p:sp>
        <p:nvSpPr>
          <p:cNvPr id="152" name="TextBox 151">
            <a:extLst>
              <a:ext uri="{FF2B5EF4-FFF2-40B4-BE49-F238E27FC236}">
                <a16:creationId xmlns:a16="http://schemas.microsoft.com/office/drawing/2014/main" id="{3983DEA5-61BD-9BDF-E45C-8527B3572021}"/>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dirty="0">
                <a:solidFill>
                  <a:schemeClr val="tx1"/>
                </a:solidFill>
              </a:rPr>
              <a:t>Bicycle exercise</a:t>
            </a:r>
          </a:p>
        </p:txBody>
      </p:sp>
      <p:sp>
        <p:nvSpPr>
          <p:cNvPr id="153" name="TextBox 152">
            <a:extLst>
              <a:ext uri="{FF2B5EF4-FFF2-40B4-BE49-F238E27FC236}">
                <a16:creationId xmlns:a16="http://schemas.microsoft.com/office/drawing/2014/main" id="{0A765BA8-CD86-6F1C-2A31-EFDBE83A2242}"/>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dirty="0">
                <a:solidFill>
                  <a:schemeClr val="tx1"/>
                </a:solidFill>
              </a:rPr>
              <a:t>Calculator</a:t>
            </a:r>
          </a:p>
        </p:txBody>
      </p:sp>
      <p:sp>
        <p:nvSpPr>
          <p:cNvPr id="154" name="TextBox 153">
            <a:extLst>
              <a:ext uri="{FF2B5EF4-FFF2-40B4-BE49-F238E27FC236}">
                <a16:creationId xmlns:a16="http://schemas.microsoft.com/office/drawing/2014/main" id="{AB1FBAFD-19B2-4E4E-CFB5-EB4B414C3385}"/>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dirty="0">
                <a:solidFill>
                  <a:schemeClr val="tx1"/>
                </a:solidFill>
              </a:rPr>
              <a:t>Testing software test</a:t>
            </a:r>
          </a:p>
        </p:txBody>
      </p:sp>
      <p:sp>
        <p:nvSpPr>
          <p:cNvPr id="155" name="TextBox 154">
            <a:extLst>
              <a:ext uri="{FF2B5EF4-FFF2-40B4-BE49-F238E27FC236}">
                <a16:creationId xmlns:a16="http://schemas.microsoft.com/office/drawing/2014/main" id="{91E94E6D-23D1-B40D-D893-4EE7CD67C38A}"/>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dirty="0">
                <a:solidFill>
                  <a:schemeClr val="tx1"/>
                </a:solidFill>
              </a:rPr>
              <a:t>Astronomy Orbit</a:t>
            </a:r>
          </a:p>
        </p:txBody>
      </p:sp>
      <p:sp>
        <p:nvSpPr>
          <p:cNvPr id="156" name="TextBox 155">
            <a:extLst>
              <a:ext uri="{FF2B5EF4-FFF2-40B4-BE49-F238E27FC236}">
                <a16:creationId xmlns:a16="http://schemas.microsoft.com/office/drawing/2014/main" id="{2C659DE3-4B62-B10E-7D67-0E9A1150768F}"/>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dirty="0">
                <a:solidFill>
                  <a:schemeClr val="tx1"/>
                </a:solidFill>
              </a:rPr>
              <a:t>Big Scale</a:t>
            </a:r>
          </a:p>
        </p:txBody>
      </p:sp>
      <p:sp>
        <p:nvSpPr>
          <p:cNvPr id="157" name="TextBox 156">
            <a:extLst>
              <a:ext uri="{FF2B5EF4-FFF2-40B4-BE49-F238E27FC236}">
                <a16:creationId xmlns:a16="http://schemas.microsoft.com/office/drawing/2014/main" id="{5C45EF99-5254-61F7-0270-9F824B71238A}"/>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dirty="0">
                <a:solidFill>
                  <a:schemeClr val="tx1"/>
                </a:solidFill>
              </a:rPr>
              <a:t>Calendar</a:t>
            </a:r>
          </a:p>
        </p:txBody>
      </p:sp>
      <p:sp>
        <p:nvSpPr>
          <p:cNvPr id="158" name="TextBox 157">
            <a:extLst>
              <a:ext uri="{FF2B5EF4-FFF2-40B4-BE49-F238E27FC236}">
                <a16:creationId xmlns:a16="http://schemas.microsoft.com/office/drawing/2014/main" id="{2EB01D8C-EFE7-0432-6BEC-7D20AE50EA12}"/>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dirty="0">
                <a:solidFill>
                  <a:schemeClr val="tx1"/>
                </a:solidFill>
              </a:rPr>
              <a:t>Testing</a:t>
            </a:r>
          </a:p>
        </p:txBody>
      </p:sp>
      <p:sp>
        <p:nvSpPr>
          <p:cNvPr id="159" name="TextBox 158">
            <a:extLst>
              <a:ext uri="{FF2B5EF4-FFF2-40B4-BE49-F238E27FC236}">
                <a16:creationId xmlns:a16="http://schemas.microsoft.com/office/drawing/2014/main" id="{5A0D91F4-EF34-0F6D-6C20-971DFDD7EF8C}"/>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dirty="0">
                <a:solidFill>
                  <a:schemeClr val="tx1"/>
                </a:solidFill>
              </a:rPr>
              <a:t>Atom</a:t>
            </a:r>
          </a:p>
        </p:txBody>
      </p:sp>
      <p:sp>
        <p:nvSpPr>
          <p:cNvPr id="160" name="TextBox 159">
            <a:extLst>
              <a:ext uri="{FF2B5EF4-FFF2-40B4-BE49-F238E27FC236}">
                <a16:creationId xmlns:a16="http://schemas.microsoft.com/office/drawing/2014/main" id="{14E4A168-D30B-31B6-0B0C-F78EE23FF965}"/>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dirty="0">
                <a:solidFill>
                  <a:schemeClr val="tx1"/>
                </a:solidFill>
              </a:rPr>
              <a:t>Bookmark V1</a:t>
            </a:r>
          </a:p>
        </p:txBody>
      </p:sp>
      <p:sp>
        <p:nvSpPr>
          <p:cNvPr id="161" name="TextBox 160">
            <a:extLst>
              <a:ext uri="{FF2B5EF4-FFF2-40B4-BE49-F238E27FC236}">
                <a16:creationId xmlns:a16="http://schemas.microsoft.com/office/drawing/2014/main" id="{43CF43D2-9288-87F2-B856-7C1EEECD5497}"/>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dirty="0">
                <a:solidFill>
                  <a:schemeClr val="tx1"/>
                </a:solidFill>
              </a:rPr>
              <a:t>Camara Image</a:t>
            </a:r>
          </a:p>
        </p:txBody>
      </p:sp>
      <p:sp>
        <p:nvSpPr>
          <p:cNvPr id="162" name="TextBox 161">
            <a:extLst>
              <a:ext uri="{FF2B5EF4-FFF2-40B4-BE49-F238E27FC236}">
                <a16:creationId xmlns:a16="http://schemas.microsoft.com/office/drawing/2014/main" id="{2EFF34C0-61A5-BD5D-3FEB-414456F35698}"/>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dirty="0">
                <a:solidFill>
                  <a:schemeClr val="tx1"/>
                </a:solidFill>
              </a:rPr>
              <a:t>Thank you</a:t>
            </a:r>
          </a:p>
        </p:txBody>
      </p:sp>
      <p:sp>
        <p:nvSpPr>
          <p:cNvPr id="163" name="TextBox 162">
            <a:extLst>
              <a:ext uri="{FF2B5EF4-FFF2-40B4-BE49-F238E27FC236}">
                <a16:creationId xmlns:a16="http://schemas.microsoft.com/office/drawing/2014/main" id="{872AAC04-96C0-B94D-09B2-064BAB90246A}"/>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dirty="0">
                <a:solidFill>
                  <a:schemeClr val="tx1"/>
                </a:solidFill>
              </a:rPr>
              <a:t>Autobiographer</a:t>
            </a:r>
          </a:p>
        </p:txBody>
      </p:sp>
      <p:sp>
        <p:nvSpPr>
          <p:cNvPr id="164" name="TextBox 163">
            <a:extLst>
              <a:ext uri="{FF2B5EF4-FFF2-40B4-BE49-F238E27FC236}">
                <a16:creationId xmlns:a16="http://schemas.microsoft.com/office/drawing/2014/main" id="{14A2A92C-209D-E494-2FFB-ACB270D41E26}"/>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dirty="0">
                <a:solidFill>
                  <a:schemeClr val="tx1"/>
                </a:solidFill>
              </a:rPr>
              <a:t>Bookmark V2</a:t>
            </a:r>
          </a:p>
        </p:txBody>
      </p:sp>
      <p:sp>
        <p:nvSpPr>
          <p:cNvPr id="165" name="TextBox 164">
            <a:extLst>
              <a:ext uri="{FF2B5EF4-FFF2-40B4-BE49-F238E27FC236}">
                <a16:creationId xmlns:a16="http://schemas.microsoft.com/office/drawing/2014/main" id="{2FC78D67-446B-6BEB-0638-0D6E544A5217}"/>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dirty="0">
                <a:solidFill>
                  <a:schemeClr val="tx1"/>
                </a:solidFill>
              </a:rPr>
              <a:t>Cards Document</a:t>
            </a:r>
          </a:p>
        </p:txBody>
      </p:sp>
      <p:sp>
        <p:nvSpPr>
          <p:cNvPr id="166" name="TextBox 165">
            <a:extLst>
              <a:ext uri="{FF2B5EF4-FFF2-40B4-BE49-F238E27FC236}">
                <a16:creationId xmlns:a16="http://schemas.microsoft.com/office/drawing/2014/main" id="{9C577B58-86A4-8B1B-93DD-8032851EE89C}"/>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V1</a:t>
            </a:r>
          </a:p>
        </p:txBody>
      </p:sp>
      <p:sp>
        <p:nvSpPr>
          <p:cNvPr id="167" name="TextBox 166">
            <a:extLst>
              <a:ext uri="{FF2B5EF4-FFF2-40B4-BE49-F238E27FC236}">
                <a16:creationId xmlns:a16="http://schemas.microsoft.com/office/drawing/2014/main" id="{6828CF9C-A1E7-799D-FEC7-7ACDF45BC775}"/>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dirty="0">
                <a:solidFill>
                  <a:schemeClr val="tx1"/>
                </a:solidFill>
              </a:rPr>
              <a:t>Azure AD</a:t>
            </a:r>
          </a:p>
        </p:txBody>
      </p:sp>
      <p:sp>
        <p:nvSpPr>
          <p:cNvPr id="168" name="TextBox 167">
            <a:extLst>
              <a:ext uri="{FF2B5EF4-FFF2-40B4-BE49-F238E27FC236}">
                <a16:creationId xmlns:a16="http://schemas.microsoft.com/office/drawing/2014/main" id="{C5C0E58A-C54E-5074-0105-371E0D61BFCD}"/>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dirty="0">
                <a:solidFill>
                  <a:schemeClr val="tx1"/>
                </a:solidFill>
              </a:rPr>
              <a:t>Bug Software V1</a:t>
            </a:r>
          </a:p>
        </p:txBody>
      </p:sp>
      <p:sp>
        <p:nvSpPr>
          <p:cNvPr id="169" name="TextBox 168">
            <a:extLst>
              <a:ext uri="{FF2B5EF4-FFF2-40B4-BE49-F238E27FC236}">
                <a16:creationId xmlns:a16="http://schemas.microsoft.com/office/drawing/2014/main" id="{DC9A94EC-DE32-51A2-60E2-F9A8428DE79E}"/>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dirty="0">
                <a:solidFill>
                  <a:schemeClr val="tx1"/>
                </a:solidFill>
              </a:rPr>
              <a:t>Chair Lounge</a:t>
            </a:r>
          </a:p>
        </p:txBody>
      </p:sp>
      <p:sp>
        <p:nvSpPr>
          <p:cNvPr id="170" name="TextBox 169">
            <a:extLst>
              <a:ext uri="{FF2B5EF4-FFF2-40B4-BE49-F238E27FC236}">
                <a16:creationId xmlns:a16="http://schemas.microsoft.com/office/drawing/2014/main" id="{60079FE6-1DE0-E4DF-3076-AA52D5F2824F}"/>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dirty="0">
                <a:solidFill>
                  <a:schemeClr val="tx1"/>
                </a:solidFill>
              </a:rPr>
              <a:t>API Code</a:t>
            </a:r>
          </a:p>
        </p:txBody>
      </p:sp>
      <p:sp>
        <p:nvSpPr>
          <p:cNvPr id="171" name="TextBox 170">
            <a:extLst>
              <a:ext uri="{FF2B5EF4-FFF2-40B4-BE49-F238E27FC236}">
                <a16:creationId xmlns:a16="http://schemas.microsoft.com/office/drawing/2014/main" id="{FB01A45B-D431-3990-4E9D-177AF0A8A849}"/>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dirty="0">
                <a:solidFill>
                  <a:schemeClr val="tx1"/>
                </a:solidFill>
              </a:rPr>
              <a:t>Agile </a:t>
            </a:r>
            <a:br>
              <a:rPr lang="en-US" sz="800" dirty="0">
                <a:solidFill>
                  <a:schemeClr val="tx1"/>
                </a:solidFill>
              </a:rPr>
            </a:br>
            <a:r>
              <a:rPr lang="en-US" sz="800" dirty="0">
                <a:solidFill>
                  <a:schemeClr val="tx1"/>
                </a:solidFill>
              </a:rPr>
              <a:t>Flowchart </a:t>
            </a:r>
          </a:p>
        </p:txBody>
      </p:sp>
      <p:sp>
        <p:nvSpPr>
          <p:cNvPr id="172" name="TextBox 171">
            <a:extLst>
              <a:ext uri="{FF2B5EF4-FFF2-40B4-BE49-F238E27FC236}">
                <a16:creationId xmlns:a16="http://schemas.microsoft.com/office/drawing/2014/main" id="{C20D9032-06AA-FC15-3948-452F49CA60C7}"/>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dirty="0">
                <a:solidFill>
                  <a:schemeClr val="tx1"/>
                </a:solidFill>
              </a:rPr>
              <a:t>Time Saver</a:t>
            </a:r>
          </a:p>
        </p:txBody>
      </p:sp>
      <p:sp>
        <p:nvSpPr>
          <p:cNvPr id="173" name="TextBox 172">
            <a:extLst>
              <a:ext uri="{FF2B5EF4-FFF2-40B4-BE49-F238E27FC236}">
                <a16:creationId xmlns:a16="http://schemas.microsoft.com/office/drawing/2014/main" id="{2F0D8086-1588-0B00-5E4F-E4743E256807}"/>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dirty="0">
                <a:solidFill>
                  <a:schemeClr val="tx1"/>
                </a:solidFill>
              </a:rPr>
              <a:t>Background Automation</a:t>
            </a:r>
          </a:p>
        </p:txBody>
      </p:sp>
      <p:sp>
        <p:nvSpPr>
          <p:cNvPr id="174" name="TextBox 173">
            <a:extLst>
              <a:ext uri="{FF2B5EF4-FFF2-40B4-BE49-F238E27FC236}">
                <a16:creationId xmlns:a16="http://schemas.microsoft.com/office/drawing/2014/main" id="{03105DCE-0318-F0C6-CC27-026BF24CF138}"/>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dirty="0">
                <a:solidFill>
                  <a:schemeClr val="tx1"/>
                </a:solidFill>
              </a:rPr>
              <a:t>Bug Software V2</a:t>
            </a:r>
          </a:p>
        </p:txBody>
      </p:sp>
      <p:sp>
        <p:nvSpPr>
          <p:cNvPr id="175" name="TextBox 174">
            <a:extLst>
              <a:ext uri="{FF2B5EF4-FFF2-40B4-BE49-F238E27FC236}">
                <a16:creationId xmlns:a16="http://schemas.microsoft.com/office/drawing/2014/main" id="{0E62E34E-6ED4-6572-8849-4B800DADD434}"/>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dirty="0">
                <a:solidFill>
                  <a:schemeClr val="tx1"/>
                </a:solidFill>
              </a:rPr>
              <a:t>Champaign</a:t>
            </a:r>
          </a:p>
        </p:txBody>
      </p:sp>
      <p:sp>
        <p:nvSpPr>
          <p:cNvPr id="176" name="TextBox 175">
            <a:extLst>
              <a:ext uri="{FF2B5EF4-FFF2-40B4-BE49-F238E27FC236}">
                <a16:creationId xmlns:a16="http://schemas.microsoft.com/office/drawing/2014/main" id="{ED0B14EA-A8E6-CACA-9B25-37D38C03F06B}"/>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dirty="0">
                <a:solidFill>
                  <a:schemeClr val="tx1"/>
                </a:solidFill>
              </a:rPr>
              <a:t>APP 3rd </a:t>
            </a:r>
            <a:br>
              <a:rPr lang="en-US" sz="800" dirty="0">
                <a:solidFill>
                  <a:schemeClr val="tx1"/>
                </a:solidFill>
              </a:rPr>
            </a:br>
            <a:r>
              <a:rPr lang="en-US" sz="800" dirty="0">
                <a:solidFill>
                  <a:schemeClr val="tx1"/>
                </a:solidFill>
              </a:rPr>
              <a:t>Party deploy</a:t>
            </a:r>
          </a:p>
        </p:txBody>
      </p:sp>
      <p:sp>
        <p:nvSpPr>
          <p:cNvPr id="177" name="TextBox 176">
            <a:extLst>
              <a:ext uri="{FF2B5EF4-FFF2-40B4-BE49-F238E27FC236}">
                <a16:creationId xmlns:a16="http://schemas.microsoft.com/office/drawing/2014/main" id="{C52B26B0-DCB5-4E42-3322-7322B2E04405}"/>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dirty="0">
                <a:solidFill>
                  <a:schemeClr val="tx1"/>
                </a:solidFill>
              </a:rPr>
              <a:t>AI AGI </a:t>
            </a:r>
            <a:br>
              <a:rPr lang="en-US" sz="800" dirty="0">
                <a:solidFill>
                  <a:schemeClr val="tx1"/>
                </a:solidFill>
              </a:rPr>
            </a:br>
            <a:r>
              <a:rPr lang="en-US" sz="800" dirty="0">
                <a:solidFill>
                  <a:schemeClr val="tx1"/>
                </a:solidFill>
              </a:rPr>
              <a:t>Brain Genius</a:t>
            </a:r>
          </a:p>
        </p:txBody>
      </p:sp>
      <p:sp>
        <p:nvSpPr>
          <p:cNvPr id="178" name="TextBox 177">
            <a:extLst>
              <a:ext uri="{FF2B5EF4-FFF2-40B4-BE49-F238E27FC236}">
                <a16:creationId xmlns:a16="http://schemas.microsoft.com/office/drawing/2014/main" id="{4205794A-0174-0BBE-A881-5960CAD31613}"/>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dirty="0">
                <a:solidFill>
                  <a:schemeClr val="tx1"/>
                </a:solidFill>
              </a:rPr>
              <a:t>Tool support</a:t>
            </a:r>
          </a:p>
        </p:txBody>
      </p:sp>
      <p:sp>
        <p:nvSpPr>
          <p:cNvPr id="179" name="TextBox 178">
            <a:extLst>
              <a:ext uri="{FF2B5EF4-FFF2-40B4-BE49-F238E27FC236}">
                <a16:creationId xmlns:a16="http://schemas.microsoft.com/office/drawing/2014/main" id="{DB038319-79B5-1BD8-BFA5-BC37F86D80AA}"/>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dirty="0">
                <a:solidFill>
                  <a:schemeClr val="tx1"/>
                </a:solidFill>
              </a:rPr>
              <a:t>Backpack</a:t>
            </a:r>
          </a:p>
        </p:txBody>
      </p:sp>
      <p:sp>
        <p:nvSpPr>
          <p:cNvPr id="180" name="TextBox 179">
            <a:extLst>
              <a:ext uri="{FF2B5EF4-FFF2-40B4-BE49-F238E27FC236}">
                <a16:creationId xmlns:a16="http://schemas.microsoft.com/office/drawing/2014/main" id="{ABF5B548-A07D-083B-81C0-3FD563501127}"/>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dirty="0">
                <a:solidFill>
                  <a:schemeClr val="tx1"/>
                </a:solidFill>
              </a:rPr>
              <a:t>Building Tower V1</a:t>
            </a:r>
          </a:p>
        </p:txBody>
      </p:sp>
      <p:sp>
        <p:nvSpPr>
          <p:cNvPr id="182" name="TextBox 181">
            <a:extLst>
              <a:ext uri="{FF2B5EF4-FFF2-40B4-BE49-F238E27FC236}">
                <a16:creationId xmlns:a16="http://schemas.microsoft.com/office/drawing/2014/main" id="{821D07A1-47A4-9255-DEB1-C2640D028BB8}"/>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dirty="0">
                <a:solidFill>
                  <a:schemeClr val="tx1"/>
                </a:solidFill>
              </a:rPr>
              <a:t>Chart Stats</a:t>
            </a:r>
          </a:p>
        </p:txBody>
      </p:sp>
      <p:sp>
        <p:nvSpPr>
          <p:cNvPr id="184" name="TextBox 183">
            <a:extLst>
              <a:ext uri="{FF2B5EF4-FFF2-40B4-BE49-F238E27FC236}">
                <a16:creationId xmlns:a16="http://schemas.microsoft.com/office/drawing/2014/main" id="{B86C15F5-3A55-A437-9332-4855D1AE1ED5}"/>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dirty="0">
                <a:solidFill>
                  <a:schemeClr val="tx1"/>
                </a:solidFill>
              </a:rPr>
              <a:t>APP 3rd </a:t>
            </a:r>
            <a:br>
              <a:rPr lang="en-US" sz="800" dirty="0">
                <a:solidFill>
                  <a:schemeClr val="tx1"/>
                </a:solidFill>
              </a:rPr>
            </a:br>
            <a:r>
              <a:rPr lang="en-US" sz="800" dirty="0">
                <a:solidFill>
                  <a:schemeClr val="tx1"/>
                </a:solidFill>
              </a:rPr>
              <a:t>Party Story</a:t>
            </a:r>
          </a:p>
        </p:txBody>
      </p:sp>
      <p:sp>
        <p:nvSpPr>
          <p:cNvPr id="186" name="TextBox 185">
            <a:extLst>
              <a:ext uri="{FF2B5EF4-FFF2-40B4-BE49-F238E27FC236}">
                <a16:creationId xmlns:a16="http://schemas.microsoft.com/office/drawing/2014/main" id="{D62BB331-D917-D93E-6266-708E5188336B}"/>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dirty="0">
                <a:solidFill>
                  <a:schemeClr val="tx1"/>
                </a:solidFill>
              </a:rPr>
              <a:t>AI Chip </a:t>
            </a:r>
            <a:br>
              <a:rPr lang="en-US" sz="800" dirty="0">
                <a:solidFill>
                  <a:schemeClr val="tx1"/>
                </a:solidFill>
              </a:rPr>
            </a:br>
            <a:r>
              <a:rPr lang="en-US" sz="800" dirty="0">
                <a:solidFill>
                  <a:schemeClr val="tx1"/>
                </a:solidFill>
              </a:rPr>
              <a:t>Engine</a:t>
            </a:r>
          </a:p>
        </p:txBody>
      </p:sp>
      <p:sp>
        <p:nvSpPr>
          <p:cNvPr id="188" name="TextBox 187">
            <a:extLst>
              <a:ext uri="{FF2B5EF4-FFF2-40B4-BE49-F238E27FC236}">
                <a16:creationId xmlns:a16="http://schemas.microsoft.com/office/drawing/2014/main" id="{1B6FE7F1-F0D3-9943-3C58-F246C2C6319B}"/>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dirty="0">
                <a:solidFill>
                  <a:schemeClr val="tx1"/>
                </a:solidFill>
              </a:rPr>
              <a:t>Touch app</a:t>
            </a:r>
          </a:p>
        </p:txBody>
      </p:sp>
      <p:sp>
        <p:nvSpPr>
          <p:cNvPr id="190" name="TextBox 189">
            <a:extLst>
              <a:ext uri="{FF2B5EF4-FFF2-40B4-BE49-F238E27FC236}">
                <a16:creationId xmlns:a16="http://schemas.microsoft.com/office/drawing/2014/main" id="{DAB33093-D44B-2D97-4356-7477A3167BF9}"/>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dirty="0">
                <a:solidFill>
                  <a:schemeClr val="tx1"/>
                </a:solidFill>
              </a:rPr>
              <a:t>Barcode </a:t>
            </a:r>
            <a:br>
              <a:rPr lang="en-US" sz="800" dirty="0">
                <a:solidFill>
                  <a:schemeClr val="tx1"/>
                </a:solidFill>
              </a:rPr>
            </a:br>
            <a:r>
              <a:rPr lang="en-US" sz="800" dirty="0">
                <a:solidFill>
                  <a:schemeClr val="tx1"/>
                </a:solidFill>
              </a:rPr>
              <a:t>Retail</a:t>
            </a:r>
          </a:p>
        </p:txBody>
      </p:sp>
      <p:sp>
        <p:nvSpPr>
          <p:cNvPr id="192" name="TextBox 191">
            <a:extLst>
              <a:ext uri="{FF2B5EF4-FFF2-40B4-BE49-F238E27FC236}">
                <a16:creationId xmlns:a16="http://schemas.microsoft.com/office/drawing/2014/main" id="{CF4B254F-A656-0013-3E04-38B792CA7F65}"/>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dirty="0">
                <a:solidFill>
                  <a:schemeClr val="tx1"/>
                </a:solidFill>
              </a:rPr>
              <a:t>Business Agreement V1</a:t>
            </a:r>
          </a:p>
        </p:txBody>
      </p:sp>
      <p:sp>
        <p:nvSpPr>
          <p:cNvPr id="194" name="TextBox 193">
            <a:extLst>
              <a:ext uri="{FF2B5EF4-FFF2-40B4-BE49-F238E27FC236}">
                <a16:creationId xmlns:a16="http://schemas.microsoft.com/office/drawing/2014/main" id="{F45D9769-572E-7CCF-71EA-8D31429E5EE1}"/>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dirty="0">
                <a:solidFill>
                  <a:schemeClr val="tx1"/>
                </a:solidFill>
              </a:rPr>
              <a:t>Technology chip V2</a:t>
            </a:r>
          </a:p>
        </p:txBody>
      </p:sp>
      <p:sp>
        <p:nvSpPr>
          <p:cNvPr id="196" name="TextBox 195">
            <a:extLst>
              <a:ext uri="{FF2B5EF4-FFF2-40B4-BE49-F238E27FC236}">
                <a16:creationId xmlns:a16="http://schemas.microsoft.com/office/drawing/2014/main" id="{51472E69-C443-F326-86F8-C88BD4F741FB}"/>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dirty="0">
                <a:solidFill>
                  <a:schemeClr val="tx1"/>
                </a:solidFill>
              </a:rPr>
              <a:t>Arrow Down</a:t>
            </a:r>
          </a:p>
        </p:txBody>
      </p:sp>
      <p:sp>
        <p:nvSpPr>
          <p:cNvPr id="198" name="TextBox 197">
            <a:extLst>
              <a:ext uri="{FF2B5EF4-FFF2-40B4-BE49-F238E27FC236}">
                <a16:creationId xmlns:a16="http://schemas.microsoft.com/office/drawing/2014/main" id="{BDCB3D5F-2083-DAEB-5D9B-493A2A62149A}"/>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dirty="0">
                <a:solidFill>
                  <a:schemeClr val="tx1"/>
                </a:solidFill>
              </a:rPr>
              <a:t>Alert Alarm</a:t>
            </a:r>
          </a:p>
        </p:txBody>
      </p:sp>
      <p:sp>
        <p:nvSpPr>
          <p:cNvPr id="200" name="TextBox 199">
            <a:extLst>
              <a:ext uri="{FF2B5EF4-FFF2-40B4-BE49-F238E27FC236}">
                <a16:creationId xmlns:a16="http://schemas.microsoft.com/office/drawing/2014/main" id="{76F35152-B5C2-9844-D611-88B49788AEB3}"/>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dirty="0">
                <a:solidFill>
                  <a:schemeClr val="tx1"/>
                </a:solidFill>
              </a:rPr>
              <a:t>Trees</a:t>
            </a:r>
          </a:p>
        </p:txBody>
      </p:sp>
      <p:sp>
        <p:nvSpPr>
          <p:cNvPr id="202" name="TextBox 201">
            <a:extLst>
              <a:ext uri="{FF2B5EF4-FFF2-40B4-BE49-F238E27FC236}">
                <a16:creationId xmlns:a16="http://schemas.microsoft.com/office/drawing/2014/main" id="{62D2C08A-0AE1-2A74-FAA6-25DA7665AE7D}"/>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dirty="0">
                <a:solidFill>
                  <a:schemeClr val="tx1"/>
                </a:solidFill>
              </a:rPr>
              <a:t>Automated Data Entry</a:t>
            </a:r>
          </a:p>
        </p:txBody>
      </p:sp>
      <p:sp>
        <p:nvSpPr>
          <p:cNvPr id="204" name="TextBox 203">
            <a:extLst>
              <a:ext uri="{FF2B5EF4-FFF2-40B4-BE49-F238E27FC236}">
                <a16:creationId xmlns:a16="http://schemas.microsoft.com/office/drawing/2014/main" id="{B3AB210F-4704-FE34-00F6-BA67E36F9A0D}"/>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dirty="0">
                <a:solidFill>
                  <a:schemeClr val="tx1"/>
                </a:solidFill>
              </a:rPr>
              <a:t>Book Text Copy</a:t>
            </a:r>
          </a:p>
        </p:txBody>
      </p:sp>
      <p:sp>
        <p:nvSpPr>
          <p:cNvPr id="206" name="TextBox 205">
            <a:extLst>
              <a:ext uri="{FF2B5EF4-FFF2-40B4-BE49-F238E27FC236}">
                <a16:creationId xmlns:a16="http://schemas.microsoft.com/office/drawing/2014/main" id="{5673C0EC-67FD-1891-6947-AB545172AF3F}"/>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dirty="0">
                <a:solidFill>
                  <a:schemeClr val="tx1"/>
                </a:solidFill>
              </a:rPr>
              <a:t>Cart Shopping</a:t>
            </a:r>
          </a:p>
        </p:txBody>
      </p:sp>
      <p:sp>
        <p:nvSpPr>
          <p:cNvPr id="208" name="TextBox 207">
            <a:extLst>
              <a:ext uri="{FF2B5EF4-FFF2-40B4-BE49-F238E27FC236}">
                <a16:creationId xmlns:a16="http://schemas.microsoft.com/office/drawing/2014/main" id="{976F7DF7-1D36-DF43-79B3-91EB7DDDBCB4}"/>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dirty="0">
                <a:solidFill>
                  <a:schemeClr val="tx1"/>
                </a:solidFill>
              </a:rPr>
              <a:t>Anniversary</a:t>
            </a:r>
          </a:p>
        </p:txBody>
      </p:sp>
      <p:sp>
        <p:nvSpPr>
          <p:cNvPr id="210" name="TextBox 209">
            <a:extLst>
              <a:ext uri="{FF2B5EF4-FFF2-40B4-BE49-F238E27FC236}">
                <a16:creationId xmlns:a16="http://schemas.microsoft.com/office/drawing/2014/main" id="{6AE69D01-FA47-1106-3CF0-91A88A9BB6D5}"/>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12" name="TextBox 211">
            <a:extLst>
              <a:ext uri="{FF2B5EF4-FFF2-40B4-BE49-F238E27FC236}">
                <a16:creationId xmlns:a16="http://schemas.microsoft.com/office/drawing/2014/main" id="{71E80189-DC96-BC03-4B8F-03FA3C5AB3F6}"/>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V2</a:t>
            </a:r>
          </a:p>
        </p:txBody>
      </p:sp>
      <p:sp>
        <p:nvSpPr>
          <p:cNvPr id="214" name="TextBox 213">
            <a:extLst>
              <a:ext uri="{FF2B5EF4-FFF2-40B4-BE49-F238E27FC236}">
                <a16:creationId xmlns:a16="http://schemas.microsoft.com/office/drawing/2014/main" id="{416BAECE-0CE1-836E-0D62-848D02D5872E}"/>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dirty="0">
                <a:solidFill>
                  <a:schemeClr val="tx1"/>
                </a:solidFill>
              </a:rPr>
              <a:t>Automation Workflow</a:t>
            </a:r>
          </a:p>
        </p:txBody>
      </p:sp>
      <p:sp>
        <p:nvSpPr>
          <p:cNvPr id="216" name="TextBox 215">
            <a:extLst>
              <a:ext uri="{FF2B5EF4-FFF2-40B4-BE49-F238E27FC236}">
                <a16:creationId xmlns:a16="http://schemas.microsoft.com/office/drawing/2014/main" id="{F2234D4F-798E-8307-04B9-3EF029746E92}"/>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dirty="0">
                <a:solidFill>
                  <a:schemeClr val="tx1"/>
                </a:solidFill>
              </a:rPr>
              <a:t>Brochure V2</a:t>
            </a:r>
          </a:p>
        </p:txBody>
      </p:sp>
      <p:sp>
        <p:nvSpPr>
          <p:cNvPr id="218" name="TextBox 217">
            <a:extLst>
              <a:ext uri="{FF2B5EF4-FFF2-40B4-BE49-F238E27FC236}">
                <a16:creationId xmlns:a16="http://schemas.microsoft.com/office/drawing/2014/main" id="{56CFBF42-D1D4-D2F9-DA9E-102F14C6F422}"/>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dirty="0">
                <a:solidFill>
                  <a:schemeClr val="tx1"/>
                </a:solidFill>
              </a:rPr>
              <a:t>Certification </a:t>
            </a:r>
            <a:br>
              <a:rPr lang="en-US" sz="800" dirty="0">
                <a:solidFill>
                  <a:schemeClr val="tx1"/>
                </a:solidFill>
              </a:rPr>
            </a:br>
            <a:r>
              <a:rPr lang="en-US" sz="800" dirty="0">
                <a:solidFill>
                  <a:schemeClr val="tx1"/>
                </a:solidFill>
              </a:rPr>
              <a:t>V2</a:t>
            </a:r>
          </a:p>
        </p:txBody>
      </p:sp>
      <p:sp>
        <p:nvSpPr>
          <p:cNvPr id="220" name="TextBox 219">
            <a:extLst>
              <a:ext uri="{FF2B5EF4-FFF2-40B4-BE49-F238E27FC236}">
                <a16:creationId xmlns:a16="http://schemas.microsoft.com/office/drawing/2014/main" id="{5A29C45F-DA24-45DA-B830-3166758F63A6}"/>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dirty="0">
                <a:solidFill>
                  <a:schemeClr val="tx1"/>
                </a:solidFill>
              </a:rPr>
              <a:t>API Build </a:t>
            </a:r>
          </a:p>
        </p:txBody>
      </p:sp>
      <p:sp>
        <p:nvSpPr>
          <p:cNvPr id="222" name="TextBox 221">
            <a:extLst>
              <a:ext uri="{FF2B5EF4-FFF2-40B4-BE49-F238E27FC236}">
                <a16:creationId xmlns:a16="http://schemas.microsoft.com/office/drawing/2014/main" id="{1FD2E894-9D46-71DA-9721-CE2B1006555D}"/>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24" name="TextBox 223">
            <a:extLst>
              <a:ext uri="{FF2B5EF4-FFF2-40B4-BE49-F238E27FC236}">
                <a16:creationId xmlns:a16="http://schemas.microsoft.com/office/drawing/2014/main" id="{72D9A549-003A-8429-019E-98CED2AFC783}"/>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dirty="0">
                <a:solidFill>
                  <a:schemeClr val="tx1"/>
                </a:solidFill>
              </a:rPr>
              <a:t>Tie </a:t>
            </a:r>
            <a:r>
              <a:rPr lang="en-US" sz="800" dirty="0" err="1">
                <a:solidFill>
                  <a:schemeClr val="tx1"/>
                </a:solidFill>
              </a:rPr>
              <a:t>Dresscode</a:t>
            </a:r>
            <a:endParaRPr lang="en-US" sz="800" dirty="0">
              <a:solidFill>
                <a:schemeClr val="tx1"/>
              </a:solidFill>
            </a:endParaRPr>
          </a:p>
        </p:txBody>
      </p:sp>
      <p:sp>
        <p:nvSpPr>
          <p:cNvPr id="226" name="TextBox 225">
            <a:extLst>
              <a:ext uri="{FF2B5EF4-FFF2-40B4-BE49-F238E27FC236}">
                <a16:creationId xmlns:a16="http://schemas.microsoft.com/office/drawing/2014/main" id="{B81DB415-4591-ECD0-32E1-CD340D03FA47}"/>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dirty="0">
                <a:solidFill>
                  <a:schemeClr val="tx1"/>
                </a:solidFill>
              </a:rPr>
              <a:t>Automation Process RPA</a:t>
            </a:r>
          </a:p>
        </p:txBody>
      </p:sp>
      <p:sp>
        <p:nvSpPr>
          <p:cNvPr id="228" name="TextBox 227">
            <a:extLst>
              <a:ext uri="{FF2B5EF4-FFF2-40B4-BE49-F238E27FC236}">
                <a16:creationId xmlns:a16="http://schemas.microsoft.com/office/drawing/2014/main" id="{5F63E364-343A-B3B7-E9DF-AAF38A5BD1EB}"/>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dirty="0">
                <a:solidFill>
                  <a:schemeClr val="tx1"/>
                </a:solidFill>
              </a:rPr>
              <a:t>Brochure V1</a:t>
            </a:r>
          </a:p>
        </p:txBody>
      </p:sp>
      <p:sp>
        <p:nvSpPr>
          <p:cNvPr id="230" name="TextBox 229">
            <a:extLst>
              <a:ext uri="{FF2B5EF4-FFF2-40B4-BE49-F238E27FC236}">
                <a16:creationId xmlns:a16="http://schemas.microsoft.com/office/drawing/2014/main" id="{8C9E9303-24D5-EC49-FFAD-9784E0D73A26}"/>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dirty="0">
                <a:solidFill>
                  <a:schemeClr val="tx1"/>
                </a:solidFill>
              </a:rPr>
              <a:t>Certification </a:t>
            </a:r>
            <a:br>
              <a:rPr lang="en-US" sz="800" dirty="0">
                <a:solidFill>
                  <a:schemeClr val="tx1"/>
                </a:solidFill>
              </a:rPr>
            </a:br>
            <a:r>
              <a:rPr lang="en-US" sz="800" dirty="0">
                <a:solidFill>
                  <a:schemeClr val="tx1"/>
                </a:solidFill>
              </a:rPr>
              <a:t>V1</a:t>
            </a:r>
          </a:p>
        </p:txBody>
      </p:sp>
      <p:sp>
        <p:nvSpPr>
          <p:cNvPr id="232" name="TextBox 231">
            <a:extLst>
              <a:ext uri="{FF2B5EF4-FFF2-40B4-BE49-F238E27FC236}">
                <a16:creationId xmlns:a16="http://schemas.microsoft.com/office/drawing/2014/main" id="{11F7BC0A-7254-AC6E-55F8-05D23172904F}"/>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dirty="0">
                <a:solidFill>
                  <a:schemeClr val="tx1"/>
                </a:solidFill>
              </a:rPr>
              <a:t>Anonymous</a:t>
            </a:r>
          </a:p>
        </p:txBody>
      </p:sp>
      <p:sp>
        <p:nvSpPr>
          <p:cNvPr id="234" name="TextBox 233">
            <a:extLst>
              <a:ext uri="{FF2B5EF4-FFF2-40B4-BE49-F238E27FC236}">
                <a16:creationId xmlns:a16="http://schemas.microsoft.com/office/drawing/2014/main" id="{13817C15-2271-1E0D-9B77-D4F91F4B971C}"/>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36" name="TextBox 235">
            <a:extLst>
              <a:ext uri="{FF2B5EF4-FFF2-40B4-BE49-F238E27FC236}">
                <a16:creationId xmlns:a16="http://schemas.microsoft.com/office/drawing/2014/main" id="{2CE18EFF-99AA-23A7-22EB-D121E126479C}"/>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V3</a:t>
            </a:r>
          </a:p>
        </p:txBody>
      </p:sp>
      <p:sp>
        <p:nvSpPr>
          <p:cNvPr id="238" name="TextBox 237">
            <a:extLst>
              <a:ext uri="{FF2B5EF4-FFF2-40B4-BE49-F238E27FC236}">
                <a16:creationId xmlns:a16="http://schemas.microsoft.com/office/drawing/2014/main" id="{36A526E2-9F30-BCFA-BDFC-549CE9D3D4EA}"/>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dirty="0">
                <a:solidFill>
                  <a:schemeClr val="tx1"/>
                </a:solidFill>
              </a:rPr>
              <a:t>Bar Chart Statistics V1</a:t>
            </a:r>
          </a:p>
        </p:txBody>
      </p:sp>
      <p:sp>
        <p:nvSpPr>
          <p:cNvPr id="240" name="TextBox 239">
            <a:extLst>
              <a:ext uri="{FF2B5EF4-FFF2-40B4-BE49-F238E27FC236}">
                <a16:creationId xmlns:a16="http://schemas.microsoft.com/office/drawing/2014/main" id="{DB653852-DED1-E1F8-01BE-31F58E0B6C08}"/>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dirty="0">
                <a:solidFill>
                  <a:schemeClr val="tx1"/>
                </a:solidFill>
              </a:rPr>
              <a:t>Building Tower V2</a:t>
            </a:r>
          </a:p>
        </p:txBody>
      </p:sp>
      <p:sp>
        <p:nvSpPr>
          <p:cNvPr id="242" name="TextBox 241">
            <a:extLst>
              <a:ext uri="{FF2B5EF4-FFF2-40B4-BE49-F238E27FC236}">
                <a16:creationId xmlns:a16="http://schemas.microsoft.com/office/drawing/2014/main" id="{356D23B9-7EAA-ACBD-BE62-7E99A3D06A49}"/>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dirty="0">
                <a:solidFill>
                  <a:schemeClr val="tx1"/>
                </a:solidFill>
              </a:rPr>
              <a:t>Chart</a:t>
            </a:r>
          </a:p>
        </p:txBody>
      </p:sp>
      <p:sp>
        <p:nvSpPr>
          <p:cNvPr id="244" name="TextBox 243">
            <a:extLst>
              <a:ext uri="{FF2B5EF4-FFF2-40B4-BE49-F238E27FC236}">
                <a16:creationId xmlns:a16="http://schemas.microsoft.com/office/drawing/2014/main" id="{C74DD66D-A225-A232-F0DD-2EB3C4951CF5}"/>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dirty="0">
                <a:solidFill>
                  <a:schemeClr val="tx1"/>
                </a:solidFill>
              </a:rPr>
              <a:t>Append Clip</a:t>
            </a:r>
          </a:p>
        </p:txBody>
      </p:sp>
      <p:sp>
        <p:nvSpPr>
          <p:cNvPr id="246" name="TextBox 245">
            <a:extLst>
              <a:ext uri="{FF2B5EF4-FFF2-40B4-BE49-F238E27FC236}">
                <a16:creationId xmlns:a16="http://schemas.microsoft.com/office/drawing/2014/main" id="{977E8AA1-AACE-AF06-C498-00ADE29E5144}"/>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dirty="0">
                <a:solidFill>
                  <a:schemeClr val="tx1"/>
                </a:solidFill>
              </a:rPr>
              <a:t>AI Cloud</a:t>
            </a:r>
          </a:p>
        </p:txBody>
      </p:sp>
      <p:sp>
        <p:nvSpPr>
          <p:cNvPr id="248" name="TextBox 247">
            <a:extLst>
              <a:ext uri="{FF2B5EF4-FFF2-40B4-BE49-F238E27FC236}">
                <a16:creationId xmlns:a16="http://schemas.microsoft.com/office/drawing/2014/main" id="{1BDD1A0F-91DF-0AFD-B39D-710B3E47C42A}"/>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dirty="0">
                <a:solidFill>
                  <a:schemeClr val="tx1"/>
                </a:solidFill>
              </a:rPr>
              <a:t>Tractor</a:t>
            </a:r>
          </a:p>
        </p:txBody>
      </p:sp>
      <p:sp>
        <p:nvSpPr>
          <p:cNvPr id="250" name="TextBox 249">
            <a:extLst>
              <a:ext uri="{FF2B5EF4-FFF2-40B4-BE49-F238E27FC236}">
                <a16:creationId xmlns:a16="http://schemas.microsoft.com/office/drawing/2014/main" id="{894D10F9-327B-5DFC-44D7-77B415C7BD44}"/>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dirty="0">
                <a:solidFill>
                  <a:schemeClr val="tx1"/>
                </a:solidFill>
              </a:rPr>
              <a:t>Bar Chart Statistics V3</a:t>
            </a:r>
          </a:p>
        </p:txBody>
      </p:sp>
      <p:sp>
        <p:nvSpPr>
          <p:cNvPr id="252" name="TextBox 251">
            <a:extLst>
              <a:ext uri="{FF2B5EF4-FFF2-40B4-BE49-F238E27FC236}">
                <a16:creationId xmlns:a16="http://schemas.microsoft.com/office/drawing/2014/main" id="{EDD2F86C-67B6-F7D6-63C4-C21A0709CD15}"/>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dirty="0">
                <a:solidFill>
                  <a:schemeClr val="tx1"/>
                </a:solidFill>
              </a:rPr>
              <a:t>Bullseye</a:t>
            </a:r>
          </a:p>
        </p:txBody>
      </p:sp>
      <p:sp>
        <p:nvSpPr>
          <p:cNvPr id="254" name="TextBox 253">
            <a:extLst>
              <a:ext uri="{FF2B5EF4-FFF2-40B4-BE49-F238E27FC236}">
                <a16:creationId xmlns:a16="http://schemas.microsoft.com/office/drawing/2014/main" id="{969722B1-12F7-0075-16A3-85332716FD00}"/>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dirty="0">
                <a:solidFill>
                  <a:schemeClr val="tx1"/>
                </a:solidFill>
              </a:rPr>
              <a:t>Technology chip V3</a:t>
            </a:r>
          </a:p>
        </p:txBody>
      </p:sp>
      <p:sp>
        <p:nvSpPr>
          <p:cNvPr id="256" name="TextBox 255">
            <a:extLst>
              <a:ext uri="{FF2B5EF4-FFF2-40B4-BE49-F238E27FC236}">
                <a16:creationId xmlns:a16="http://schemas.microsoft.com/office/drawing/2014/main" id="{16F073BF-BF73-7EFE-DBC7-BA1CEBB11BD4}"/>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dirty="0">
                <a:solidFill>
                  <a:schemeClr val="tx1"/>
                </a:solidFill>
              </a:rPr>
              <a:t>Arrow Right</a:t>
            </a:r>
          </a:p>
        </p:txBody>
      </p:sp>
      <p:sp>
        <p:nvSpPr>
          <p:cNvPr id="258" name="TextBox 257">
            <a:extLst>
              <a:ext uri="{FF2B5EF4-FFF2-40B4-BE49-F238E27FC236}">
                <a16:creationId xmlns:a16="http://schemas.microsoft.com/office/drawing/2014/main" id="{32B28BF3-B1E3-6C8E-1F97-3CD955FAE310}"/>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dirty="0">
                <a:solidFill>
                  <a:schemeClr val="tx1"/>
                </a:solidFill>
              </a:rPr>
              <a:t>AI Enabled</a:t>
            </a:r>
          </a:p>
        </p:txBody>
      </p:sp>
      <p:sp>
        <p:nvSpPr>
          <p:cNvPr id="260" name="TextBox 259">
            <a:extLst>
              <a:ext uri="{FF2B5EF4-FFF2-40B4-BE49-F238E27FC236}">
                <a16:creationId xmlns:a16="http://schemas.microsoft.com/office/drawing/2014/main" id="{C045B4CA-B998-371A-024C-24BB49E1DBE4}"/>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dirty="0">
                <a:solidFill>
                  <a:schemeClr val="tx1"/>
                </a:solidFill>
              </a:rPr>
              <a:t>Tree Map</a:t>
            </a:r>
          </a:p>
        </p:txBody>
      </p:sp>
      <p:sp>
        <p:nvSpPr>
          <p:cNvPr id="262" name="TextBox 261">
            <a:extLst>
              <a:ext uri="{FF2B5EF4-FFF2-40B4-BE49-F238E27FC236}">
                <a16:creationId xmlns:a16="http://schemas.microsoft.com/office/drawing/2014/main" id="{2260B626-63BB-2946-187D-5A5D3E24DB8E}"/>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dirty="0">
                <a:solidFill>
                  <a:schemeClr val="tx1"/>
                </a:solidFill>
              </a:rPr>
              <a:t>Bar Chart Statistics V2</a:t>
            </a:r>
          </a:p>
        </p:txBody>
      </p:sp>
      <p:sp>
        <p:nvSpPr>
          <p:cNvPr id="264" name="TextBox 263">
            <a:extLst>
              <a:ext uri="{FF2B5EF4-FFF2-40B4-BE49-F238E27FC236}">
                <a16:creationId xmlns:a16="http://schemas.microsoft.com/office/drawing/2014/main" id="{68AACE92-0602-2C71-934E-70ED624AD4D5}"/>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dirty="0">
                <a:solidFill>
                  <a:schemeClr val="tx1"/>
                </a:solidFill>
              </a:rPr>
              <a:t>Building Tower V3</a:t>
            </a:r>
          </a:p>
        </p:txBody>
      </p:sp>
      <p:sp>
        <p:nvSpPr>
          <p:cNvPr id="266" name="TextBox 265">
            <a:extLst>
              <a:ext uri="{FF2B5EF4-FFF2-40B4-BE49-F238E27FC236}">
                <a16:creationId xmlns:a16="http://schemas.microsoft.com/office/drawing/2014/main" id="{5319EB15-B2E1-207B-D211-B22B75CA6B6D}"/>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dirty="0">
                <a:solidFill>
                  <a:schemeClr val="tx1"/>
                </a:solidFill>
              </a:rPr>
              <a:t>Chat Forum</a:t>
            </a:r>
          </a:p>
        </p:txBody>
      </p:sp>
      <p:sp>
        <p:nvSpPr>
          <p:cNvPr id="268" name="TextBox 267">
            <a:extLst>
              <a:ext uri="{FF2B5EF4-FFF2-40B4-BE49-F238E27FC236}">
                <a16:creationId xmlns:a16="http://schemas.microsoft.com/office/drawing/2014/main" id="{D71E9015-89EA-C610-7EC4-CFBAAC3DD391}"/>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dirty="0">
                <a:solidFill>
                  <a:schemeClr val="tx1"/>
                </a:solidFill>
              </a:rPr>
              <a:t>Arrow Left</a:t>
            </a:r>
          </a:p>
        </p:txBody>
      </p:sp>
      <p:sp>
        <p:nvSpPr>
          <p:cNvPr id="270" name="TextBox 269">
            <a:extLst>
              <a:ext uri="{FF2B5EF4-FFF2-40B4-BE49-F238E27FC236}">
                <a16:creationId xmlns:a16="http://schemas.microsoft.com/office/drawing/2014/main" id="{A58093FB-6D86-3142-42B7-BDC611D8A8EE}"/>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dirty="0">
                <a:solidFill>
                  <a:schemeClr val="tx1"/>
                </a:solidFill>
              </a:rPr>
              <a:t>AI Computer Vision</a:t>
            </a:r>
          </a:p>
        </p:txBody>
      </p:sp>
      <p:sp>
        <p:nvSpPr>
          <p:cNvPr id="272" name="TextBox 271">
            <a:extLst>
              <a:ext uri="{FF2B5EF4-FFF2-40B4-BE49-F238E27FC236}">
                <a16:creationId xmlns:a16="http://schemas.microsoft.com/office/drawing/2014/main" id="{73AC143B-8C03-0675-6438-A49E6D08273A}"/>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dirty="0">
                <a:solidFill>
                  <a:schemeClr val="tx1"/>
                </a:solidFill>
              </a:rPr>
              <a:t>Tree chart</a:t>
            </a:r>
          </a:p>
        </p:txBody>
      </p:sp>
      <p:sp>
        <p:nvSpPr>
          <p:cNvPr id="274" name="TextBox 273">
            <a:extLst>
              <a:ext uri="{FF2B5EF4-FFF2-40B4-BE49-F238E27FC236}">
                <a16:creationId xmlns:a16="http://schemas.microsoft.com/office/drawing/2014/main" id="{F2976F9B-F2E9-CD09-2D08-679ECA3E34DE}"/>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dirty="0">
                <a:solidFill>
                  <a:schemeClr val="tx1"/>
                </a:solidFill>
              </a:rPr>
              <a:t>Battery Low Power</a:t>
            </a:r>
          </a:p>
        </p:txBody>
      </p:sp>
      <p:sp>
        <p:nvSpPr>
          <p:cNvPr id="275" name="TextBox 274">
            <a:extLst>
              <a:ext uri="{FF2B5EF4-FFF2-40B4-BE49-F238E27FC236}">
                <a16:creationId xmlns:a16="http://schemas.microsoft.com/office/drawing/2014/main" id="{78B6DC07-40B8-F8B9-7895-1D9D0A2648FE}"/>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dirty="0">
                <a:solidFill>
                  <a:schemeClr val="tx1"/>
                </a:solidFill>
              </a:rPr>
              <a:t>Business Agreement V3</a:t>
            </a:r>
          </a:p>
        </p:txBody>
      </p:sp>
      <p:sp>
        <p:nvSpPr>
          <p:cNvPr id="276" name="TextBox 275">
            <a:extLst>
              <a:ext uri="{FF2B5EF4-FFF2-40B4-BE49-F238E27FC236}">
                <a16:creationId xmlns:a16="http://schemas.microsoft.com/office/drawing/2014/main" id="{1E88D6E2-9832-D924-4C54-1F9393141B1A}"/>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dirty="0">
                <a:solidFill>
                  <a:schemeClr val="tx1"/>
                </a:solidFill>
              </a:rPr>
              <a:t>Tent</a:t>
            </a:r>
          </a:p>
        </p:txBody>
      </p:sp>
      <p:sp>
        <p:nvSpPr>
          <p:cNvPr id="277" name="TextBox 276">
            <a:extLst>
              <a:ext uri="{FF2B5EF4-FFF2-40B4-BE49-F238E27FC236}">
                <a16:creationId xmlns:a16="http://schemas.microsoft.com/office/drawing/2014/main" id="{26FAEBDF-676F-E385-EF5C-F60B024AEE7F}"/>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dirty="0">
                <a:solidFill>
                  <a:schemeClr val="tx1"/>
                </a:solidFill>
              </a:rPr>
              <a:t>Arrow Up</a:t>
            </a:r>
          </a:p>
        </p:txBody>
      </p:sp>
      <p:sp>
        <p:nvSpPr>
          <p:cNvPr id="278" name="TextBox 277">
            <a:extLst>
              <a:ext uri="{FF2B5EF4-FFF2-40B4-BE49-F238E27FC236}">
                <a16:creationId xmlns:a16="http://schemas.microsoft.com/office/drawing/2014/main" id="{90107F4E-DCE5-CC49-2AB1-98D7DA7B4697}"/>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dirty="0">
                <a:solidFill>
                  <a:schemeClr val="tx1"/>
                </a:solidFill>
              </a:rPr>
              <a:t>Analyst </a:t>
            </a:r>
            <a:br>
              <a:rPr lang="en-US" sz="800" dirty="0">
                <a:solidFill>
                  <a:schemeClr val="tx1"/>
                </a:solidFill>
              </a:rPr>
            </a:br>
            <a:r>
              <a:rPr lang="en-US" sz="800" dirty="0">
                <a:solidFill>
                  <a:schemeClr val="tx1"/>
                </a:solidFill>
              </a:rPr>
              <a:t>Report</a:t>
            </a:r>
          </a:p>
        </p:txBody>
      </p:sp>
      <p:sp>
        <p:nvSpPr>
          <p:cNvPr id="279" name="TextBox 278">
            <a:extLst>
              <a:ext uri="{FF2B5EF4-FFF2-40B4-BE49-F238E27FC236}">
                <a16:creationId xmlns:a16="http://schemas.microsoft.com/office/drawing/2014/main" id="{F7A70ECE-0A49-D782-3F0D-D1166C31F0A9}"/>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dirty="0">
                <a:solidFill>
                  <a:schemeClr val="tx1"/>
                </a:solidFill>
              </a:rPr>
              <a:t>Trash</a:t>
            </a:r>
          </a:p>
        </p:txBody>
      </p:sp>
      <p:sp>
        <p:nvSpPr>
          <p:cNvPr id="280" name="TextBox 279">
            <a:extLst>
              <a:ext uri="{FF2B5EF4-FFF2-40B4-BE49-F238E27FC236}">
                <a16:creationId xmlns:a16="http://schemas.microsoft.com/office/drawing/2014/main" id="{EC7E53AE-4397-8421-65E6-25C898C043FD}"/>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dirty="0">
                <a:solidFill>
                  <a:schemeClr val="tx1"/>
                </a:solidFill>
              </a:rPr>
              <a:t>Business Agreement V2</a:t>
            </a:r>
          </a:p>
        </p:txBody>
      </p:sp>
      <p:sp>
        <p:nvSpPr>
          <p:cNvPr id="281" name="TextBox 280">
            <a:extLst>
              <a:ext uri="{FF2B5EF4-FFF2-40B4-BE49-F238E27FC236}">
                <a16:creationId xmlns:a16="http://schemas.microsoft.com/office/drawing/2014/main" id="{E617D357-E00E-084A-CABF-77580808DDA2}"/>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dirty="0" err="1">
                <a:solidFill>
                  <a:schemeClr val="tx1"/>
                </a:solidFill>
              </a:rPr>
              <a:t>Tropy</a:t>
            </a:r>
            <a:endParaRPr lang="en-US" sz="800" dirty="0">
              <a:solidFill>
                <a:schemeClr val="tx1"/>
              </a:solidFill>
            </a:endParaRPr>
          </a:p>
        </p:txBody>
      </p:sp>
    </p:spTree>
    <p:extLst>
      <p:ext uri="{BB962C8B-B14F-4D97-AF65-F5344CB8AC3E}">
        <p14:creationId xmlns:p14="http://schemas.microsoft.com/office/powerpoint/2010/main" val="2435204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9118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91" name="Rectangle 490">
            <a:extLst>
              <a:ext uri="{FF2B5EF4-FFF2-40B4-BE49-F238E27FC236}">
                <a16:creationId xmlns:a16="http://schemas.microsoft.com/office/drawing/2014/main" id="{065E3A3D-B6FA-DFA8-4314-4C52A6F93091}"/>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92" name="Left Bracket 491">
            <a:extLst>
              <a:ext uri="{FF2B5EF4-FFF2-40B4-BE49-F238E27FC236}">
                <a16:creationId xmlns:a16="http://schemas.microsoft.com/office/drawing/2014/main" id="{BDA449AE-2C01-063D-D9DD-7D85A04E9646}"/>
              </a:ext>
            </a:extLst>
          </p:cNvPr>
          <p:cNvSpPr/>
          <p:nvPr userDrawn="1"/>
        </p:nvSpPr>
        <p:spPr>
          <a:xfrm flipH="1">
            <a:off x="-6" y="1276793"/>
            <a:ext cx="3239346" cy="1619825"/>
          </a:xfrm>
          <a:prstGeom prst="leftBracket">
            <a:avLst>
              <a:gd name="adj" fmla="val 0"/>
            </a:avLst>
          </a:prstGeom>
          <a:noFill/>
          <a:ln w="12700" cap="rnd"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8420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59" name="Rectangle 158">
            <a:extLst>
              <a:ext uri="{FF2B5EF4-FFF2-40B4-BE49-F238E27FC236}">
                <a16:creationId xmlns:a16="http://schemas.microsoft.com/office/drawing/2014/main" id="{3A573725-B8F2-5168-A0FE-B85B7D05D19B}"/>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220709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225" name="Rectangle 224">
            <a:extLst>
              <a:ext uri="{FF2B5EF4-FFF2-40B4-BE49-F238E27FC236}">
                <a16:creationId xmlns:a16="http://schemas.microsoft.com/office/drawing/2014/main" id="{8AC8E737-EA30-D709-BF9E-682B7B71C34C}"/>
              </a:ext>
            </a:extLst>
          </p:cNvPr>
          <p:cNvSpPr/>
          <p:nvPr userDrawn="1"/>
        </p:nvSpPr>
        <p:spPr>
          <a:xfrm>
            <a:off x="0" y="1143000"/>
            <a:ext cx="12188825" cy="571499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227" name="TextBox 226">
            <a:extLst>
              <a:ext uri="{FF2B5EF4-FFF2-40B4-BE49-F238E27FC236}">
                <a16:creationId xmlns:a16="http://schemas.microsoft.com/office/drawing/2014/main" id="{BF648F16-D083-ED0D-2636-2B3C89489602}"/>
              </a:ext>
            </a:extLst>
          </p:cNvPr>
          <p:cNvSpPr txBox="1"/>
          <p:nvPr userDrawn="1"/>
        </p:nvSpPr>
        <p:spPr>
          <a:xfrm>
            <a:off x="440508"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scraping</a:t>
            </a:r>
          </a:p>
        </p:txBody>
      </p:sp>
      <p:sp>
        <p:nvSpPr>
          <p:cNvPr id="229" name="TextBox 228">
            <a:extLst>
              <a:ext uri="{FF2B5EF4-FFF2-40B4-BE49-F238E27FC236}">
                <a16:creationId xmlns:a16="http://schemas.microsoft.com/office/drawing/2014/main" id="{91DA539E-001B-33B6-CA9D-321951989179}"/>
              </a:ext>
            </a:extLst>
          </p:cNvPr>
          <p:cNvSpPr txBox="1"/>
          <p:nvPr userDrawn="1"/>
        </p:nvSpPr>
        <p:spPr>
          <a:xfrm>
            <a:off x="1147053" y="1710252"/>
            <a:ext cx="709636" cy="338554"/>
          </a:xfrm>
          <a:prstGeom prst="rect">
            <a:avLst/>
          </a:prstGeom>
          <a:noFill/>
        </p:spPr>
        <p:txBody>
          <a:bodyPr wrap="square" lIns="0" rIns="0">
            <a:spAutoFit/>
          </a:bodyPr>
          <a:lstStyle/>
          <a:p>
            <a:pPr algn="ctr"/>
            <a:r>
              <a:rPr lang="en-US" sz="800">
                <a:solidFill>
                  <a:schemeClr val="bg1"/>
                </a:solidFill>
              </a:rPr>
              <a:t>Thank </a:t>
            </a:r>
            <a:br>
              <a:rPr lang="en-US" sz="800">
                <a:solidFill>
                  <a:schemeClr val="bg1"/>
                </a:solidFill>
              </a:rPr>
            </a:br>
            <a:r>
              <a:rPr lang="en-US" sz="800">
                <a:solidFill>
                  <a:schemeClr val="bg1"/>
                </a:solidFill>
              </a:rPr>
              <a:t>you</a:t>
            </a:r>
          </a:p>
        </p:txBody>
      </p:sp>
      <p:sp>
        <p:nvSpPr>
          <p:cNvPr id="231" name="TextBox 230">
            <a:extLst>
              <a:ext uri="{FF2B5EF4-FFF2-40B4-BE49-F238E27FC236}">
                <a16:creationId xmlns:a16="http://schemas.microsoft.com/office/drawing/2014/main" id="{3626733C-973E-914C-F950-4DED8355AEF9}"/>
              </a:ext>
            </a:extLst>
          </p:cNvPr>
          <p:cNvSpPr txBox="1"/>
          <p:nvPr userDrawn="1"/>
        </p:nvSpPr>
        <p:spPr>
          <a:xfrm>
            <a:off x="1853598" y="1710252"/>
            <a:ext cx="709636" cy="338554"/>
          </a:xfrm>
          <a:prstGeom prst="rect">
            <a:avLst/>
          </a:prstGeom>
          <a:noFill/>
        </p:spPr>
        <p:txBody>
          <a:bodyPr wrap="square" lIns="0" rIns="0">
            <a:spAutoFit/>
          </a:bodyPr>
          <a:lstStyle/>
          <a:p>
            <a:pPr algn="ctr"/>
            <a:r>
              <a:rPr lang="en-US" sz="800">
                <a:solidFill>
                  <a:schemeClr val="bg1"/>
                </a:solidFill>
              </a:rPr>
              <a:t>Automated data entry</a:t>
            </a:r>
          </a:p>
        </p:txBody>
      </p:sp>
      <p:sp>
        <p:nvSpPr>
          <p:cNvPr id="233" name="TextBox 232">
            <a:extLst>
              <a:ext uri="{FF2B5EF4-FFF2-40B4-BE49-F238E27FC236}">
                <a16:creationId xmlns:a16="http://schemas.microsoft.com/office/drawing/2014/main" id="{D88D93AC-C127-461F-7DD5-71F80219F028}"/>
              </a:ext>
            </a:extLst>
          </p:cNvPr>
          <p:cNvSpPr txBox="1"/>
          <p:nvPr userDrawn="1"/>
        </p:nvSpPr>
        <p:spPr>
          <a:xfrm>
            <a:off x="2560143" y="1710252"/>
            <a:ext cx="709636" cy="215444"/>
          </a:xfrm>
          <a:prstGeom prst="rect">
            <a:avLst/>
          </a:prstGeom>
          <a:noFill/>
        </p:spPr>
        <p:txBody>
          <a:bodyPr wrap="square" lIns="0" rIns="0">
            <a:spAutoFit/>
          </a:bodyPr>
          <a:lstStyle/>
          <a:p>
            <a:pPr algn="ctr"/>
            <a:r>
              <a:rPr lang="en-US" sz="800">
                <a:solidFill>
                  <a:schemeClr val="bg1"/>
                </a:solidFill>
              </a:rPr>
              <a:t>Automation</a:t>
            </a:r>
          </a:p>
        </p:txBody>
      </p:sp>
      <p:sp>
        <p:nvSpPr>
          <p:cNvPr id="235" name="TextBox 234">
            <a:extLst>
              <a:ext uri="{FF2B5EF4-FFF2-40B4-BE49-F238E27FC236}">
                <a16:creationId xmlns:a16="http://schemas.microsoft.com/office/drawing/2014/main" id="{911D7E45-1DA8-7F8A-190C-D29F2CD1B282}"/>
              </a:ext>
            </a:extLst>
          </p:cNvPr>
          <p:cNvSpPr txBox="1"/>
          <p:nvPr userDrawn="1"/>
        </p:nvSpPr>
        <p:spPr>
          <a:xfrm>
            <a:off x="3266688" y="1710252"/>
            <a:ext cx="709636" cy="338554"/>
          </a:xfrm>
          <a:prstGeom prst="rect">
            <a:avLst/>
          </a:prstGeom>
          <a:noFill/>
        </p:spPr>
        <p:txBody>
          <a:bodyPr wrap="square" lIns="0" rIns="0">
            <a:spAutoFit/>
          </a:bodyPr>
          <a:lstStyle/>
          <a:p>
            <a:pPr algn="ctr"/>
            <a:r>
              <a:rPr lang="en-US" sz="800">
                <a:solidFill>
                  <a:schemeClr val="bg1"/>
                </a:solidFill>
              </a:rPr>
              <a:t>Background</a:t>
            </a:r>
            <a:br>
              <a:rPr lang="en-US" sz="800">
                <a:solidFill>
                  <a:schemeClr val="bg1"/>
                </a:solidFill>
              </a:rPr>
            </a:br>
            <a:r>
              <a:rPr lang="en-US" sz="800">
                <a:solidFill>
                  <a:schemeClr val="bg1"/>
                </a:solidFill>
              </a:rPr>
              <a:t>automation</a:t>
            </a:r>
          </a:p>
        </p:txBody>
      </p:sp>
      <p:sp>
        <p:nvSpPr>
          <p:cNvPr id="237" name="TextBox 236">
            <a:extLst>
              <a:ext uri="{FF2B5EF4-FFF2-40B4-BE49-F238E27FC236}">
                <a16:creationId xmlns:a16="http://schemas.microsoft.com/office/drawing/2014/main" id="{0C3D5B44-84AE-413C-FDA4-3623F6284D1F}"/>
              </a:ext>
            </a:extLst>
          </p:cNvPr>
          <p:cNvSpPr txBox="1"/>
          <p:nvPr userDrawn="1"/>
        </p:nvSpPr>
        <p:spPr>
          <a:xfrm>
            <a:off x="3973233" y="1710252"/>
            <a:ext cx="709636" cy="215444"/>
          </a:xfrm>
          <a:prstGeom prst="rect">
            <a:avLst/>
          </a:prstGeom>
          <a:noFill/>
        </p:spPr>
        <p:txBody>
          <a:bodyPr wrap="square" lIns="0" rIns="0">
            <a:spAutoFit/>
          </a:bodyPr>
          <a:lstStyle/>
          <a:p>
            <a:pPr algn="ctr"/>
            <a:r>
              <a:rPr lang="en-US" sz="800">
                <a:solidFill>
                  <a:schemeClr val="bg1"/>
                </a:solidFill>
              </a:rPr>
              <a:t>Big scale</a:t>
            </a:r>
          </a:p>
        </p:txBody>
      </p:sp>
      <p:sp>
        <p:nvSpPr>
          <p:cNvPr id="239" name="TextBox 238">
            <a:extLst>
              <a:ext uri="{FF2B5EF4-FFF2-40B4-BE49-F238E27FC236}">
                <a16:creationId xmlns:a16="http://schemas.microsoft.com/office/drawing/2014/main" id="{A4AA4B76-4B79-8FC8-0747-9B42E5A0CC6C}"/>
              </a:ext>
            </a:extLst>
          </p:cNvPr>
          <p:cNvSpPr txBox="1"/>
          <p:nvPr userDrawn="1"/>
        </p:nvSpPr>
        <p:spPr>
          <a:xfrm>
            <a:off x="4679778" y="1710252"/>
            <a:ext cx="709636" cy="215444"/>
          </a:xfrm>
          <a:prstGeom prst="rect">
            <a:avLst/>
          </a:prstGeom>
          <a:noFill/>
        </p:spPr>
        <p:txBody>
          <a:bodyPr wrap="square" lIns="0" rIns="0">
            <a:spAutoFit/>
          </a:bodyPr>
          <a:lstStyle/>
          <a:p>
            <a:pPr algn="ctr"/>
            <a:r>
              <a:rPr lang="en-US" sz="800">
                <a:solidFill>
                  <a:schemeClr val="bg1"/>
                </a:solidFill>
              </a:rPr>
              <a:t>Bookmark</a:t>
            </a:r>
          </a:p>
        </p:txBody>
      </p:sp>
      <p:sp>
        <p:nvSpPr>
          <p:cNvPr id="241" name="TextBox 240">
            <a:extLst>
              <a:ext uri="{FF2B5EF4-FFF2-40B4-BE49-F238E27FC236}">
                <a16:creationId xmlns:a16="http://schemas.microsoft.com/office/drawing/2014/main" id="{D65E2862-FBD2-E5A7-9A3D-CF978A9DA2B9}"/>
              </a:ext>
            </a:extLst>
          </p:cNvPr>
          <p:cNvSpPr txBox="1"/>
          <p:nvPr userDrawn="1"/>
        </p:nvSpPr>
        <p:spPr>
          <a:xfrm>
            <a:off x="5386323" y="1710252"/>
            <a:ext cx="709636" cy="338554"/>
          </a:xfrm>
          <a:prstGeom prst="rect">
            <a:avLst/>
          </a:prstGeom>
          <a:noFill/>
        </p:spPr>
        <p:txBody>
          <a:bodyPr wrap="square" lIns="0" rIns="0">
            <a:spAutoFit/>
          </a:bodyPr>
          <a:lstStyle/>
          <a:p>
            <a:pPr algn="ctr"/>
            <a:r>
              <a:rPr lang="en-US" sz="800">
                <a:solidFill>
                  <a:schemeClr val="bg1"/>
                </a:solidFill>
              </a:rPr>
              <a:t>Business partner alt 2</a:t>
            </a:r>
          </a:p>
        </p:txBody>
      </p:sp>
      <p:sp>
        <p:nvSpPr>
          <p:cNvPr id="243" name="TextBox 242">
            <a:extLst>
              <a:ext uri="{FF2B5EF4-FFF2-40B4-BE49-F238E27FC236}">
                <a16:creationId xmlns:a16="http://schemas.microsoft.com/office/drawing/2014/main" id="{A66A8ED0-618F-E2D5-7B8B-5CADC3F308F2}"/>
              </a:ext>
            </a:extLst>
          </p:cNvPr>
          <p:cNvSpPr txBox="1"/>
          <p:nvPr userDrawn="1"/>
        </p:nvSpPr>
        <p:spPr>
          <a:xfrm>
            <a:off x="6092868" y="1710252"/>
            <a:ext cx="709636" cy="338554"/>
          </a:xfrm>
          <a:prstGeom prst="rect">
            <a:avLst/>
          </a:prstGeom>
          <a:noFill/>
        </p:spPr>
        <p:txBody>
          <a:bodyPr wrap="square" lIns="0" rIns="0">
            <a:spAutoFit/>
          </a:bodyPr>
          <a:lstStyle/>
          <a:p>
            <a:pPr algn="ctr"/>
            <a:r>
              <a:rPr lang="en-US" sz="800">
                <a:solidFill>
                  <a:schemeClr val="bg1"/>
                </a:solidFill>
              </a:rPr>
              <a:t>Business partner alt</a:t>
            </a:r>
          </a:p>
        </p:txBody>
      </p:sp>
      <p:sp>
        <p:nvSpPr>
          <p:cNvPr id="245" name="TextBox 244">
            <a:extLst>
              <a:ext uri="{FF2B5EF4-FFF2-40B4-BE49-F238E27FC236}">
                <a16:creationId xmlns:a16="http://schemas.microsoft.com/office/drawing/2014/main" id="{5F5C8453-F2AB-C88A-2D64-477122A17ADF}"/>
              </a:ext>
            </a:extLst>
          </p:cNvPr>
          <p:cNvSpPr txBox="1"/>
          <p:nvPr userDrawn="1"/>
        </p:nvSpPr>
        <p:spPr>
          <a:xfrm>
            <a:off x="6799413" y="1710252"/>
            <a:ext cx="709636" cy="338554"/>
          </a:xfrm>
          <a:prstGeom prst="rect">
            <a:avLst/>
          </a:prstGeom>
          <a:noFill/>
        </p:spPr>
        <p:txBody>
          <a:bodyPr wrap="square" lIns="0" rIns="0">
            <a:spAutoFit/>
          </a:bodyPr>
          <a:lstStyle/>
          <a:p>
            <a:pPr algn="ctr"/>
            <a:r>
              <a:rPr lang="en-US" sz="800">
                <a:solidFill>
                  <a:schemeClr val="bg1"/>
                </a:solidFill>
              </a:rPr>
              <a:t>Business </a:t>
            </a:r>
            <a:r>
              <a:rPr lang="en-US" sz="800" err="1">
                <a:solidFill>
                  <a:schemeClr val="bg1"/>
                </a:solidFill>
              </a:rPr>
              <a:t>partnerup</a:t>
            </a:r>
            <a:endParaRPr lang="en-US" sz="800">
              <a:solidFill>
                <a:schemeClr val="bg1"/>
              </a:solidFill>
            </a:endParaRPr>
          </a:p>
        </p:txBody>
      </p:sp>
      <p:sp>
        <p:nvSpPr>
          <p:cNvPr id="247" name="TextBox 246">
            <a:extLst>
              <a:ext uri="{FF2B5EF4-FFF2-40B4-BE49-F238E27FC236}">
                <a16:creationId xmlns:a16="http://schemas.microsoft.com/office/drawing/2014/main" id="{0B25133F-E74F-B04A-084D-B011DCFFDE15}"/>
              </a:ext>
            </a:extLst>
          </p:cNvPr>
          <p:cNvSpPr txBox="1"/>
          <p:nvPr userDrawn="1"/>
        </p:nvSpPr>
        <p:spPr>
          <a:xfrm>
            <a:off x="7505958" y="1710252"/>
            <a:ext cx="709636" cy="215444"/>
          </a:xfrm>
          <a:prstGeom prst="rect">
            <a:avLst/>
          </a:prstGeom>
          <a:noFill/>
        </p:spPr>
        <p:txBody>
          <a:bodyPr wrap="square" lIns="0" rIns="0">
            <a:spAutoFit/>
          </a:bodyPr>
          <a:lstStyle/>
          <a:p>
            <a:pPr algn="ctr"/>
            <a:r>
              <a:rPr lang="en-US" sz="800">
                <a:solidFill>
                  <a:schemeClr val="bg1"/>
                </a:solidFill>
              </a:rPr>
              <a:t>Certification</a:t>
            </a:r>
          </a:p>
        </p:txBody>
      </p:sp>
      <p:sp>
        <p:nvSpPr>
          <p:cNvPr id="249" name="TextBox 248">
            <a:extLst>
              <a:ext uri="{FF2B5EF4-FFF2-40B4-BE49-F238E27FC236}">
                <a16:creationId xmlns:a16="http://schemas.microsoft.com/office/drawing/2014/main" id="{219207F7-E896-A943-04ED-E43589171FF8}"/>
              </a:ext>
            </a:extLst>
          </p:cNvPr>
          <p:cNvSpPr txBox="1"/>
          <p:nvPr userDrawn="1"/>
        </p:nvSpPr>
        <p:spPr>
          <a:xfrm>
            <a:off x="8212503" y="1710252"/>
            <a:ext cx="709636" cy="215444"/>
          </a:xfrm>
          <a:prstGeom prst="rect">
            <a:avLst/>
          </a:prstGeom>
          <a:noFill/>
        </p:spPr>
        <p:txBody>
          <a:bodyPr wrap="square" lIns="0" rIns="0">
            <a:spAutoFit/>
          </a:bodyPr>
          <a:lstStyle/>
          <a:p>
            <a:pPr algn="ctr"/>
            <a:r>
              <a:rPr lang="en-US" sz="800">
                <a:solidFill>
                  <a:schemeClr val="bg1"/>
                </a:solidFill>
              </a:rPr>
              <a:t>Chart</a:t>
            </a:r>
          </a:p>
        </p:txBody>
      </p:sp>
      <p:sp>
        <p:nvSpPr>
          <p:cNvPr id="251" name="TextBox 250">
            <a:extLst>
              <a:ext uri="{FF2B5EF4-FFF2-40B4-BE49-F238E27FC236}">
                <a16:creationId xmlns:a16="http://schemas.microsoft.com/office/drawing/2014/main" id="{A53CF8A3-B4B7-DA5D-69A4-0AC8026A2D51}"/>
              </a:ext>
            </a:extLst>
          </p:cNvPr>
          <p:cNvSpPr txBox="1"/>
          <p:nvPr userDrawn="1"/>
        </p:nvSpPr>
        <p:spPr>
          <a:xfrm>
            <a:off x="8919048" y="1710252"/>
            <a:ext cx="709636" cy="338554"/>
          </a:xfrm>
          <a:prstGeom prst="rect">
            <a:avLst/>
          </a:prstGeom>
          <a:noFill/>
        </p:spPr>
        <p:txBody>
          <a:bodyPr wrap="square" lIns="0" rIns="0">
            <a:spAutoFit/>
          </a:bodyPr>
          <a:lstStyle/>
          <a:p>
            <a:pPr algn="ctr"/>
            <a:r>
              <a:rPr lang="en-US" sz="800">
                <a:solidFill>
                  <a:schemeClr val="bg1"/>
                </a:solidFill>
              </a:rPr>
              <a:t>Course foundation 2</a:t>
            </a:r>
          </a:p>
        </p:txBody>
      </p:sp>
      <p:sp>
        <p:nvSpPr>
          <p:cNvPr id="253" name="TextBox 252">
            <a:extLst>
              <a:ext uri="{FF2B5EF4-FFF2-40B4-BE49-F238E27FC236}">
                <a16:creationId xmlns:a16="http://schemas.microsoft.com/office/drawing/2014/main" id="{35F53499-501C-A50B-3720-0C085F287A0C}"/>
              </a:ext>
            </a:extLst>
          </p:cNvPr>
          <p:cNvSpPr txBox="1"/>
          <p:nvPr userDrawn="1"/>
        </p:nvSpPr>
        <p:spPr>
          <a:xfrm>
            <a:off x="9625593" y="1710252"/>
            <a:ext cx="709636" cy="338554"/>
          </a:xfrm>
          <a:prstGeom prst="rect">
            <a:avLst/>
          </a:prstGeom>
          <a:noFill/>
        </p:spPr>
        <p:txBody>
          <a:bodyPr wrap="square" lIns="0" rIns="0">
            <a:spAutoFit/>
          </a:bodyPr>
          <a:lstStyle/>
          <a:p>
            <a:pPr algn="ctr"/>
            <a:r>
              <a:rPr lang="en-US" sz="800">
                <a:solidFill>
                  <a:schemeClr val="bg1"/>
                </a:solidFill>
              </a:rPr>
              <a:t>Course foundation 3</a:t>
            </a:r>
          </a:p>
        </p:txBody>
      </p:sp>
      <p:sp>
        <p:nvSpPr>
          <p:cNvPr id="255" name="TextBox 254">
            <a:extLst>
              <a:ext uri="{FF2B5EF4-FFF2-40B4-BE49-F238E27FC236}">
                <a16:creationId xmlns:a16="http://schemas.microsoft.com/office/drawing/2014/main" id="{B741B6B7-FD5F-C05A-A071-EB8EAD000290}"/>
              </a:ext>
            </a:extLst>
          </p:cNvPr>
          <p:cNvSpPr txBox="1"/>
          <p:nvPr userDrawn="1"/>
        </p:nvSpPr>
        <p:spPr>
          <a:xfrm>
            <a:off x="10332138" y="1710252"/>
            <a:ext cx="709636" cy="338554"/>
          </a:xfrm>
          <a:prstGeom prst="rect">
            <a:avLst/>
          </a:prstGeom>
          <a:noFill/>
        </p:spPr>
        <p:txBody>
          <a:bodyPr wrap="square" lIns="0" rIns="0">
            <a:spAutoFit/>
          </a:bodyPr>
          <a:lstStyle/>
          <a:p>
            <a:pPr algn="ctr"/>
            <a:r>
              <a:rPr lang="en-US" sz="800">
                <a:solidFill>
                  <a:schemeClr val="bg1"/>
                </a:solidFill>
              </a:rPr>
              <a:t>Course foundation</a:t>
            </a:r>
          </a:p>
        </p:txBody>
      </p:sp>
      <p:sp>
        <p:nvSpPr>
          <p:cNvPr id="257" name="TextBox 256">
            <a:extLst>
              <a:ext uri="{FF2B5EF4-FFF2-40B4-BE49-F238E27FC236}">
                <a16:creationId xmlns:a16="http://schemas.microsoft.com/office/drawing/2014/main" id="{1F6F3398-D490-0351-6C1D-9716DBFD5841}"/>
              </a:ext>
            </a:extLst>
          </p:cNvPr>
          <p:cNvSpPr txBox="1"/>
          <p:nvPr userDrawn="1"/>
        </p:nvSpPr>
        <p:spPr>
          <a:xfrm>
            <a:off x="11038681"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expert</a:t>
            </a:r>
          </a:p>
        </p:txBody>
      </p:sp>
      <p:sp>
        <p:nvSpPr>
          <p:cNvPr id="259" name="TextBox 258">
            <a:extLst>
              <a:ext uri="{FF2B5EF4-FFF2-40B4-BE49-F238E27FC236}">
                <a16:creationId xmlns:a16="http://schemas.microsoft.com/office/drawing/2014/main" id="{D303820A-2D7A-D43A-4DFF-9614A08B1F4B}"/>
              </a:ext>
            </a:extLst>
          </p:cNvPr>
          <p:cNvSpPr txBox="1"/>
          <p:nvPr userDrawn="1"/>
        </p:nvSpPr>
        <p:spPr>
          <a:xfrm>
            <a:off x="440508" y="2532310"/>
            <a:ext cx="709636" cy="338554"/>
          </a:xfrm>
          <a:prstGeom prst="rect">
            <a:avLst/>
          </a:prstGeom>
          <a:noFill/>
        </p:spPr>
        <p:txBody>
          <a:bodyPr wrap="square" lIns="0" rIns="0">
            <a:spAutoFit/>
          </a:bodyPr>
          <a:lstStyle/>
          <a:p>
            <a:pPr algn="ctr"/>
            <a:r>
              <a:rPr lang="en-US" sz="800">
                <a:solidFill>
                  <a:schemeClr val="bg1"/>
                </a:solidFill>
              </a:rPr>
              <a:t>Course-orchestrator</a:t>
            </a:r>
          </a:p>
        </p:txBody>
      </p:sp>
      <p:sp>
        <p:nvSpPr>
          <p:cNvPr id="261" name="TextBox 260">
            <a:extLst>
              <a:ext uri="{FF2B5EF4-FFF2-40B4-BE49-F238E27FC236}">
                <a16:creationId xmlns:a16="http://schemas.microsoft.com/office/drawing/2014/main" id="{D971E0F7-4308-0985-CFAF-0623B81CCB9D}"/>
              </a:ext>
            </a:extLst>
          </p:cNvPr>
          <p:cNvSpPr txBox="1"/>
          <p:nvPr userDrawn="1"/>
        </p:nvSpPr>
        <p:spPr>
          <a:xfrm>
            <a:off x="1147053" y="2532310"/>
            <a:ext cx="709636" cy="215444"/>
          </a:xfrm>
          <a:prstGeom prst="rect">
            <a:avLst/>
          </a:prstGeom>
          <a:noFill/>
        </p:spPr>
        <p:txBody>
          <a:bodyPr wrap="square" lIns="0" rIns="0">
            <a:spAutoFit/>
          </a:bodyPr>
          <a:lstStyle/>
          <a:p>
            <a:pPr algn="ctr"/>
            <a:r>
              <a:rPr lang="en-US" sz="800">
                <a:solidFill>
                  <a:schemeClr val="bg1"/>
                </a:solidFill>
              </a:rPr>
              <a:t>CRM</a:t>
            </a:r>
          </a:p>
        </p:txBody>
      </p:sp>
      <p:sp>
        <p:nvSpPr>
          <p:cNvPr id="263" name="TextBox 262">
            <a:extLst>
              <a:ext uri="{FF2B5EF4-FFF2-40B4-BE49-F238E27FC236}">
                <a16:creationId xmlns:a16="http://schemas.microsoft.com/office/drawing/2014/main" id="{F2BD3C5E-2571-8B2C-0526-509C3B16E4EA}"/>
              </a:ext>
            </a:extLst>
          </p:cNvPr>
          <p:cNvSpPr txBox="1"/>
          <p:nvPr userDrawn="1"/>
        </p:nvSpPr>
        <p:spPr>
          <a:xfrm>
            <a:off x="1853598" y="2532310"/>
            <a:ext cx="709636" cy="215444"/>
          </a:xfrm>
          <a:prstGeom prst="rect">
            <a:avLst/>
          </a:prstGeom>
          <a:noFill/>
        </p:spPr>
        <p:txBody>
          <a:bodyPr wrap="square" lIns="0" rIns="0">
            <a:spAutoFit/>
          </a:bodyPr>
          <a:lstStyle/>
          <a:p>
            <a:pPr algn="ctr"/>
            <a:r>
              <a:rPr lang="en-US" sz="800">
                <a:solidFill>
                  <a:schemeClr val="bg1"/>
                </a:solidFill>
              </a:rPr>
              <a:t>Crown</a:t>
            </a:r>
          </a:p>
        </p:txBody>
      </p:sp>
      <p:sp>
        <p:nvSpPr>
          <p:cNvPr id="265" name="TextBox 264">
            <a:extLst>
              <a:ext uri="{FF2B5EF4-FFF2-40B4-BE49-F238E27FC236}">
                <a16:creationId xmlns:a16="http://schemas.microsoft.com/office/drawing/2014/main" id="{2987655D-5622-6E12-5C54-20F38C50DB24}"/>
              </a:ext>
            </a:extLst>
          </p:cNvPr>
          <p:cNvSpPr txBox="1"/>
          <p:nvPr userDrawn="1"/>
        </p:nvSpPr>
        <p:spPr>
          <a:xfrm>
            <a:off x="2560143" y="2532310"/>
            <a:ext cx="709636" cy="338554"/>
          </a:xfrm>
          <a:prstGeom prst="rect">
            <a:avLst/>
          </a:prstGeom>
          <a:noFill/>
        </p:spPr>
        <p:txBody>
          <a:bodyPr wrap="square" lIns="0" rIns="0">
            <a:spAutoFit/>
          </a:bodyPr>
          <a:lstStyle/>
          <a:p>
            <a:pPr algn="ctr"/>
            <a:r>
              <a:rPr lang="en-US" sz="800">
                <a:solidFill>
                  <a:schemeClr val="bg1"/>
                </a:solidFill>
              </a:rPr>
              <a:t>Cultural acceptance</a:t>
            </a:r>
          </a:p>
        </p:txBody>
      </p:sp>
      <p:sp>
        <p:nvSpPr>
          <p:cNvPr id="267" name="TextBox 266">
            <a:extLst>
              <a:ext uri="{FF2B5EF4-FFF2-40B4-BE49-F238E27FC236}">
                <a16:creationId xmlns:a16="http://schemas.microsoft.com/office/drawing/2014/main" id="{CAAE7E04-10C1-C539-7D9D-C2546EB679FC}"/>
              </a:ext>
            </a:extLst>
          </p:cNvPr>
          <p:cNvSpPr txBox="1"/>
          <p:nvPr userDrawn="1"/>
        </p:nvSpPr>
        <p:spPr>
          <a:xfrm>
            <a:off x="3266688" y="2532310"/>
            <a:ext cx="709636" cy="338554"/>
          </a:xfrm>
          <a:prstGeom prst="rect">
            <a:avLst/>
          </a:prstGeom>
          <a:noFill/>
        </p:spPr>
        <p:txBody>
          <a:bodyPr wrap="square" lIns="0" rIns="0">
            <a:spAutoFit/>
          </a:bodyPr>
          <a:lstStyle/>
          <a:p>
            <a:pPr algn="ctr"/>
            <a:r>
              <a:rPr lang="en-US" sz="800">
                <a:solidFill>
                  <a:schemeClr val="bg1"/>
                </a:solidFill>
              </a:rPr>
              <a:t>Desktop program</a:t>
            </a:r>
          </a:p>
        </p:txBody>
      </p:sp>
      <p:sp>
        <p:nvSpPr>
          <p:cNvPr id="269" name="TextBox 268">
            <a:extLst>
              <a:ext uri="{FF2B5EF4-FFF2-40B4-BE49-F238E27FC236}">
                <a16:creationId xmlns:a16="http://schemas.microsoft.com/office/drawing/2014/main" id="{28289255-A7FD-3E7E-6FEE-74F6C05B9A1E}"/>
              </a:ext>
            </a:extLst>
          </p:cNvPr>
          <p:cNvSpPr txBox="1"/>
          <p:nvPr userDrawn="1"/>
        </p:nvSpPr>
        <p:spPr>
          <a:xfrm>
            <a:off x="3973233" y="2532310"/>
            <a:ext cx="709636" cy="215444"/>
          </a:xfrm>
          <a:prstGeom prst="rect">
            <a:avLst/>
          </a:prstGeom>
          <a:noFill/>
        </p:spPr>
        <p:txBody>
          <a:bodyPr wrap="square" lIns="0" rIns="0">
            <a:spAutoFit/>
          </a:bodyPr>
          <a:lstStyle/>
          <a:p>
            <a:pPr algn="ctr"/>
            <a:r>
              <a:rPr lang="en-US" sz="800">
                <a:solidFill>
                  <a:schemeClr val="bg1"/>
                </a:solidFill>
              </a:rPr>
              <a:t>Decrease</a:t>
            </a:r>
          </a:p>
        </p:txBody>
      </p:sp>
      <p:sp>
        <p:nvSpPr>
          <p:cNvPr id="271" name="TextBox 270">
            <a:extLst>
              <a:ext uri="{FF2B5EF4-FFF2-40B4-BE49-F238E27FC236}">
                <a16:creationId xmlns:a16="http://schemas.microsoft.com/office/drawing/2014/main" id="{963DEA01-4CC6-2BF1-957C-4A2689D84B4E}"/>
              </a:ext>
            </a:extLst>
          </p:cNvPr>
          <p:cNvSpPr txBox="1"/>
          <p:nvPr userDrawn="1"/>
        </p:nvSpPr>
        <p:spPr>
          <a:xfrm>
            <a:off x="4679778" y="2532310"/>
            <a:ext cx="709636" cy="215444"/>
          </a:xfrm>
          <a:prstGeom prst="rect">
            <a:avLst/>
          </a:prstGeom>
          <a:noFill/>
        </p:spPr>
        <p:txBody>
          <a:bodyPr wrap="square" lIns="0" rIns="0">
            <a:spAutoFit/>
          </a:bodyPr>
          <a:lstStyle/>
          <a:p>
            <a:pPr algn="ctr"/>
            <a:r>
              <a:rPr lang="en-US" sz="800">
                <a:solidFill>
                  <a:schemeClr val="bg1"/>
                </a:solidFill>
              </a:rPr>
              <a:t>Document</a:t>
            </a:r>
          </a:p>
        </p:txBody>
      </p:sp>
      <p:sp>
        <p:nvSpPr>
          <p:cNvPr id="273" name="TextBox 272">
            <a:extLst>
              <a:ext uri="{FF2B5EF4-FFF2-40B4-BE49-F238E27FC236}">
                <a16:creationId xmlns:a16="http://schemas.microsoft.com/office/drawing/2014/main" id="{38BB3C19-7AD5-FFE8-138A-15FF868093E2}"/>
              </a:ext>
            </a:extLst>
          </p:cNvPr>
          <p:cNvSpPr txBox="1"/>
          <p:nvPr userDrawn="1"/>
        </p:nvSpPr>
        <p:spPr>
          <a:xfrm>
            <a:off x="5386323" y="2532310"/>
            <a:ext cx="709636" cy="215444"/>
          </a:xfrm>
          <a:prstGeom prst="rect">
            <a:avLst/>
          </a:prstGeom>
          <a:noFill/>
        </p:spPr>
        <p:txBody>
          <a:bodyPr wrap="square" lIns="0" rIns="0">
            <a:spAutoFit/>
          </a:bodyPr>
          <a:lstStyle/>
          <a:p>
            <a:pPr algn="ctr"/>
            <a:r>
              <a:rPr lang="en-US" sz="800">
                <a:solidFill>
                  <a:schemeClr val="bg1"/>
                </a:solidFill>
              </a:rPr>
              <a:t>Done</a:t>
            </a:r>
          </a:p>
        </p:txBody>
      </p:sp>
      <p:sp>
        <p:nvSpPr>
          <p:cNvPr id="275" name="TextBox 274">
            <a:extLst>
              <a:ext uri="{FF2B5EF4-FFF2-40B4-BE49-F238E27FC236}">
                <a16:creationId xmlns:a16="http://schemas.microsoft.com/office/drawing/2014/main" id="{4F724678-D382-501C-ED3E-16D47603EB4E}"/>
              </a:ext>
            </a:extLst>
          </p:cNvPr>
          <p:cNvSpPr txBox="1"/>
          <p:nvPr userDrawn="1"/>
        </p:nvSpPr>
        <p:spPr>
          <a:xfrm>
            <a:off x="6092868" y="2532310"/>
            <a:ext cx="709636" cy="215444"/>
          </a:xfrm>
          <a:prstGeom prst="rect">
            <a:avLst/>
          </a:prstGeom>
          <a:noFill/>
        </p:spPr>
        <p:txBody>
          <a:bodyPr wrap="square" lIns="0" rIns="0">
            <a:spAutoFit/>
          </a:bodyPr>
          <a:lstStyle/>
          <a:p>
            <a:pPr algn="ctr"/>
            <a:r>
              <a:rPr lang="en-US" sz="800">
                <a:solidFill>
                  <a:schemeClr val="bg1"/>
                </a:solidFill>
              </a:rPr>
              <a:t>Ease of use</a:t>
            </a:r>
          </a:p>
        </p:txBody>
      </p:sp>
      <p:sp>
        <p:nvSpPr>
          <p:cNvPr id="277" name="TextBox 276">
            <a:extLst>
              <a:ext uri="{FF2B5EF4-FFF2-40B4-BE49-F238E27FC236}">
                <a16:creationId xmlns:a16="http://schemas.microsoft.com/office/drawing/2014/main" id="{3A1F16D4-EBC5-FB99-D2F9-B58090B0A99E}"/>
              </a:ext>
            </a:extLst>
          </p:cNvPr>
          <p:cNvSpPr txBox="1"/>
          <p:nvPr userDrawn="1"/>
        </p:nvSpPr>
        <p:spPr>
          <a:xfrm>
            <a:off x="6799413" y="2532310"/>
            <a:ext cx="709636" cy="338554"/>
          </a:xfrm>
          <a:prstGeom prst="rect">
            <a:avLst/>
          </a:prstGeom>
          <a:noFill/>
        </p:spPr>
        <p:txBody>
          <a:bodyPr wrap="square" lIns="0" rIns="0">
            <a:spAutoFit/>
          </a:bodyPr>
          <a:lstStyle/>
          <a:p>
            <a:pPr algn="ctr"/>
            <a:r>
              <a:rPr lang="en-US" sz="800">
                <a:solidFill>
                  <a:schemeClr val="bg1"/>
                </a:solidFill>
              </a:rPr>
              <a:t>First reply </a:t>
            </a:r>
            <a:br>
              <a:rPr lang="en-US" sz="800">
                <a:solidFill>
                  <a:schemeClr val="bg1"/>
                </a:solidFill>
              </a:rPr>
            </a:br>
            <a:r>
              <a:rPr lang="en-US" sz="800">
                <a:solidFill>
                  <a:schemeClr val="bg1"/>
                </a:solidFill>
              </a:rPr>
              <a:t>by email</a:t>
            </a:r>
          </a:p>
        </p:txBody>
      </p:sp>
      <p:sp>
        <p:nvSpPr>
          <p:cNvPr id="278" name="TextBox 277">
            <a:extLst>
              <a:ext uri="{FF2B5EF4-FFF2-40B4-BE49-F238E27FC236}">
                <a16:creationId xmlns:a16="http://schemas.microsoft.com/office/drawing/2014/main" id="{82CA94A4-889A-AA35-922F-A0D54FE441A7}"/>
              </a:ext>
            </a:extLst>
          </p:cNvPr>
          <p:cNvSpPr txBox="1"/>
          <p:nvPr userDrawn="1"/>
        </p:nvSpPr>
        <p:spPr>
          <a:xfrm>
            <a:off x="7505958" y="2532310"/>
            <a:ext cx="709636" cy="215444"/>
          </a:xfrm>
          <a:prstGeom prst="rect">
            <a:avLst/>
          </a:prstGeom>
          <a:noFill/>
        </p:spPr>
        <p:txBody>
          <a:bodyPr wrap="square" lIns="0" rIns="0">
            <a:spAutoFit/>
          </a:bodyPr>
          <a:lstStyle/>
          <a:p>
            <a:pPr algn="ctr"/>
            <a:r>
              <a:rPr lang="en-US" sz="800">
                <a:solidFill>
                  <a:schemeClr val="bg1"/>
                </a:solidFill>
              </a:rPr>
              <a:t>Flexibility</a:t>
            </a:r>
          </a:p>
        </p:txBody>
      </p:sp>
      <p:sp>
        <p:nvSpPr>
          <p:cNvPr id="279" name="TextBox 278">
            <a:extLst>
              <a:ext uri="{FF2B5EF4-FFF2-40B4-BE49-F238E27FC236}">
                <a16:creationId xmlns:a16="http://schemas.microsoft.com/office/drawing/2014/main" id="{58D13A79-8AAE-4AE3-DC8B-688A465F6C16}"/>
              </a:ext>
            </a:extLst>
          </p:cNvPr>
          <p:cNvSpPr txBox="1"/>
          <p:nvPr userDrawn="1"/>
        </p:nvSpPr>
        <p:spPr>
          <a:xfrm>
            <a:off x="8212503" y="2532310"/>
            <a:ext cx="709636" cy="215444"/>
          </a:xfrm>
          <a:prstGeom prst="rect">
            <a:avLst/>
          </a:prstGeom>
          <a:noFill/>
        </p:spPr>
        <p:txBody>
          <a:bodyPr wrap="square" lIns="0" rIns="0">
            <a:spAutoFit/>
          </a:bodyPr>
          <a:lstStyle/>
          <a:p>
            <a:pPr algn="ctr"/>
            <a:r>
              <a:rPr lang="en-US" sz="800">
                <a:solidFill>
                  <a:schemeClr val="bg1"/>
                </a:solidFill>
              </a:rPr>
              <a:t>Goals</a:t>
            </a:r>
          </a:p>
        </p:txBody>
      </p:sp>
      <p:sp>
        <p:nvSpPr>
          <p:cNvPr id="280" name="TextBox 279">
            <a:extLst>
              <a:ext uri="{FF2B5EF4-FFF2-40B4-BE49-F238E27FC236}">
                <a16:creationId xmlns:a16="http://schemas.microsoft.com/office/drawing/2014/main" id="{2083EE1A-DFD2-F594-CBF7-27E8E392D346}"/>
              </a:ext>
            </a:extLst>
          </p:cNvPr>
          <p:cNvSpPr txBox="1"/>
          <p:nvPr userDrawn="1"/>
        </p:nvSpPr>
        <p:spPr>
          <a:xfrm>
            <a:off x="8919048" y="2532310"/>
            <a:ext cx="709636" cy="338554"/>
          </a:xfrm>
          <a:prstGeom prst="rect">
            <a:avLst/>
          </a:prstGeom>
          <a:noFill/>
        </p:spPr>
        <p:txBody>
          <a:bodyPr wrap="square" lIns="0" rIns="0">
            <a:spAutoFit/>
          </a:bodyPr>
          <a:lstStyle/>
          <a:p>
            <a:pPr algn="ctr"/>
            <a:r>
              <a:rPr lang="en-US" sz="800">
                <a:solidFill>
                  <a:schemeClr val="bg1"/>
                </a:solidFill>
              </a:rPr>
              <a:t>Group of </a:t>
            </a:r>
            <a:br>
              <a:rPr lang="en-US" sz="800">
                <a:solidFill>
                  <a:schemeClr val="bg1"/>
                </a:solidFill>
              </a:rPr>
            </a:br>
            <a:r>
              <a:rPr lang="en-US" sz="800">
                <a:solidFill>
                  <a:schemeClr val="bg1"/>
                </a:solidFill>
              </a:rPr>
              <a:t>users</a:t>
            </a:r>
          </a:p>
        </p:txBody>
      </p:sp>
      <p:sp>
        <p:nvSpPr>
          <p:cNvPr id="281" name="TextBox 280">
            <a:extLst>
              <a:ext uri="{FF2B5EF4-FFF2-40B4-BE49-F238E27FC236}">
                <a16:creationId xmlns:a16="http://schemas.microsoft.com/office/drawing/2014/main" id="{673A888C-D4C1-8A52-243D-CC25FFF36A35}"/>
              </a:ext>
            </a:extLst>
          </p:cNvPr>
          <p:cNvSpPr txBox="1"/>
          <p:nvPr userDrawn="1"/>
        </p:nvSpPr>
        <p:spPr>
          <a:xfrm>
            <a:off x="9625593" y="2532310"/>
            <a:ext cx="709636" cy="215444"/>
          </a:xfrm>
          <a:prstGeom prst="rect">
            <a:avLst/>
          </a:prstGeom>
          <a:noFill/>
        </p:spPr>
        <p:txBody>
          <a:bodyPr wrap="square" lIns="0" rIns="0">
            <a:spAutoFit/>
          </a:bodyPr>
          <a:lstStyle/>
          <a:p>
            <a:pPr algn="ctr"/>
            <a:r>
              <a:rPr lang="en-US" sz="800">
                <a:solidFill>
                  <a:schemeClr val="bg1"/>
                </a:solidFill>
              </a:rPr>
              <a:t>Growth</a:t>
            </a:r>
          </a:p>
        </p:txBody>
      </p:sp>
      <p:sp>
        <p:nvSpPr>
          <p:cNvPr id="282" name="TextBox 281">
            <a:extLst>
              <a:ext uri="{FF2B5EF4-FFF2-40B4-BE49-F238E27FC236}">
                <a16:creationId xmlns:a16="http://schemas.microsoft.com/office/drawing/2014/main" id="{FB6DD5B5-1F7F-2279-F01E-574DF505C9AE}"/>
              </a:ext>
            </a:extLst>
          </p:cNvPr>
          <p:cNvSpPr txBox="1"/>
          <p:nvPr userDrawn="1"/>
        </p:nvSpPr>
        <p:spPr>
          <a:xfrm>
            <a:off x="10332138" y="2532310"/>
            <a:ext cx="709636" cy="215444"/>
          </a:xfrm>
          <a:prstGeom prst="rect">
            <a:avLst/>
          </a:prstGeom>
          <a:noFill/>
        </p:spPr>
        <p:txBody>
          <a:bodyPr wrap="square" lIns="0" rIns="0">
            <a:spAutoFit/>
          </a:bodyPr>
          <a:lstStyle/>
          <a:p>
            <a:pPr algn="ctr"/>
            <a:r>
              <a:rPr lang="en-US" sz="800">
                <a:solidFill>
                  <a:schemeClr val="bg1"/>
                </a:solidFill>
              </a:rPr>
              <a:t>Heart</a:t>
            </a:r>
          </a:p>
        </p:txBody>
      </p:sp>
      <p:sp>
        <p:nvSpPr>
          <p:cNvPr id="283" name="TextBox 282">
            <a:extLst>
              <a:ext uri="{FF2B5EF4-FFF2-40B4-BE49-F238E27FC236}">
                <a16:creationId xmlns:a16="http://schemas.microsoft.com/office/drawing/2014/main" id="{A5D6616A-77B0-DBAB-E910-D7E992E5CC91}"/>
              </a:ext>
            </a:extLst>
          </p:cNvPr>
          <p:cNvSpPr txBox="1"/>
          <p:nvPr userDrawn="1"/>
        </p:nvSpPr>
        <p:spPr>
          <a:xfrm>
            <a:off x="11038681" y="2532310"/>
            <a:ext cx="709636" cy="215444"/>
          </a:xfrm>
          <a:prstGeom prst="rect">
            <a:avLst/>
          </a:prstGeom>
          <a:noFill/>
        </p:spPr>
        <p:txBody>
          <a:bodyPr wrap="square" lIns="0" rIns="0">
            <a:spAutoFit/>
          </a:bodyPr>
          <a:lstStyle/>
          <a:p>
            <a:pPr algn="ctr"/>
            <a:r>
              <a:rPr lang="en-US" sz="800">
                <a:solidFill>
                  <a:schemeClr val="bg1"/>
                </a:solidFill>
              </a:rPr>
              <a:t>Warning</a:t>
            </a:r>
          </a:p>
        </p:txBody>
      </p:sp>
      <p:sp>
        <p:nvSpPr>
          <p:cNvPr id="284" name="TextBox 283">
            <a:extLst>
              <a:ext uri="{FF2B5EF4-FFF2-40B4-BE49-F238E27FC236}">
                <a16:creationId xmlns:a16="http://schemas.microsoft.com/office/drawing/2014/main" id="{1909FEFD-A09A-45F9-ECC0-0D2D7A40A261}"/>
              </a:ext>
            </a:extLst>
          </p:cNvPr>
          <p:cNvSpPr txBox="1"/>
          <p:nvPr userDrawn="1"/>
        </p:nvSpPr>
        <p:spPr>
          <a:xfrm>
            <a:off x="440508" y="3381006"/>
            <a:ext cx="709636" cy="215444"/>
          </a:xfrm>
          <a:prstGeom prst="rect">
            <a:avLst/>
          </a:prstGeom>
          <a:noFill/>
        </p:spPr>
        <p:txBody>
          <a:bodyPr wrap="square" lIns="0" rIns="0">
            <a:spAutoFit/>
          </a:bodyPr>
          <a:lstStyle/>
          <a:p>
            <a:pPr algn="ctr"/>
            <a:r>
              <a:rPr lang="en-US" sz="800">
                <a:solidFill>
                  <a:schemeClr val="bg1"/>
                </a:solidFill>
              </a:rPr>
              <a:t>Home</a:t>
            </a:r>
          </a:p>
        </p:txBody>
      </p:sp>
      <p:sp>
        <p:nvSpPr>
          <p:cNvPr id="285" name="TextBox 284">
            <a:extLst>
              <a:ext uri="{FF2B5EF4-FFF2-40B4-BE49-F238E27FC236}">
                <a16:creationId xmlns:a16="http://schemas.microsoft.com/office/drawing/2014/main" id="{B861A6C2-C20A-0806-56F3-07AFED57847B}"/>
              </a:ext>
            </a:extLst>
          </p:cNvPr>
          <p:cNvSpPr txBox="1"/>
          <p:nvPr userDrawn="1"/>
        </p:nvSpPr>
        <p:spPr>
          <a:xfrm>
            <a:off x="1147053" y="3381006"/>
            <a:ext cx="709636" cy="215444"/>
          </a:xfrm>
          <a:prstGeom prst="rect">
            <a:avLst/>
          </a:prstGeom>
          <a:noFill/>
        </p:spPr>
        <p:txBody>
          <a:bodyPr wrap="square" lIns="0" rIns="0">
            <a:spAutoFit/>
          </a:bodyPr>
          <a:lstStyle/>
          <a:p>
            <a:pPr algn="ctr"/>
            <a:r>
              <a:rPr lang="en-US" sz="800">
                <a:solidFill>
                  <a:schemeClr val="bg1"/>
                </a:solidFill>
              </a:rPr>
              <a:t>Hourglass</a:t>
            </a:r>
          </a:p>
        </p:txBody>
      </p:sp>
      <p:sp>
        <p:nvSpPr>
          <p:cNvPr id="286" name="TextBox 285">
            <a:extLst>
              <a:ext uri="{FF2B5EF4-FFF2-40B4-BE49-F238E27FC236}">
                <a16:creationId xmlns:a16="http://schemas.microsoft.com/office/drawing/2014/main" id="{9C5A04D6-CA3F-C89E-49BA-7E471AE761BE}"/>
              </a:ext>
            </a:extLst>
          </p:cNvPr>
          <p:cNvSpPr txBox="1"/>
          <p:nvPr userDrawn="1"/>
        </p:nvSpPr>
        <p:spPr>
          <a:xfrm>
            <a:off x="185359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1</a:t>
            </a:r>
          </a:p>
        </p:txBody>
      </p:sp>
      <p:sp>
        <p:nvSpPr>
          <p:cNvPr id="287" name="TextBox 286">
            <a:extLst>
              <a:ext uri="{FF2B5EF4-FFF2-40B4-BE49-F238E27FC236}">
                <a16:creationId xmlns:a16="http://schemas.microsoft.com/office/drawing/2014/main" id="{AD569A71-CD28-C94F-ADF0-2C55B6B24264}"/>
              </a:ext>
            </a:extLst>
          </p:cNvPr>
          <p:cNvSpPr txBox="1"/>
          <p:nvPr userDrawn="1"/>
        </p:nvSpPr>
        <p:spPr>
          <a:xfrm>
            <a:off x="256014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2</a:t>
            </a:r>
          </a:p>
        </p:txBody>
      </p:sp>
      <p:sp>
        <p:nvSpPr>
          <p:cNvPr id="288" name="TextBox 287">
            <a:extLst>
              <a:ext uri="{FF2B5EF4-FFF2-40B4-BE49-F238E27FC236}">
                <a16:creationId xmlns:a16="http://schemas.microsoft.com/office/drawing/2014/main" id="{6D89861E-B4AE-23EF-4237-383AC6935D92}"/>
              </a:ext>
            </a:extLst>
          </p:cNvPr>
          <p:cNvSpPr txBox="1"/>
          <p:nvPr userDrawn="1"/>
        </p:nvSpPr>
        <p:spPr>
          <a:xfrm>
            <a:off x="326668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3</a:t>
            </a:r>
          </a:p>
        </p:txBody>
      </p:sp>
      <p:sp>
        <p:nvSpPr>
          <p:cNvPr id="289" name="TextBox 288">
            <a:extLst>
              <a:ext uri="{FF2B5EF4-FFF2-40B4-BE49-F238E27FC236}">
                <a16:creationId xmlns:a16="http://schemas.microsoft.com/office/drawing/2014/main" id="{57D4B19A-1242-CF8C-DEEF-DF21A8AECDD2}"/>
              </a:ext>
            </a:extLst>
          </p:cNvPr>
          <p:cNvSpPr txBox="1"/>
          <p:nvPr userDrawn="1"/>
        </p:nvSpPr>
        <p:spPr>
          <a:xfrm>
            <a:off x="397323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4</a:t>
            </a:r>
          </a:p>
        </p:txBody>
      </p:sp>
      <p:sp>
        <p:nvSpPr>
          <p:cNvPr id="290" name="TextBox 289">
            <a:extLst>
              <a:ext uri="{FF2B5EF4-FFF2-40B4-BE49-F238E27FC236}">
                <a16:creationId xmlns:a16="http://schemas.microsoft.com/office/drawing/2014/main" id="{9177A42D-D643-F175-61FE-070F20C569E7}"/>
              </a:ext>
            </a:extLst>
          </p:cNvPr>
          <p:cNvSpPr txBox="1"/>
          <p:nvPr userDrawn="1"/>
        </p:nvSpPr>
        <p:spPr>
          <a:xfrm>
            <a:off x="4679778" y="3381006"/>
            <a:ext cx="709636" cy="215444"/>
          </a:xfrm>
          <a:prstGeom prst="rect">
            <a:avLst/>
          </a:prstGeom>
          <a:noFill/>
        </p:spPr>
        <p:txBody>
          <a:bodyPr wrap="square" lIns="0" rIns="0">
            <a:spAutoFit/>
          </a:bodyPr>
          <a:lstStyle/>
          <a:p>
            <a:pPr algn="ctr"/>
            <a:r>
              <a:rPr lang="en-US" sz="800">
                <a:solidFill>
                  <a:schemeClr val="bg1"/>
                </a:solidFill>
              </a:rPr>
              <a:t>Lock open</a:t>
            </a:r>
          </a:p>
        </p:txBody>
      </p:sp>
      <p:sp>
        <p:nvSpPr>
          <p:cNvPr id="291" name="TextBox 290">
            <a:extLst>
              <a:ext uri="{FF2B5EF4-FFF2-40B4-BE49-F238E27FC236}">
                <a16:creationId xmlns:a16="http://schemas.microsoft.com/office/drawing/2014/main" id="{3FC25E0A-33BF-C40E-ECE1-5BBC8FB3C9C3}"/>
              </a:ext>
            </a:extLst>
          </p:cNvPr>
          <p:cNvSpPr txBox="1"/>
          <p:nvPr userDrawn="1"/>
        </p:nvSpPr>
        <p:spPr>
          <a:xfrm>
            <a:off x="5386323" y="3381006"/>
            <a:ext cx="709636" cy="215444"/>
          </a:xfrm>
          <a:prstGeom prst="rect">
            <a:avLst/>
          </a:prstGeom>
          <a:noFill/>
        </p:spPr>
        <p:txBody>
          <a:bodyPr wrap="square" lIns="0" rIns="0">
            <a:spAutoFit/>
          </a:bodyPr>
          <a:lstStyle/>
          <a:p>
            <a:pPr algn="ctr"/>
            <a:r>
              <a:rPr lang="en-US" sz="800">
                <a:solidFill>
                  <a:schemeClr val="bg1"/>
                </a:solidFill>
              </a:rPr>
              <a:t>Lock</a:t>
            </a:r>
          </a:p>
        </p:txBody>
      </p:sp>
      <p:sp>
        <p:nvSpPr>
          <p:cNvPr id="292" name="TextBox 291">
            <a:extLst>
              <a:ext uri="{FF2B5EF4-FFF2-40B4-BE49-F238E27FC236}">
                <a16:creationId xmlns:a16="http://schemas.microsoft.com/office/drawing/2014/main" id="{F1E49F81-0CF4-F3F8-A5F6-55664B6AADEC}"/>
              </a:ext>
            </a:extLst>
          </p:cNvPr>
          <p:cNvSpPr txBox="1"/>
          <p:nvPr userDrawn="1"/>
        </p:nvSpPr>
        <p:spPr>
          <a:xfrm>
            <a:off x="6092868" y="3381006"/>
            <a:ext cx="709636" cy="215444"/>
          </a:xfrm>
          <a:prstGeom prst="rect">
            <a:avLst/>
          </a:prstGeom>
          <a:noFill/>
        </p:spPr>
        <p:txBody>
          <a:bodyPr wrap="square" lIns="0" rIns="0">
            <a:spAutoFit/>
          </a:bodyPr>
          <a:lstStyle/>
          <a:p>
            <a:pPr algn="ctr"/>
            <a:r>
              <a:rPr lang="en-US" sz="800">
                <a:solidFill>
                  <a:schemeClr val="bg1"/>
                </a:solidFill>
              </a:rPr>
              <a:t>Low cost 2</a:t>
            </a:r>
          </a:p>
        </p:txBody>
      </p:sp>
      <p:sp>
        <p:nvSpPr>
          <p:cNvPr id="293" name="TextBox 292">
            <a:extLst>
              <a:ext uri="{FF2B5EF4-FFF2-40B4-BE49-F238E27FC236}">
                <a16:creationId xmlns:a16="http://schemas.microsoft.com/office/drawing/2014/main" id="{4BE552D9-EF9D-BCF2-8E9B-E31BA47D0154}"/>
              </a:ext>
            </a:extLst>
          </p:cNvPr>
          <p:cNvSpPr txBox="1"/>
          <p:nvPr userDrawn="1"/>
        </p:nvSpPr>
        <p:spPr>
          <a:xfrm>
            <a:off x="6799413" y="3381006"/>
            <a:ext cx="709636" cy="215444"/>
          </a:xfrm>
          <a:prstGeom prst="rect">
            <a:avLst/>
          </a:prstGeom>
          <a:noFill/>
        </p:spPr>
        <p:txBody>
          <a:bodyPr wrap="square" lIns="0" rIns="0">
            <a:spAutoFit/>
          </a:bodyPr>
          <a:lstStyle/>
          <a:p>
            <a:pPr algn="ctr"/>
            <a:r>
              <a:rPr lang="en-US" sz="800">
                <a:solidFill>
                  <a:schemeClr val="bg1"/>
                </a:solidFill>
              </a:rPr>
              <a:t>Low Cost</a:t>
            </a:r>
          </a:p>
        </p:txBody>
      </p:sp>
      <p:sp>
        <p:nvSpPr>
          <p:cNvPr id="294" name="TextBox 293">
            <a:extLst>
              <a:ext uri="{FF2B5EF4-FFF2-40B4-BE49-F238E27FC236}">
                <a16:creationId xmlns:a16="http://schemas.microsoft.com/office/drawing/2014/main" id="{58C7BC8D-9603-E2AA-EA97-B0BAF377F81B}"/>
              </a:ext>
            </a:extLst>
          </p:cNvPr>
          <p:cNvSpPr txBox="1"/>
          <p:nvPr userDrawn="1"/>
        </p:nvSpPr>
        <p:spPr>
          <a:xfrm>
            <a:off x="7505958" y="3381006"/>
            <a:ext cx="709636" cy="338554"/>
          </a:xfrm>
          <a:prstGeom prst="rect">
            <a:avLst/>
          </a:prstGeom>
          <a:noFill/>
        </p:spPr>
        <p:txBody>
          <a:bodyPr wrap="square" lIns="0" rIns="0">
            <a:spAutoFit/>
          </a:bodyPr>
          <a:lstStyle/>
          <a:p>
            <a:pPr algn="ctr"/>
            <a:r>
              <a:rPr lang="en-US" sz="800">
                <a:solidFill>
                  <a:schemeClr val="bg1"/>
                </a:solidFill>
              </a:rPr>
              <a:t>Macro recording</a:t>
            </a:r>
          </a:p>
        </p:txBody>
      </p:sp>
      <p:sp>
        <p:nvSpPr>
          <p:cNvPr id="295" name="TextBox 294">
            <a:extLst>
              <a:ext uri="{FF2B5EF4-FFF2-40B4-BE49-F238E27FC236}">
                <a16:creationId xmlns:a16="http://schemas.microsoft.com/office/drawing/2014/main" id="{AEA58289-061A-9F88-5B05-05CC623858C3}"/>
              </a:ext>
            </a:extLst>
          </p:cNvPr>
          <p:cNvSpPr txBox="1"/>
          <p:nvPr userDrawn="1"/>
        </p:nvSpPr>
        <p:spPr>
          <a:xfrm>
            <a:off x="8212503" y="3381006"/>
            <a:ext cx="709636" cy="338554"/>
          </a:xfrm>
          <a:prstGeom prst="rect">
            <a:avLst/>
          </a:prstGeom>
          <a:noFill/>
        </p:spPr>
        <p:txBody>
          <a:bodyPr wrap="square" lIns="0" rIns="0">
            <a:spAutoFit/>
          </a:bodyPr>
          <a:lstStyle/>
          <a:p>
            <a:pPr algn="ctr"/>
            <a:r>
              <a:rPr lang="en-US" sz="800">
                <a:solidFill>
                  <a:schemeClr val="bg1"/>
                </a:solidFill>
              </a:rPr>
              <a:t>Manage documents</a:t>
            </a:r>
          </a:p>
        </p:txBody>
      </p:sp>
      <p:sp>
        <p:nvSpPr>
          <p:cNvPr id="296" name="TextBox 295">
            <a:extLst>
              <a:ext uri="{FF2B5EF4-FFF2-40B4-BE49-F238E27FC236}">
                <a16:creationId xmlns:a16="http://schemas.microsoft.com/office/drawing/2014/main" id="{40846E98-0B7A-A2EC-2895-93821B4E99F4}"/>
              </a:ext>
            </a:extLst>
          </p:cNvPr>
          <p:cNvSpPr txBox="1"/>
          <p:nvPr userDrawn="1"/>
        </p:nvSpPr>
        <p:spPr>
          <a:xfrm>
            <a:off x="8919048" y="3381006"/>
            <a:ext cx="709636" cy="338554"/>
          </a:xfrm>
          <a:prstGeom prst="rect">
            <a:avLst/>
          </a:prstGeom>
          <a:noFill/>
        </p:spPr>
        <p:txBody>
          <a:bodyPr wrap="square" lIns="0" rIns="0">
            <a:spAutoFit/>
          </a:bodyPr>
          <a:lstStyle/>
          <a:p>
            <a:pPr algn="ctr"/>
            <a:r>
              <a:rPr lang="en-US" sz="800">
                <a:solidFill>
                  <a:schemeClr val="bg1"/>
                </a:solidFill>
              </a:rPr>
              <a:t>Managing </a:t>
            </a:r>
            <a:br>
              <a:rPr lang="en-US" sz="800">
                <a:solidFill>
                  <a:schemeClr val="bg1"/>
                </a:solidFill>
              </a:rPr>
            </a:br>
            <a:r>
              <a:rPr lang="en-US" sz="800">
                <a:solidFill>
                  <a:schemeClr val="bg1"/>
                </a:solidFill>
              </a:rPr>
              <a:t>alt</a:t>
            </a:r>
          </a:p>
        </p:txBody>
      </p:sp>
      <p:sp>
        <p:nvSpPr>
          <p:cNvPr id="297" name="TextBox 296">
            <a:extLst>
              <a:ext uri="{FF2B5EF4-FFF2-40B4-BE49-F238E27FC236}">
                <a16:creationId xmlns:a16="http://schemas.microsoft.com/office/drawing/2014/main" id="{EA8D4CE7-7463-5DD3-96F4-287DA690D160}"/>
              </a:ext>
            </a:extLst>
          </p:cNvPr>
          <p:cNvSpPr txBox="1"/>
          <p:nvPr userDrawn="1"/>
        </p:nvSpPr>
        <p:spPr>
          <a:xfrm>
            <a:off x="9625593" y="3381006"/>
            <a:ext cx="709636" cy="215444"/>
          </a:xfrm>
          <a:prstGeom prst="rect">
            <a:avLst/>
          </a:prstGeom>
          <a:noFill/>
        </p:spPr>
        <p:txBody>
          <a:bodyPr wrap="square" lIns="0" rIns="0">
            <a:spAutoFit/>
          </a:bodyPr>
          <a:lstStyle/>
          <a:p>
            <a:pPr algn="ctr"/>
            <a:r>
              <a:rPr lang="en-US" sz="800">
                <a:solidFill>
                  <a:schemeClr val="bg1"/>
                </a:solidFill>
              </a:rPr>
              <a:t>Managing</a:t>
            </a:r>
          </a:p>
        </p:txBody>
      </p:sp>
      <p:sp>
        <p:nvSpPr>
          <p:cNvPr id="298" name="TextBox 297">
            <a:extLst>
              <a:ext uri="{FF2B5EF4-FFF2-40B4-BE49-F238E27FC236}">
                <a16:creationId xmlns:a16="http://schemas.microsoft.com/office/drawing/2014/main" id="{C3C7604A-4BBF-A213-2AE8-0978DB0BCB30}"/>
              </a:ext>
            </a:extLst>
          </p:cNvPr>
          <p:cNvSpPr txBox="1"/>
          <p:nvPr userDrawn="1"/>
        </p:nvSpPr>
        <p:spPr>
          <a:xfrm>
            <a:off x="10332138" y="3381006"/>
            <a:ext cx="709636" cy="215444"/>
          </a:xfrm>
          <a:prstGeom prst="rect">
            <a:avLst/>
          </a:prstGeom>
          <a:noFill/>
        </p:spPr>
        <p:txBody>
          <a:bodyPr wrap="square" lIns="0" rIns="0">
            <a:spAutoFit/>
          </a:bodyPr>
          <a:lstStyle/>
          <a:p>
            <a:pPr algn="ctr"/>
            <a:r>
              <a:rPr lang="en-US" sz="800">
                <a:solidFill>
                  <a:schemeClr val="bg1"/>
                </a:solidFill>
              </a:rPr>
              <a:t>Map alt 2</a:t>
            </a:r>
          </a:p>
        </p:txBody>
      </p:sp>
      <p:sp>
        <p:nvSpPr>
          <p:cNvPr id="299" name="TextBox 298">
            <a:extLst>
              <a:ext uri="{FF2B5EF4-FFF2-40B4-BE49-F238E27FC236}">
                <a16:creationId xmlns:a16="http://schemas.microsoft.com/office/drawing/2014/main" id="{F847882F-7CC4-A60F-65F8-D983F6699DD2}"/>
              </a:ext>
            </a:extLst>
          </p:cNvPr>
          <p:cNvSpPr txBox="1"/>
          <p:nvPr userDrawn="1"/>
        </p:nvSpPr>
        <p:spPr>
          <a:xfrm>
            <a:off x="11038681" y="3381006"/>
            <a:ext cx="709636" cy="215444"/>
          </a:xfrm>
          <a:prstGeom prst="rect">
            <a:avLst/>
          </a:prstGeom>
          <a:noFill/>
        </p:spPr>
        <p:txBody>
          <a:bodyPr wrap="square" lIns="0" rIns="0">
            <a:spAutoFit/>
          </a:bodyPr>
          <a:lstStyle/>
          <a:p>
            <a:pPr algn="ctr"/>
            <a:r>
              <a:rPr lang="en-US" sz="800">
                <a:solidFill>
                  <a:schemeClr val="bg1"/>
                </a:solidFill>
              </a:rPr>
              <a:t>Visibility on</a:t>
            </a:r>
          </a:p>
        </p:txBody>
      </p:sp>
      <p:sp>
        <p:nvSpPr>
          <p:cNvPr id="300" name="TextBox 299">
            <a:extLst>
              <a:ext uri="{FF2B5EF4-FFF2-40B4-BE49-F238E27FC236}">
                <a16:creationId xmlns:a16="http://schemas.microsoft.com/office/drawing/2014/main" id="{4FED2632-4549-9F61-7511-4FA0A82C8C13}"/>
              </a:ext>
            </a:extLst>
          </p:cNvPr>
          <p:cNvSpPr txBox="1"/>
          <p:nvPr userDrawn="1"/>
        </p:nvSpPr>
        <p:spPr>
          <a:xfrm>
            <a:off x="440508" y="4214791"/>
            <a:ext cx="709636" cy="215444"/>
          </a:xfrm>
          <a:prstGeom prst="rect">
            <a:avLst/>
          </a:prstGeom>
          <a:noFill/>
        </p:spPr>
        <p:txBody>
          <a:bodyPr wrap="square" lIns="0" rIns="0">
            <a:spAutoFit/>
          </a:bodyPr>
          <a:lstStyle/>
          <a:p>
            <a:pPr algn="ctr"/>
            <a:r>
              <a:rPr lang="en-US" sz="800">
                <a:solidFill>
                  <a:schemeClr val="bg1"/>
                </a:solidFill>
              </a:rPr>
              <a:t>Map alt</a:t>
            </a:r>
          </a:p>
        </p:txBody>
      </p:sp>
      <p:sp>
        <p:nvSpPr>
          <p:cNvPr id="301" name="TextBox 300">
            <a:extLst>
              <a:ext uri="{FF2B5EF4-FFF2-40B4-BE49-F238E27FC236}">
                <a16:creationId xmlns:a16="http://schemas.microsoft.com/office/drawing/2014/main" id="{190FE4A3-72D2-9E6A-17D5-E472BF08BEFD}"/>
              </a:ext>
            </a:extLst>
          </p:cNvPr>
          <p:cNvSpPr txBox="1"/>
          <p:nvPr userDrawn="1"/>
        </p:nvSpPr>
        <p:spPr>
          <a:xfrm>
            <a:off x="1147053" y="4214791"/>
            <a:ext cx="709636" cy="215444"/>
          </a:xfrm>
          <a:prstGeom prst="rect">
            <a:avLst/>
          </a:prstGeom>
          <a:noFill/>
        </p:spPr>
        <p:txBody>
          <a:bodyPr wrap="square" lIns="0" rIns="0">
            <a:spAutoFit/>
          </a:bodyPr>
          <a:lstStyle/>
          <a:p>
            <a:pPr algn="ctr"/>
            <a:r>
              <a:rPr lang="en-US" sz="800">
                <a:solidFill>
                  <a:schemeClr val="bg1"/>
                </a:solidFill>
              </a:rPr>
              <a:t>Map</a:t>
            </a:r>
          </a:p>
        </p:txBody>
      </p:sp>
      <p:sp>
        <p:nvSpPr>
          <p:cNvPr id="302" name="TextBox 301">
            <a:extLst>
              <a:ext uri="{FF2B5EF4-FFF2-40B4-BE49-F238E27FC236}">
                <a16:creationId xmlns:a16="http://schemas.microsoft.com/office/drawing/2014/main" id="{86E041A5-4BBC-5E73-AA85-08AA04BA1924}"/>
              </a:ext>
            </a:extLst>
          </p:cNvPr>
          <p:cNvSpPr txBox="1"/>
          <p:nvPr userDrawn="1"/>
        </p:nvSpPr>
        <p:spPr>
          <a:xfrm>
            <a:off x="1853598" y="4214791"/>
            <a:ext cx="709636" cy="215444"/>
          </a:xfrm>
          <a:prstGeom prst="rect">
            <a:avLst/>
          </a:prstGeom>
          <a:noFill/>
        </p:spPr>
        <p:txBody>
          <a:bodyPr wrap="square" lIns="0" rIns="0">
            <a:spAutoFit/>
          </a:bodyPr>
          <a:lstStyle/>
          <a:p>
            <a:pPr algn="ctr"/>
            <a:r>
              <a:rPr lang="en-US" sz="800">
                <a:solidFill>
                  <a:schemeClr val="bg1"/>
                </a:solidFill>
              </a:rPr>
              <a:t>Media</a:t>
            </a:r>
          </a:p>
        </p:txBody>
      </p:sp>
      <p:sp>
        <p:nvSpPr>
          <p:cNvPr id="303" name="TextBox 302">
            <a:extLst>
              <a:ext uri="{FF2B5EF4-FFF2-40B4-BE49-F238E27FC236}">
                <a16:creationId xmlns:a16="http://schemas.microsoft.com/office/drawing/2014/main" id="{77C3B9BA-B845-903C-0D8F-533AB6A639C2}"/>
              </a:ext>
            </a:extLst>
          </p:cNvPr>
          <p:cNvSpPr txBox="1"/>
          <p:nvPr userDrawn="1"/>
        </p:nvSpPr>
        <p:spPr>
          <a:xfrm>
            <a:off x="2560143" y="4214791"/>
            <a:ext cx="709636" cy="215444"/>
          </a:xfrm>
          <a:prstGeom prst="rect">
            <a:avLst/>
          </a:prstGeom>
          <a:noFill/>
        </p:spPr>
        <p:txBody>
          <a:bodyPr wrap="square" lIns="0" rIns="0">
            <a:spAutoFit/>
          </a:bodyPr>
          <a:lstStyle/>
          <a:p>
            <a:pPr algn="ctr"/>
            <a:r>
              <a:rPr lang="en-US" sz="800">
                <a:solidFill>
                  <a:schemeClr val="bg1"/>
                </a:solidFill>
              </a:rPr>
              <a:t>Pivot</a:t>
            </a:r>
          </a:p>
        </p:txBody>
      </p:sp>
      <p:sp>
        <p:nvSpPr>
          <p:cNvPr id="304" name="TextBox 303">
            <a:extLst>
              <a:ext uri="{FF2B5EF4-FFF2-40B4-BE49-F238E27FC236}">
                <a16:creationId xmlns:a16="http://schemas.microsoft.com/office/drawing/2014/main" id="{6F840A39-026C-C7E2-70C8-565A2B5DE0B6}"/>
              </a:ext>
            </a:extLst>
          </p:cNvPr>
          <p:cNvSpPr txBox="1"/>
          <p:nvPr userDrawn="1"/>
        </p:nvSpPr>
        <p:spPr>
          <a:xfrm>
            <a:off x="3266688" y="4214791"/>
            <a:ext cx="709636" cy="215444"/>
          </a:xfrm>
          <a:prstGeom prst="rect">
            <a:avLst/>
          </a:prstGeom>
          <a:noFill/>
        </p:spPr>
        <p:txBody>
          <a:bodyPr wrap="square" lIns="0" rIns="0">
            <a:spAutoFit/>
          </a:bodyPr>
          <a:lstStyle/>
          <a:p>
            <a:pPr algn="ctr"/>
            <a:r>
              <a:rPr lang="en-US" sz="800">
                <a:solidFill>
                  <a:schemeClr val="bg1"/>
                </a:solidFill>
              </a:rPr>
              <a:t>Plugin</a:t>
            </a:r>
          </a:p>
        </p:txBody>
      </p:sp>
      <p:sp>
        <p:nvSpPr>
          <p:cNvPr id="305" name="TextBox 304">
            <a:extLst>
              <a:ext uri="{FF2B5EF4-FFF2-40B4-BE49-F238E27FC236}">
                <a16:creationId xmlns:a16="http://schemas.microsoft.com/office/drawing/2014/main" id="{83EE46A2-CEAB-4B50-BB39-DDFFF27A9F33}"/>
              </a:ext>
            </a:extLst>
          </p:cNvPr>
          <p:cNvSpPr txBox="1"/>
          <p:nvPr userDrawn="1"/>
        </p:nvSpPr>
        <p:spPr>
          <a:xfrm>
            <a:off x="3941377" y="4214791"/>
            <a:ext cx="773348" cy="338554"/>
          </a:xfrm>
          <a:prstGeom prst="rect">
            <a:avLst/>
          </a:prstGeom>
          <a:noFill/>
        </p:spPr>
        <p:txBody>
          <a:bodyPr wrap="square" lIns="0" rIns="0">
            <a:spAutoFit/>
          </a:bodyPr>
          <a:lstStyle/>
          <a:p>
            <a:pPr algn="ctr"/>
            <a:r>
              <a:rPr lang="en-US" sz="800">
                <a:solidFill>
                  <a:schemeClr val="bg1"/>
                </a:solidFill>
              </a:rPr>
              <a:t>Process Identification alt</a:t>
            </a:r>
          </a:p>
        </p:txBody>
      </p:sp>
      <p:sp>
        <p:nvSpPr>
          <p:cNvPr id="306" name="TextBox 305">
            <a:extLst>
              <a:ext uri="{FF2B5EF4-FFF2-40B4-BE49-F238E27FC236}">
                <a16:creationId xmlns:a16="http://schemas.microsoft.com/office/drawing/2014/main" id="{70F81E11-7B35-E4DC-F20B-56E70E8EA873}"/>
              </a:ext>
            </a:extLst>
          </p:cNvPr>
          <p:cNvSpPr txBox="1"/>
          <p:nvPr userDrawn="1"/>
        </p:nvSpPr>
        <p:spPr>
          <a:xfrm>
            <a:off x="4679778" y="4214791"/>
            <a:ext cx="709636" cy="338554"/>
          </a:xfrm>
          <a:prstGeom prst="rect">
            <a:avLst/>
          </a:prstGeom>
          <a:noFill/>
        </p:spPr>
        <p:txBody>
          <a:bodyPr wrap="square" lIns="0" rIns="0">
            <a:spAutoFit/>
          </a:bodyPr>
          <a:lstStyle/>
          <a:p>
            <a:pPr algn="ctr"/>
            <a:r>
              <a:rPr lang="en-US" sz="800">
                <a:solidFill>
                  <a:schemeClr val="bg1"/>
                </a:solidFill>
              </a:rPr>
              <a:t>Process Identification</a:t>
            </a:r>
          </a:p>
        </p:txBody>
      </p:sp>
      <p:sp>
        <p:nvSpPr>
          <p:cNvPr id="307" name="TextBox 306">
            <a:extLst>
              <a:ext uri="{FF2B5EF4-FFF2-40B4-BE49-F238E27FC236}">
                <a16:creationId xmlns:a16="http://schemas.microsoft.com/office/drawing/2014/main" id="{6C714EA3-437D-09AE-1C2C-15E140EAECA3}"/>
              </a:ext>
            </a:extLst>
          </p:cNvPr>
          <p:cNvSpPr txBox="1"/>
          <p:nvPr userDrawn="1"/>
        </p:nvSpPr>
        <p:spPr>
          <a:xfrm>
            <a:off x="5386323" y="4214791"/>
            <a:ext cx="709636" cy="215444"/>
          </a:xfrm>
          <a:prstGeom prst="rect">
            <a:avLst/>
          </a:prstGeom>
          <a:noFill/>
        </p:spPr>
        <p:txBody>
          <a:bodyPr wrap="square" lIns="0" rIns="0">
            <a:spAutoFit/>
          </a:bodyPr>
          <a:lstStyle/>
          <a:p>
            <a:pPr algn="ctr"/>
            <a:r>
              <a:rPr lang="en-US" sz="800">
                <a:solidFill>
                  <a:schemeClr val="bg1"/>
                </a:solidFill>
              </a:rPr>
              <a:t>Project</a:t>
            </a:r>
          </a:p>
        </p:txBody>
      </p:sp>
      <p:sp>
        <p:nvSpPr>
          <p:cNvPr id="308" name="TextBox 307">
            <a:extLst>
              <a:ext uri="{FF2B5EF4-FFF2-40B4-BE49-F238E27FC236}">
                <a16:creationId xmlns:a16="http://schemas.microsoft.com/office/drawing/2014/main" id="{8D98A44E-FCCD-36B5-0672-64428A019C4A}"/>
              </a:ext>
            </a:extLst>
          </p:cNvPr>
          <p:cNvSpPr txBox="1"/>
          <p:nvPr userDrawn="1"/>
        </p:nvSpPr>
        <p:spPr>
          <a:xfrm>
            <a:off x="6092868" y="4214791"/>
            <a:ext cx="709636" cy="338554"/>
          </a:xfrm>
          <a:prstGeom prst="rect">
            <a:avLst/>
          </a:prstGeom>
          <a:noFill/>
        </p:spPr>
        <p:txBody>
          <a:bodyPr wrap="square" lIns="0" rIns="0">
            <a:spAutoFit/>
          </a:bodyPr>
          <a:lstStyle/>
          <a:p>
            <a:pPr algn="ctr"/>
            <a:r>
              <a:rPr lang="en-US" sz="800">
                <a:solidFill>
                  <a:schemeClr val="bg1"/>
                </a:solidFill>
              </a:rPr>
              <a:t>Promoter bullhorn</a:t>
            </a:r>
          </a:p>
        </p:txBody>
      </p:sp>
      <p:sp>
        <p:nvSpPr>
          <p:cNvPr id="309" name="TextBox 308">
            <a:extLst>
              <a:ext uri="{FF2B5EF4-FFF2-40B4-BE49-F238E27FC236}">
                <a16:creationId xmlns:a16="http://schemas.microsoft.com/office/drawing/2014/main" id="{8C785F62-F1A5-CD99-47D7-27A6C0439001}"/>
              </a:ext>
            </a:extLst>
          </p:cNvPr>
          <p:cNvSpPr txBox="1"/>
          <p:nvPr userDrawn="1"/>
        </p:nvSpPr>
        <p:spPr>
          <a:xfrm>
            <a:off x="6799413" y="4214791"/>
            <a:ext cx="709636" cy="338554"/>
          </a:xfrm>
          <a:prstGeom prst="rect">
            <a:avLst/>
          </a:prstGeom>
          <a:noFill/>
        </p:spPr>
        <p:txBody>
          <a:bodyPr wrap="square" lIns="0" rIns="0">
            <a:spAutoFit/>
          </a:bodyPr>
          <a:lstStyle/>
          <a:p>
            <a:pPr algn="ctr"/>
            <a:r>
              <a:rPr lang="en-US" sz="800">
                <a:solidFill>
                  <a:schemeClr val="bg1"/>
                </a:solidFill>
              </a:rPr>
              <a:t>Proof of concept 2</a:t>
            </a:r>
          </a:p>
        </p:txBody>
      </p:sp>
      <p:sp>
        <p:nvSpPr>
          <p:cNvPr id="310" name="TextBox 309">
            <a:extLst>
              <a:ext uri="{FF2B5EF4-FFF2-40B4-BE49-F238E27FC236}">
                <a16:creationId xmlns:a16="http://schemas.microsoft.com/office/drawing/2014/main" id="{57E3DE3F-6A52-EE69-F4D6-4CFE59E76D66}"/>
              </a:ext>
            </a:extLst>
          </p:cNvPr>
          <p:cNvSpPr txBox="1"/>
          <p:nvPr userDrawn="1"/>
        </p:nvSpPr>
        <p:spPr>
          <a:xfrm>
            <a:off x="7505958" y="4214791"/>
            <a:ext cx="709636" cy="338554"/>
          </a:xfrm>
          <a:prstGeom prst="rect">
            <a:avLst/>
          </a:prstGeom>
          <a:noFill/>
        </p:spPr>
        <p:txBody>
          <a:bodyPr wrap="square" lIns="0" rIns="0">
            <a:spAutoFit/>
          </a:bodyPr>
          <a:lstStyle/>
          <a:p>
            <a:pPr algn="ctr"/>
            <a:r>
              <a:rPr lang="en-US" sz="800">
                <a:solidFill>
                  <a:schemeClr val="bg1"/>
                </a:solidFill>
              </a:rPr>
              <a:t>Proof of concept</a:t>
            </a:r>
          </a:p>
        </p:txBody>
      </p:sp>
      <p:sp>
        <p:nvSpPr>
          <p:cNvPr id="311" name="TextBox 310">
            <a:extLst>
              <a:ext uri="{FF2B5EF4-FFF2-40B4-BE49-F238E27FC236}">
                <a16:creationId xmlns:a16="http://schemas.microsoft.com/office/drawing/2014/main" id="{94059AF5-371E-F99C-D407-3E4A1402BF2F}"/>
              </a:ext>
            </a:extLst>
          </p:cNvPr>
          <p:cNvSpPr txBox="1"/>
          <p:nvPr userDrawn="1"/>
        </p:nvSpPr>
        <p:spPr>
          <a:xfrm>
            <a:off x="8212503" y="4214791"/>
            <a:ext cx="709636" cy="215444"/>
          </a:xfrm>
          <a:prstGeom prst="rect">
            <a:avLst/>
          </a:prstGeom>
          <a:noFill/>
        </p:spPr>
        <p:txBody>
          <a:bodyPr wrap="square" lIns="0" rIns="0">
            <a:spAutoFit/>
          </a:bodyPr>
          <a:lstStyle/>
          <a:p>
            <a:pPr algn="ctr"/>
            <a:r>
              <a:rPr lang="en-US" sz="800">
                <a:solidFill>
                  <a:schemeClr val="bg1"/>
                </a:solidFill>
              </a:rPr>
              <a:t>Public sector</a:t>
            </a:r>
          </a:p>
        </p:txBody>
      </p:sp>
      <p:sp>
        <p:nvSpPr>
          <p:cNvPr id="312" name="TextBox 311">
            <a:extLst>
              <a:ext uri="{FF2B5EF4-FFF2-40B4-BE49-F238E27FC236}">
                <a16:creationId xmlns:a16="http://schemas.microsoft.com/office/drawing/2014/main" id="{6D199F0C-59CE-5A4C-1776-51C1C6A67AF9}"/>
              </a:ext>
            </a:extLst>
          </p:cNvPr>
          <p:cNvSpPr txBox="1"/>
          <p:nvPr userDrawn="1"/>
        </p:nvSpPr>
        <p:spPr>
          <a:xfrm>
            <a:off x="8919048" y="4214791"/>
            <a:ext cx="709636" cy="215444"/>
          </a:xfrm>
          <a:prstGeom prst="rect">
            <a:avLst/>
          </a:prstGeom>
          <a:noFill/>
        </p:spPr>
        <p:txBody>
          <a:bodyPr wrap="square" lIns="0" rIns="0">
            <a:spAutoFit/>
          </a:bodyPr>
          <a:lstStyle/>
          <a:p>
            <a:pPr algn="ctr"/>
            <a:r>
              <a:rPr lang="en-US" sz="800">
                <a:solidFill>
                  <a:schemeClr val="bg1"/>
                </a:solidFill>
              </a:rPr>
              <a:t>QA</a:t>
            </a:r>
          </a:p>
        </p:txBody>
      </p:sp>
      <p:sp>
        <p:nvSpPr>
          <p:cNvPr id="313" name="TextBox 312">
            <a:extLst>
              <a:ext uri="{FF2B5EF4-FFF2-40B4-BE49-F238E27FC236}">
                <a16:creationId xmlns:a16="http://schemas.microsoft.com/office/drawing/2014/main" id="{54AA07FE-9C32-2B69-B995-C4EE5DDBCE15}"/>
              </a:ext>
            </a:extLst>
          </p:cNvPr>
          <p:cNvSpPr txBox="1"/>
          <p:nvPr userDrawn="1"/>
        </p:nvSpPr>
        <p:spPr>
          <a:xfrm>
            <a:off x="9625593" y="4214791"/>
            <a:ext cx="709636" cy="338554"/>
          </a:xfrm>
          <a:prstGeom prst="rect">
            <a:avLst/>
          </a:prstGeom>
          <a:noFill/>
        </p:spPr>
        <p:txBody>
          <a:bodyPr wrap="square" lIns="0" rIns="0">
            <a:spAutoFit/>
          </a:bodyPr>
          <a:lstStyle/>
          <a:p>
            <a:pPr algn="ctr"/>
            <a:r>
              <a:rPr lang="en-US" sz="800">
                <a:solidFill>
                  <a:schemeClr val="bg1"/>
                </a:solidFill>
              </a:rPr>
              <a:t>Question answer</a:t>
            </a:r>
          </a:p>
        </p:txBody>
      </p:sp>
      <p:sp>
        <p:nvSpPr>
          <p:cNvPr id="314" name="TextBox 313">
            <a:extLst>
              <a:ext uri="{FF2B5EF4-FFF2-40B4-BE49-F238E27FC236}">
                <a16:creationId xmlns:a16="http://schemas.microsoft.com/office/drawing/2014/main" id="{FD58717C-EAC4-4A74-B258-C05025E8F9EC}"/>
              </a:ext>
            </a:extLst>
          </p:cNvPr>
          <p:cNvSpPr txBox="1"/>
          <p:nvPr userDrawn="1"/>
        </p:nvSpPr>
        <p:spPr>
          <a:xfrm>
            <a:off x="10332138" y="4214791"/>
            <a:ext cx="709636" cy="338554"/>
          </a:xfrm>
          <a:prstGeom prst="rect">
            <a:avLst/>
          </a:prstGeom>
          <a:noFill/>
        </p:spPr>
        <p:txBody>
          <a:bodyPr wrap="square" lIns="0" rIns="0">
            <a:spAutoFit/>
          </a:bodyPr>
          <a:lstStyle/>
          <a:p>
            <a:pPr algn="ctr"/>
            <a:r>
              <a:rPr lang="en-US" sz="800">
                <a:solidFill>
                  <a:schemeClr val="bg1"/>
                </a:solidFill>
              </a:rPr>
              <a:t>Question answer alt</a:t>
            </a:r>
          </a:p>
        </p:txBody>
      </p:sp>
      <p:sp>
        <p:nvSpPr>
          <p:cNvPr id="315" name="TextBox 314">
            <a:extLst>
              <a:ext uri="{FF2B5EF4-FFF2-40B4-BE49-F238E27FC236}">
                <a16:creationId xmlns:a16="http://schemas.microsoft.com/office/drawing/2014/main" id="{754FDF0A-3DCF-765B-E27E-C6CAF9C9A1AD}"/>
              </a:ext>
            </a:extLst>
          </p:cNvPr>
          <p:cNvSpPr txBox="1"/>
          <p:nvPr userDrawn="1"/>
        </p:nvSpPr>
        <p:spPr>
          <a:xfrm>
            <a:off x="11038681" y="4214791"/>
            <a:ext cx="709636" cy="215444"/>
          </a:xfrm>
          <a:prstGeom prst="rect">
            <a:avLst/>
          </a:prstGeom>
          <a:noFill/>
        </p:spPr>
        <p:txBody>
          <a:bodyPr wrap="square" lIns="0" rIns="0">
            <a:spAutoFit/>
          </a:bodyPr>
          <a:lstStyle/>
          <a:p>
            <a:pPr algn="ctr"/>
            <a:r>
              <a:rPr lang="en-US" sz="800">
                <a:solidFill>
                  <a:schemeClr val="bg1"/>
                </a:solidFill>
              </a:rPr>
              <a:t>Visibility off</a:t>
            </a:r>
          </a:p>
        </p:txBody>
      </p:sp>
      <p:sp>
        <p:nvSpPr>
          <p:cNvPr id="316" name="TextBox 315">
            <a:extLst>
              <a:ext uri="{FF2B5EF4-FFF2-40B4-BE49-F238E27FC236}">
                <a16:creationId xmlns:a16="http://schemas.microsoft.com/office/drawing/2014/main" id="{1227DD33-1A12-478F-C022-D893691F1CE5}"/>
              </a:ext>
            </a:extLst>
          </p:cNvPr>
          <p:cNvSpPr txBox="1"/>
          <p:nvPr userDrawn="1"/>
        </p:nvSpPr>
        <p:spPr>
          <a:xfrm>
            <a:off x="440508" y="5040026"/>
            <a:ext cx="709636" cy="338554"/>
          </a:xfrm>
          <a:prstGeom prst="rect">
            <a:avLst/>
          </a:prstGeom>
          <a:noFill/>
        </p:spPr>
        <p:txBody>
          <a:bodyPr wrap="square" lIns="0" rIns="0">
            <a:spAutoFit/>
          </a:bodyPr>
          <a:lstStyle/>
          <a:p>
            <a:pPr algn="ctr"/>
            <a:r>
              <a:rPr lang="en-US" sz="800">
                <a:solidFill>
                  <a:schemeClr val="bg1"/>
                </a:solidFill>
              </a:rPr>
              <a:t>Robot unattended</a:t>
            </a:r>
          </a:p>
        </p:txBody>
      </p:sp>
      <p:sp>
        <p:nvSpPr>
          <p:cNvPr id="317" name="TextBox 316">
            <a:extLst>
              <a:ext uri="{FF2B5EF4-FFF2-40B4-BE49-F238E27FC236}">
                <a16:creationId xmlns:a16="http://schemas.microsoft.com/office/drawing/2014/main" id="{C00D4795-A69D-95B1-B0F4-AA13DEACAA20}"/>
              </a:ext>
            </a:extLst>
          </p:cNvPr>
          <p:cNvSpPr txBox="1"/>
          <p:nvPr userDrawn="1"/>
        </p:nvSpPr>
        <p:spPr>
          <a:xfrm>
            <a:off x="1147053" y="5040026"/>
            <a:ext cx="709636" cy="338554"/>
          </a:xfrm>
          <a:prstGeom prst="rect">
            <a:avLst/>
          </a:prstGeom>
          <a:noFill/>
        </p:spPr>
        <p:txBody>
          <a:bodyPr wrap="square" lIns="0" rIns="0">
            <a:spAutoFit/>
          </a:bodyPr>
          <a:lstStyle/>
          <a:p>
            <a:pPr algn="ctr"/>
            <a:r>
              <a:rPr lang="en-US" sz="800">
                <a:solidFill>
                  <a:schemeClr val="bg1"/>
                </a:solidFill>
              </a:rPr>
              <a:t>RPA business analyst</a:t>
            </a:r>
          </a:p>
        </p:txBody>
      </p:sp>
      <p:sp>
        <p:nvSpPr>
          <p:cNvPr id="318" name="TextBox 317">
            <a:extLst>
              <a:ext uri="{FF2B5EF4-FFF2-40B4-BE49-F238E27FC236}">
                <a16:creationId xmlns:a16="http://schemas.microsoft.com/office/drawing/2014/main" id="{AD63805C-E895-4D6B-C5C8-14C4DD682162}"/>
              </a:ext>
            </a:extLst>
          </p:cNvPr>
          <p:cNvSpPr txBox="1"/>
          <p:nvPr userDrawn="1"/>
        </p:nvSpPr>
        <p:spPr>
          <a:xfrm>
            <a:off x="1853598"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champion</a:t>
            </a:r>
          </a:p>
        </p:txBody>
      </p:sp>
      <p:sp>
        <p:nvSpPr>
          <p:cNvPr id="319" name="TextBox 318">
            <a:extLst>
              <a:ext uri="{FF2B5EF4-FFF2-40B4-BE49-F238E27FC236}">
                <a16:creationId xmlns:a16="http://schemas.microsoft.com/office/drawing/2014/main" id="{2E9716B7-16AA-E399-4903-AB360670E80C}"/>
              </a:ext>
            </a:extLst>
          </p:cNvPr>
          <p:cNvSpPr txBox="1"/>
          <p:nvPr userDrawn="1"/>
        </p:nvSpPr>
        <p:spPr>
          <a:xfrm>
            <a:off x="256014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developer</a:t>
            </a:r>
          </a:p>
        </p:txBody>
      </p:sp>
      <p:sp>
        <p:nvSpPr>
          <p:cNvPr id="320" name="TextBox 319">
            <a:extLst>
              <a:ext uri="{FF2B5EF4-FFF2-40B4-BE49-F238E27FC236}">
                <a16:creationId xmlns:a16="http://schemas.microsoft.com/office/drawing/2014/main" id="{BE5A7271-7D94-5EAC-5F47-98C5BEC161B0}"/>
              </a:ext>
            </a:extLst>
          </p:cNvPr>
          <p:cNvSpPr txBox="1"/>
          <p:nvPr userDrawn="1"/>
        </p:nvSpPr>
        <p:spPr>
          <a:xfrm>
            <a:off x="3201237" y="5040026"/>
            <a:ext cx="840538" cy="338554"/>
          </a:xfrm>
          <a:prstGeom prst="rect">
            <a:avLst/>
          </a:prstGeom>
          <a:noFill/>
        </p:spPr>
        <p:txBody>
          <a:bodyPr wrap="square" lIns="0" rIns="0">
            <a:spAutoFit/>
          </a:bodyPr>
          <a:lstStyle/>
          <a:p>
            <a:pPr algn="ctr"/>
            <a:r>
              <a:rPr lang="en-US" sz="800">
                <a:solidFill>
                  <a:schemeClr val="bg1"/>
                </a:solidFill>
              </a:rPr>
              <a:t>RPA infrastructure engineer</a:t>
            </a:r>
          </a:p>
        </p:txBody>
      </p:sp>
      <p:sp>
        <p:nvSpPr>
          <p:cNvPr id="321" name="TextBox 320">
            <a:extLst>
              <a:ext uri="{FF2B5EF4-FFF2-40B4-BE49-F238E27FC236}">
                <a16:creationId xmlns:a16="http://schemas.microsoft.com/office/drawing/2014/main" id="{7A0A85BF-3C5E-B4E7-A5B3-9E2ED1A77EB4}"/>
              </a:ext>
            </a:extLst>
          </p:cNvPr>
          <p:cNvSpPr txBox="1"/>
          <p:nvPr userDrawn="1"/>
        </p:nvSpPr>
        <p:spPr>
          <a:xfrm>
            <a:off x="397323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service support</a:t>
            </a:r>
          </a:p>
        </p:txBody>
      </p:sp>
      <p:sp>
        <p:nvSpPr>
          <p:cNvPr id="322" name="TextBox 321">
            <a:extLst>
              <a:ext uri="{FF2B5EF4-FFF2-40B4-BE49-F238E27FC236}">
                <a16:creationId xmlns:a16="http://schemas.microsoft.com/office/drawing/2014/main" id="{AEEB8AE1-BAA8-3167-00D6-1FE3A3AD4EAA}"/>
              </a:ext>
            </a:extLst>
          </p:cNvPr>
          <p:cNvSpPr txBox="1"/>
          <p:nvPr userDrawn="1"/>
        </p:nvSpPr>
        <p:spPr>
          <a:xfrm>
            <a:off x="4679778" y="5040026"/>
            <a:ext cx="709636" cy="338554"/>
          </a:xfrm>
          <a:prstGeom prst="rect">
            <a:avLst/>
          </a:prstGeom>
          <a:noFill/>
        </p:spPr>
        <p:txBody>
          <a:bodyPr wrap="square" lIns="0" rIns="0">
            <a:spAutoFit/>
          </a:bodyPr>
          <a:lstStyle/>
          <a:p>
            <a:pPr algn="ctr"/>
            <a:r>
              <a:rPr lang="en-US" sz="800">
                <a:solidFill>
                  <a:schemeClr val="bg1"/>
                </a:solidFill>
              </a:rPr>
              <a:t>RPA solution architect</a:t>
            </a:r>
          </a:p>
        </p:txBody>
      </p:sp>
      <p:sp>
        <p:nvSpPr>
          <p:cNvPr id="323" name="TextBox 322">
            <a:extLst>
              <a:ext uri="{FF2B5EF4-FFF2-40B4-BE49-F238E27FC236}">
                <a16:creationId xmlns:a16="http://schemas.microsoft.com/office/drawing/2014/main" id="{F273C299-6338-4236-9368-08F49A35A795}"/>
              </a:ext>
            </a:extLst>
          </p:cNvPr>
          <p:cNvSpPr txBox="1"/>
          <p:nvPr userDrawn="1"/>
        </p:nvSpPr>
        <p:spPr>
          <a:xfrm>
            <a:off x="538632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sponsor</a:t>
            </a:r>
          </a:p>
        </p:txBody>
      </p:sp>
      <p:sp>
        <p:nvSpPr>
          <p:cNvPr id="324" name="TextBox 323">
            <a:extLst>
              <a:ext uri="{FF2B5EF4-FFF2-40B4-BE49-F238E27FC236}">
                <a16:creationId xmlns:a16="http://schemas.microsoft.com/office/drawing/2014/main" id="{5FC55755-8073-B1FC-8A15-5109511CFADF}"/>
              </a:ext>
            </a:extLst>
          </p:cNvPr>
          <p:cNvSpPr txBox="1"/>
          <p:nvPr userDrawn="1"/>
        </p:nvSpPr>
        <p:spPr>
          <a:xfrm>
            <a:off x="6092868" y="5040026"/>
            <a:ext cx="709636" cy="215444"/>
          </a:xfrm>
          <a:prstGeom prst="rect">
            <a:avLst/>
          </a:prstGeom>
          <a:noFill/>
        </p:spPr>
        <p:txBody>
          <a:bodyPr wrap="square" lIns="0" rIns="0">
            <a:spAutoFit/>
          </a:bodyPr>
          <a:lstStyle/>
          <a:p>
            <a:pPr algn="ctr"/>
            <a:r>
              <a:rPr lang="en-US" sz="800">
                <a:solidFill>
                  <a:schemeClr val="bg1"/>
                </a:solidFill>
              </a:rPr>
              <a:t>Satellite</a:t>
            </a:r>
          </a:p>
        </p:txBody>
      </p:sp>
      <p:sp>
        <p:nvSpPr>
          <p:cNvPr id="325" name="TextBox 324">
            <a:extLst>
              <a:ext uri="{FF2B5EF4-FFF2-40B4-BE49-F238E27FC236}">
                <a16:creationId xmlns:a16="http://schemas.microsoft.com/office/drawing/2014/main" id="{41D99090-3CDB-4B35-22B7-EA66F1AE7BBE}"/>
              </a:ext>
            </a:extLst>
          </p:cNvPr>
          <p:cNvSpPr txBox="1"/>
          <p:nvPr userDrawn="1"/>
        </p:nvSpPr>
        <p:spPr>
          <a:xfrm>
            <a:off x="6799413"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a:t>
            </a:r>
          </a:p>
        </p:txBody>
      </p:sp>
      <p:sp>
        <p:nvSpPr>
          <p:cNvPr id="326" name="TextBox 325">
            <a:extLst>
              <a:ext uri="{FF2B5EF4-FFF2-40B4-BE49-F238E27FC236}">
                <a16:creationId xmlns:a16="http://schemas.microsoft.com/office/drawing/2014/main" id="{9AC34118-6053-F020-2FBD-5654195ECB9E}"/>
              </a:ext>
            </a:extLst>
          </p:cNvPr>
          <p:cNvSpPr txBox="1"/>
          <p:nvPr userDrawn="1"/>
        </p:nvSpPr>
        <p:spPr>
          <a:xfrm>
            <a:off x="7505958"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 alt</a:t>
            </a:r>
          </a:p>
        </p:txBody>
      </p:sp>
      <p:sp>
        <p:nvSpPr>
          <p:cNvPr id="327" name="TextBox 326">
            <a:extLst>
              <a:ext uri="{FF2B5EF4-FFF2-40B4-BE49-F238E27FC236}">
                <a16:creationId xmlns:a16="http://schemas.microsoft.com/office/drawing/2014/main" id="{5F3F9254-AD85-E65B-0833-A7018CE4ED14}"/>
              </a:ext>
            </a:extLst>
          </p:cNvPr>
          <p:cNvSpPr txBox="1"/>
          <p:nvPr userDrawn="1"/>
        </p:nvSpPr>
        <p:spPr>
          <a:xfrm>
            <a:off x="8212503" y="5040026"/>
            <a:ext cx="709636" cy="215444"/>
          </a:xfrm>
          <a:prstGeom prst="rect">
            <a:avLst/>
          </a:prstGeom>
          <a:noFill/>
        </p:spPr>
        <p:txBody>
          <a:bodyPr wrap="square" lIns="0" rIns="0">
            <a:spAutoFit/>
          </a:bodyPr>
          <a:lstStyle/>
          <a:p>
            <a:pPr algn="ctr"/>
            <a:r>
              <a:rPr lang="en-US" sz="800">
                <a:solidFill>
                  <a:schemeClr val="bg1"/>
                </a:solidFill>
              </a:rPr>
              <a:t>Search</a:t>
            </a:r>
          </a:p>
        </p:txBody>
      </p:sp>
      <p:sp>
        <p:nvSpPr>
          <p:cNvPr id="328" name="TextBox 327">
            <a:extLst>
              <a:ext uri="{FF2B5EF4-FFF2-40B4-BE49-F238E27FC236}">
                <a16:creationId xmlns:a16="http://schemas.microsoft.com/office/drawing/2014/main" id="{9FFCF901-1546-5BC5-B03D-EE5BA5412649}"/>
              </a:ext>
            </a:extLst>
          </p:cNvPr>
          <p:cNvSpPr txBox="1"/>
          <p:nvPr userDrawn="1"/>
        </p:nvSpPr>
        <p:spPr>
          <a:xfrm>
            <a:off x="8919048" y="5040026"/>
            <a:ext cx="709636" cy="215444"/>
          </a:xfrm>
          <a:prstGeom prst="rect">
            <a:avLst/>
          </a:prstGeom>
          <a:noFill/>
        </p:spPr>
        <p:txBody>
          <a:bodyPr wrap="square" lIns="0" rIns="0">
            <a:spAutoFit/>
          </a:bodyPr>
          <a:lstStyle/>
          <a:p>
            <a:pPr algn="ctr"/>
            <a:r>
              <a:rPr lang="en-US" sz="800">
                <a:solidFill>
                  <a:schemeClr val="bg1"/>
                </a:solidFill>
              </a:rPr>
              <a:t>Student</a:t>
            </a:r>
          </a:p>
        </p:txBody>
      </p:sp>
      <p:sp>
        <p:nvSpPr>
          <p:cNvPr id="329" name="TextBox 328">
            <a:extLst>
              <a:ext uri="{FF2B5EF4-FFF2-40B4-BE49-F238E27FC236}">
                <a16:creationId xmlns:a16="http://schemas.microsoft.com/office/drawing/2014/main" id="{4CD9047E-2606-81A3-ECAA-374C07378EDA}"/>
              </a:ext>
            </a:extLst>
          </p:cNvPr>
          <p:cNvSpPr txBox="1"/>
          <p:nvPr userDrawn="1"/>
        </p:nvSpPr>
        <p:spPr>
          <a:xfrm>
            <a:off x="9625593" y="5040026"/>
            <a:ext cx="709636" cy="215444"/>
          </a:xfrm>
          <a:prstGeom prst="rect">
            <a:avLst/>
          </a:prstGeom>
          <a:noFill/>
        </p:spPr>
        <p:txBody>
          <a:bodyPr wrap="square" lIns="0" rIns="0">
            <a:spAutoFit/>
          </a:bodyPr>
          <a:lstStyle/>
          <a:p>
            <a:pPr algn="ctr"/>
            <a:r>
              <a:rPr lang="en-US" sz="800">
                <a:solidFill>
                  <a:schemeClr val="bg1"/>
                </a:solidFill>
              </a:rPr>
              <a:t>Studio</a:t>
            </a:r>
          </a:p>
        </p:txBody>
      </p:sp>
      <p:sp>
        <p:nvSpPr>
          <p:cNvPr id="330" name="TextBox 329">
            <a:extLst>
              <a:ext uri="{FF2B5EF4-FFF2-40B4-BE49-F238E27FC236}">
                <a16:creationId xmlns:a16="http://schemas.microsoft.com/office/drawing/2014/main" id="{0F34C896-1587-D28C-B024-A1D8C56D45AF}"/>
              </a:ext>
            </a:extLst>
          </p:cNvPr>
          <p:cNvSpPr txBox="1"/>
          <p:nvPr userDrawn="1"/>
        </p:nvSpPr>
        <p:spPr>
          <a:xfrm>
            <a:off x="10332138" y="5040026"/>
            <a:ext cx="709636" cy="215444"/>
          </a:xfrm>
          <a:prstGeom prst="rect">
            <a:avLst/>
          </a:prstGeom>
          <a:noFill/>
        </p:spPr>
        <p:txBody>
          <a:bodyPr wrap="square" lIns="0" rIns="0">
            <a:spAutoFit/>
          </a:bodyPr>
          <a:lstStyle/>
          <a:p>
            <a:pPr algn="ctr"/>
            <a:r>
              <a:rPr lang="en-US" sz="800">
                <a:solidFill>
                  <a:schemeClr val="bg1"/>
                </a:solidFill>
              </a:rPr>
              <a:t>Success</a:t>
            </a:r>
          </a:p>
        </p:txBody>
      </p:sp>
      <p:sp>
        <p:nvSpPr>
          <p:cNvPr id="331" name="TextBox 330">
            <a:extLst>
              <a:ext uri="{FF2B5EF4-FFF2-40B4-BE49-F238E27FC236}">
                <a16:creationId xmlns:a16="http://schemas.microsoft.com/office/drawing/2014/main" id="{7935D88D-0B35-FFF3-E7F4-0DCFF6A03AE4}"/>
              </a:ext>
            </a:extLst>
          </p:cNvPr>
          <p:cNvSpPr txBox="1"/>
          <p:nvPr userDrawn="1"/>
        </p:nvSpPr>
        <p:spPr>
          <a:xfrm>
            <a:off x="11038681" y="5040026"/>
            <a:ext cx="709636" cy="215444"/>
          </a:xfrm>
          <a:prstGeom prst="rect">
            <a:avLst/>
          </a:prstGeom>
          <a:noFill/>
        </p:spPr>
        <p:txBody>
          <a:bodyPr wrap="square" lIns="0" rIns="0">
            <a:spAutoFit/>
          </a:bodyPr>
          <a:lstStyle/>
          <a:p>
            <a:pPr algn="ctr"/>
            <a:r>
              <a:rPr lang="en-US" sz="800">
                <a:solidFill>
                  <a:schemeClr val="bg1"/>
                </a:solidFill>
              </a:rPr>
              <a:t>Vendor</a:t>
            </a:r>
          </a:p>
        </p:txBody>
      </p:sp>
      <p:sp>
        <p:nvSpPr>
          <p:cNvPr id="332" name="TextBox 331">
            <a:extLst>
              <a:ext uri="{FF2B5EF4-FFF2-40B4-BE49-F238E27FC236}">
                <a16:creationId xmlns:a16="http://schemas.microsoft.com/office/drawing/2014/main" id="{3808FAA3-5733-25E5-8873-FAC44CECB338}"/>
              </a:ext>
            </a:extLst>
          </p:cNvPr>
          <p:cNvSpPr txBox="1"/>
          <p:nvPr userDrawn="1"/>
        </p:nvSpPr>
        <p:spPr>
          <a:xfrm>
            <a:off x="440508" y="5834517"/>
            <a:ext cx="709636" cy="215444"/>
          </a:xfrm>
          <a:prstGeom prst="rect">
            <a:avLst/>
          </a:prstGeom>
          <a:noFill/>
        </p:spPr>
        <p:txBody>
          <a:bodyPr wrap="square" lIns="0" rIns="0">
            <a:spAutoFit/>
          </a:bodyPr>
          <a:lstStyle/>
          <a:p>
            <a:pPr algn="ctr"/>
            <a:r>
              <a:rPr lang="en-US" sz="800">
                <a:solidFill>
                  <a:schemeClr val="bg1"/>
                </a:solidFill>
              </a:rPr>
              <a:t>Support</a:t>
            </a:r>
          </a:p>
        </p:txBody>
      </p:sp>
      <p:sp>
        <p:nvSpPr>
          <p:cNvPr id="333" name="TextBox 332">
            <a:extLst>
              <a:ext uri="{FF2B5EF4-FFF2-40B4-BE49-F238E27FC236}">
                <a16:creationId xmlns:a16="http://schemas.microsoft.com/office/drawing/2014/main" id="{9BE65FDB-BDC4-8B1D-C6D8-B231F4FDE410}"/>
              </a:ext>
            </a:extLst>
          </p:cNvPr>
          <p:cNvSpPr txBox="1"/>
          <p:nvPr userDrawn="1"/>
        </p:nvSpPr>
        <p:spPr>
          <a:xfrm>
            <a:off x="1147053" y="5834517"/>
            <a:ext cx="709636" cy="215444"/>
          </a:xfrm>
          <a:prstGeom prst="rect">
            <a:avLst/>
          </a:prstGeom>
          <a:noFill/>
        </p:spPr>
        <p:txBody>
          <a:bodyPr wrap="square" lIns="0" rIns="0">
            <a:spAutoFit/>
          </a:bodyPr>
          <a:lstStyle/>
          <a:p>
            <a:pPr algn="ctr"/>
            <a:r>
              <a:rPr lang="en-US" sz="800">
                <a:solidFill>
                  <a:schemeClr val="bg1"/>
                </a:solidFill>
              </a:rPr>
              <a:t>Survey</a:t>
            </a:r>
          </a:p>
        </p:txBody>
      </p:sp>
      <p:sp>
        <p:nvSpPr>
          <p:cNvPr id="334" name="TextBox 333">
            <a:extLst>
              <a:ext uri="{FF2B5EF4-FFF2-40B4-BE49-F238E27FC236}">
                <a16:creationId xmlns:a16="http://schemas.microsoft.com/office/drawing/2014/main" id="{825953EE-A106-4355-F840-9902C041F6A0}"/>
              </a:ext>
            </a:extLst>
          </p:cNvPr>
          <p:cNvSpPr txBox="1"/>
          <p:nvPr userDrawn="1"/>
        </p:nvSpPr>
        <p:spPr>
          <a:xfrm>
            <a:off x="1853598" y="5834517"/>
            <a:ext cx="709636" cy="215444"/>
          </a:xfrm>
          <a:prstGeom prst="rect">
            <a:avLst/>
          </a:prstGeom>
          <a:noFill/>
        </p:spPr>
        <p:txBody>
          <a:bodyPr wrap="square" lIns="0" rIns="0">
            <a:spAutoFit/>
          </a:bodyPr>
          <a:lstStyle/>
          <a:p>
            <a:pPr algn="ctr"/>
            <a:r>
              <a:rPr lang="en-US" sz="800">
                <a:solidFill>
                  <a:schemeClr val="bg1"/>
                </a:solidFill>
              </a:rPr>
              <a:t>Tap touch</a:t>
            </a:r>
          </a:p>
        </p:txBody>
      </p:sp>
      <p:sp>
        <p:nvSpPr>
          <p:cNvPr id="335" name="TextBox 334">
            <a:extLst>
              <a:ext uri="{FF2B5EF4-FFF2-40B4-BE49-F238E27FC236}">
                <a16:creationId xmlns:a16="http://schemas.microsoft.com/office/drawing/2014/main" id="{43EF8B79-62C0-9DF7-9D33-26F7D91ABB56}"/>
              </a:ext>
            </a:extLst>
          </p:cNvPr>
          <p:cNvSpPr txBox="1"/>
          <p:nvPr userDrawn="1"/>
        </p:nvSpPr>
        <p:spPr>
          <a:xfrm>
            <a:off x="2560143" y="5834517"/>
            <a:ext cx="709636" cy="215444"/>
          </a:xfrm>
          <a:prstGeom prst="rect">
            <a:avLst/>
          </a:prstGeom>
          <a:noFill/>
        </p:spPr>
        <p:txBody>
          <a:bodyPr wrap="square" lIns="0" rIns="0">
            <a:spAutoFit/>
          </a:bodyPr>
          <a:lstStyle/>
          <a:p>
            <a:pPr algn="ctr"/>
            <a:r>
              <a:rPr lang="en-US" sz="800">
                <a:solidFill>
                  <a:schemeClr val="bg1"/>
                </a:solidFill>
              </a:rPr>
              <a:t>Target</a:t>
            </a:r>
          </a:p>
        </p:txBody>
      </p:sp>
      <p:sp>
        <p:nvSpPr>
          <p:cNvPr id="336" name="TextBox 335">
            <a:extLst>
              <a:ext uri="{FF2B5EF4-FFF2-40B4-BE49-F238E27FC236}">
                <a16:creationId xmlns:a16="http://schemas.microsoft.com/office/drawing/2014/main" id="{D3C267E2-C3CC-D5FF-7766-12E23D9D4BAA}"/>
              </a:ext>
            </a:extLst>
          </p:cNvPr>
          <p:cNvSpPr txBox="1"/>
          <p:nvPr userDrawn="1"/>
        </p:nvSpPr>
        <p:spPr>
          <a:xfrm>
            <a:off x="326668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a:t>
            </a:r>
          </a:p>
        </p:txBody>
      </p:sp>
      <p:sp>
        <p:nvSpPr>
          <p:cNvPr id="337" name="TextBox 336">
            <a:extLst>
              <a:ext uri="{FF2B5EF4-FFF2-40B4-BE49-F238E27FC236}">
                <a16:creationId xmlns:a16="http://schemas.microsoft.com/office/drawing/2014/main" id="{C63A10FF-B169-30EC-C7AB-B2DF4D65F7B8}"/>
              </a:ext>
            </a:extLst>
          </p:cNvPr>
          <p:cNvSpPr txBox="1"/>
          <p:nvPr userDrawn="1"/>
        </p:nvSpPr>
        <p:spPr>
          <a:xfrm>
            <a:off x="3973233"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2</a:t>
            </a:r>
          </a:p>
        </p:txBody>
      </p:sp>
      <p:sp>
        <p:nvSpPr>
          <p:cNvPr id="338" name="TextBox 337">
            <a:extLst>
              <a:ext uri="{FF2B5EF4-FFF2-40B4-BE49-F238E27FC236}">
                <a16:creationId xmlns:a16="http://schemas.microsoft.com/office/drawing/2014/main" id="{ADE665BF-3E4E-DEF6-FF0B-9A871AEEE128}"/>
              </a:ext>
            </a:extLst>
          </p:cNvPr>
          <p:cNvSpPr txBox="1"/>
          <p:nvPr userDrawn="1"/>
        </p:nvSpPr>
        <p:spPr>
          <a:xfrm>
            <a:off x="467977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3</a:t>
            </a:r>
          </a:p>
        </p:txBody>
      </p:sp>
      <p:sp>
        <p:nvSpPr>
          <p:cNvPr id="339" name="TextBox 338">
            <a:extLst>
              <a:ext uri="{FF2B5EF4-FFF2-40B4-BE49-F238E27FC236}">
                <a16:creationId xmlns:a16="http://schemas.microsoft.com/office/drawing/2014/main" id="{4274EFEB-06FE-F5A9-247B-2DBA2A49D6EA}"/>
              </a:ext>
            </a:extLst>
          </p:cNvPr>
          <p:cNvSpPr txBox="1"/>
          <p:nvPr userDrawn="1"/>
        </p:nvSpPr>
        <p:spPr>
          <a:xfrm>
            <a:off x="5386323" y="5834517"/>
            <a:ext cx="709636" cy="215444"/>
          </a:xfrm>
          <a:prstGeom prst="rect">
            <a:avLst/>
          </a:prstGeom>
          <a:noFill/>
        </p:spPr>
        <p:txBody>
          <a:bodyPr wrap="square" lIns="0" rIns="0">
            <a:spAutoFit/>
          </a:bodyPr>
          <a:lstStyle/>
          <a:p>
            <a:pPr algn="ctr"/>
            <a:r>
              <a:rPr lang="en-US" sz="800">
                <a:solidFill>
                  <a:schemeClr val="bg1"/>
                </a:solidFill>
              </a:rPr>
              <a:t>Technology</a:t>
            </a:r>
          </a:p>
        </p:txBody>
      </p:sp>
      <p:sp>
        <p:nvSpPr>
          <p:cNvPr id="340" name="TextBox 339">
            <a:extLst>
              <a:ext uri="{FF2B5EF4-FFF2-40B4-BE49-F238E27FC236}">
                <a16:creationId xmlns:a16="http://schemas.microsoft.com/office/drawing/2014/main" id="{8F77B91F-BD8B-DA15-D73C-DD7262889B14}"/>
              </a:ext>
            </a:extLst>
          </p:cNvPr>
          <p:cNvSpPr txBox="1"/>
          <p:nvPr userDrawn="1"/>
        </p:nvSpPr>
        <p:spPr>
          <a:xfrm>
            <a:off x="6088789" y="5834517"/>
            <a:ext cx="709636" cy="215444"/>
          </a:xfrm>
          <a:prstGeom prst="rect">
            <a:avLst/>
          </a:prstGeom>
          <a:noFill/>
        </p:spPr>
        <p:txBody>
          <a:bodyPr wrap="square" lIns="0" rIns="0">
            <a:spAutoFit/>
          </a:bodyPr>
          <a:lstStyle/>
          <a:p>
            <a:pPr algn="ctr"/>
            <a:r>
              <a:rPr lang="en-US" sz="800">
                <a:solidFill>
                  <a:schemeClr val="bg1"/>
                </a:solidFill>
              </a:rPr>
              <a:t>Tent</a:t>
            </a:r>
          </a:p>
        </p:txBody>
      </p:sp>
      <p:sp>
        <p:nvSpPr>
          <p:cNvPr id="341" name="Rectangle 340">
            <a:extLst>
              <a:ext uri="{FF2B5EF4-FFF2-40B4-BE49-F238E27FC236}">
                <a16:creationId xmlns:a16="http://schemas.microsoft.com/office/drawing/2014/main" id="{EAED1CE1-3720-DE56-6813-A6FD01BCD1CB}"/>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extBox 341">
            <a:extLst>
              <a:ext uri="{FF2B5EF4-FFF2-40B4-BE49-F238E27FC236}">
                <a16:creationId xmlns:a16="http://schemas.microsoft.com/office/drawing/2014/main" id="{A875C936-79C3-EAB8-FCA2-B666875BACDE}"/>
              </a:ext>
            </a:extLst>
          </p:cNvPr>
          <p:cNvSpPr txBox="1"/>
          <p:nvPr userDrawn="1"/>
        </p:nvSpPr>
        <p:spPr>
          <a:xfrm>
            <a:off x="6799413" y="5834517"/>
            <a:ext cx="709636" cy="338554"/>
          </a:xfrm>
          <a:prstGeom prst="rect">
            <a:avLst/>
          </a:prstGeom>
          <a:noFill/>
        </p:spPr>
        <p:txBody>
          <a:bodyPr wrap="square" lIns="0" rIns="0">
            <a:spAutoFit/>
          </a:bodyPr>
          <a:lstStyle/>
          <a:p>
            <a:pPr algn="ctr"/>
            <a:r>
              <a:rPr lang="en-US" sz="800">
                <a:solidFill>
                  <a:schemeClr val="bg1"/>
                </a:solidFill>
              </a:rPr>
              <a:t>Exception handling</a:t>
            </a:r>
          </a:p>
        </p:txBody>
      </p:sp>
    </p:spTree>
    <p:extLst>
      <p:ext uri="{BB962C8B-B14F-4D97-AF65-F5344CB8AC3E}">
        <p14:creationId xmlns:p14="http://schemas.microsoft.com/office/powerpoint/2010/main" val="96458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1478930" y="1386942"/>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387759" y="2363006"/>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400098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751231" y="1258518"/>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8111" y="2605399"/>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72AE62B8-76B4-48AF-BECC-7E8965977A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795918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12" name="Text Placeholder 49">
            <a:extLst>
              <a:ext uri="{FF2B5EF4-FFF2-40B4-BE49-F238E27FC236}">
                <a16:creationId xmlns:a16="http://schemas.microsoft.com/office/drawing/2014/main" id="{E409AA73-CDC0-765C-694A-2D6DFEB8FDB4}"/>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3" name="Freeform: Shape 12">
            <a:extLst>
              <a:ext uri="{FF2B5EF4-FFF2-40B4-BE49-F238E27FC236}">
                <a16:creationId xmlns:a16="http://schemas.microsoft.com/office/drawing/2014/main" id="{885C7D94-3E00-5250-D2FC-2DC0FB4C43E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itle 1">
            <a:extLst>
              <a:ext uri="{FF2B5EF4-FFF2-40B4-BE49-F238E27FC236}">
                <a16:creationId xmlns:a16="http://schemas.microsoft.com/office/drawing/2014/main" id="{7242CCC4-1787-F7E5-8E54-B36340B4A37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5" name="Subtitle 2">
            <a:extLst>
              <a:ext uri="{FF2B5EF4-FFF2-40B4-BE49-F238E27FC236}">
                <a16:creationId xmlns:a16="http://schemas.microsoft.com/office/drawing/2014/main" id="{32B9D6E8-245C-3C54-92E0-315B8D8172AF}"/>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00143333-DBBD-FD7F-B20A-BA3A743DECCF}"/>
              </a:ext>
            </a:extLst>
          </p:cNvPr>
          <p:cNvSpPr>
            <a:spLocks noGrp="1"/>
          </p:cNvSpPr>
          <p:nvPr>
            <p:ph type="body" sz="quarter" idx="10"/>
          </p:nvPr>
        </p:nvSpPr>
        <p:spPr>
          <a:xfrm>
            <a:off x="9109166" y="6221029"/>
            <a:ext cx="2700248"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20" name="Picture 19">
            <a:extLst>
              <a:ext uri="{FF2B5EF4-FFF2-40B4-BE49-F238E27FC236}">
                <a16:creationId xmlns:a16="http://schemas.microsoft.com/office/drawing/2014/main" id="{ADBEE0A5-6977-0DCC-B175-EACC6024AF9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045200" y="3895420"/>
            <a:ext cx="3730692" cy="2413977"/>
          </a:xfrm>
          <a:prstGeom prst="rect">
            <a:avLst/>
          </a:prstGeom>
        </p:spPr>
      </p:pic>
      <p:pic>
        <p:nvPicPr>
          <p:cNvPr id="4" name="Picture 1">
            <a:extLst>
              <a:ext uri="{FF2B5EF4-FFF2-40B4-BE49-F238E27FC236}">
                <a16:creationId xmlns:a16="http://schemas.microsoft.com/office/drawing/2014/main" id="{463D8DDA-524F-1B0B-6CF0-327F40B4F67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95692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6" name="Picture 5" descr="A picture containing text, indoor, monitor, computer&#10;&#10;Description automatically generated">
            <a:extLst>
              <a:ext uri="{FF2B5EF4-FFF2-40B4-BE49-F238E27FC236}">
                <a16:creationId xmlns:a16="http://schemas.microsoft.com/office/drawing/2014/main" id="{901AC528-DDC1-F9E4-1686-444353B94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7" name="Picture Placeholder 5">
            <a:extLst>
              <a:ext uri="{FF2B5EF4-FFF2-40B4-BE49-F238E27FC236}">
                <a16:creationId xmlns:a16="http://schemas.microsoft.com/office/drawing/2014/main" id="{DAEF34FC-F283-EAE8-A23E-2F59B5A1B03B}"/>
              </a:ext>
            </a:extLst>
          </p:cNvPr>
          <p:cNvSpPr>
            <a:spLocks noGrp="1"/>
          </p:cNvSpPr>
          <p:nvPr>
            <p:ph type="pic" sz="quarter" idx="29"/>
          </p:nvPr>
        </p:nvSpPr>
        <p:spPr>
          <a:xfrm>
            <a:off x="2387956" y="1162050"/>
            <a:ext cx="7412912" cy="4178300"/>
          </a:xfrm>
          <a:solidFill>
            <a:schemeClr val="bg2"/>
          </a:solidFill>
        </p:spPr>
        <p:txBody>
          <a:bodyPr anchor="ctr"/>
          <a:lstStyle>
            <a:lvl1pPr algn="ctr">
              <a:defRPr/>
            </a:lvl1pPr>
          </a:lstStyle>
          <a:p>
            <a:r>
              <a:rPr lang="en-US"/>
              <a:t>Click icon to add picture</a:t>
            </a:r>
          </a:p>
        </p:txBody>
      </p:sp>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98607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570737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1679947"/>
          </a:xfrm>
        </p:spPr>
        <p:txBody>
          <a:bodyPr tIns="0">
            <a:spAutoFit/>
          </a:bodyPr>
          <a:lstStyle>
            <a:lvl2pPr>
              <a:buClr>
                <a:schemeClr val="tx1"/>
              </a:buClr>
              <a:defRPr baseline="0"/>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7C5D76FC-5FC2-0A6E-2E54-FE137E70F7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99830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Tree>
    <p:extLst>
      <p:ext uri="{BB962C8B-B14F-4D97-AF65-F5344CB8AC3E}">
        <p14:creationId xmlns:p14="http://schemas.microsoft.com/office/powerpoint/2010/main" val="444774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lvl="4"/>
            <a:r>
              <a:rPr lang="en-US" dirty="0"/>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92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6326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667CDA3-2D8A-6C25-0F85-6E1AB88FC8F0}"/>
              </a:ext>
            </a:extLst>
          </p:cNvPr>
          <p:cNvSpPr>
            <a:spLocks noGrp="1"/>
          </p:cNvSpPr>
          <p:nvPr>
            <p:ph sz="quarter" idx="28"/>
          </p:nvPr>
        </p:nvSpPr>
        <p:spPr>
          <a:xfrm>
            <a:off x="380999"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E2471F9-5675-827E-F772-4E8A589A7DE9}"/>
              </a:ext>
            </a:extLst>
          </p:cNvPr>
          <p:cNvSpPr>
            <a:spLocks noGrp="1"/>
          </p:cNvSpPr>
          <p:nvPr>
            <p:ph sz="quarter" idx="29"/>
          </p:nvPr>
        </p:nvSpPr>
        <p:spPr>
          <a:xfrm>
            <a:off x="2701608"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B0252D70-3D81-1CBE-A29A-3BE422498435}"/>
              </a:ext>
            </a:extLst>
          </p:cNvPr>
          <p:cNvSpPr>
            <a:spLocks noGrp="1"/>
          </p:cNvSpPr>
          <p:nvPr>
            <p:ph sz="quarter" idx="30"/>
          </p:nvPr>
        </p:nvSpPr>
        <p:spPr>
          <a:xfrm>
            <a:off x="5022217"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E8EE84D0-DE36-1F33-0569-3071708C6552}"/>
              </a:ext>
            </a:extLst>
          </p:cNvPr>
          <p:cNvSpPr>
            <a:spLocks noGrp="1"/>
          </p:cNvSpPr>
          <p:nvPr>
            <p:ph sz="quarter" idx="31"/>
          </p:nvPr>
        </p:nvSpPr>
        <p:spPr>
          <a:xfrm>
            <a:off x="7342826"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74FC6590-45B4-60C9-51D1-402D9BEC1CD8}"/>
              </a:ext>
            </a:extLst>
          </p:cNvPr>
          <p:cNvSpPr>
            <a:spLocks noGrp="1"/>
          </p:cNvSpPr>
          <p:nvPr>
            <p:ph sz="quarter" idx="32"/>
          </p:nvPr>
        </p:nvSpPr>
        <p:spPr>
          <a:xfrm>
            <a:off x="9663434"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679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4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tx1"/>
              </a:buClr>
              <a:defRPr sz="1200"/>
            </a:lvl2pPr>
            <a:lvl3pPr marL="225425" indent="-112713">
              <a:lnSpc>
                <a:spcPct val="110000"/>
              </a:lnSpc>
              <a:spcBef>
                <a:spcPts val="0"/>
              </a:spcBef>
              <a:buClr>
                <a:schemeClr val="tx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tx1"/>
              </a:buClr>
              <a:tabLst/>
              <a:defRPr sz="900"/>
            </a:lvl2pPr>
            <a:lvl3pPr marL="230188" indent="-115888">
              <a:spcBef>
                <a:spcPts val="100"/>
              </a:spcBef>
              <a:buClr>
                <a:schemeClr val="tx1"/>
              </a:buClr>
              <a:tabLst/>
              <a:defRPr sz="900"/>
            </a:lvl3pPr>
            <a:lvl4pPr marL="346075" indent="-115888">
              <a:spcBef>
                <a:spcPts val="100"/>
              </a:spcBef>
              <a:buClr>
                <a:schemeClr val="tx1"/>
              </a:buClr>
              <a:tabLst/>
              <a:defRPr sz="900"/>
            </a:lvl4pPr>
            <a:lvl5pPr marL="460375" indent="-114300">
              <a:spcBef>
                <a:spcPts val="100"/>
              </a:spcBef>
              <a:buClr>
                <a:schemeClr val="tx1"/>
              </a:buClr>
              <a:tabLst/>
              <a:defRPr sz="900"/>
            </a:lvl5pPr>
          </a:lstStyle>
          <a:p>
            <a:pPr lvl="0"/>
            <a:r>
              <a:rPr lang="en-US" dirty="0"/>
              <a:t>Insert Legal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Tree>
    <p:extLst>
      <p:ext uri="{BB962C8B-B14F-4D97-AF65-F5344CB8AC3E}">
        <p14:creationId xmlns:p14="http://schemas.microsoft.com/office/powerpoint/2010/main" val="891551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81698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accent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3767F06-786F-3D4D-337E-4B3833A9482B}"/>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ext Placeholder 49">
            <a:extLst>
              <a:ext uri="{FF2B5EF4-FFF2-40B4-BE49-F238E27FC236}">
                <a16:creationId xmlns:a16="http://schemas.microsoft.com/office/drawing/2014/main" id="{C5971528-7519-8D27-8319-0BAC38167AD0}"/>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3" name="Title 1">
            <a:extLst>
              <a:ext uri="{FF2B5EF4-FFF2-40B4-BE49-F238E27FC236}">
                <a16:creationId xmlns:a16="http://schemas.microsoft.com/office/drawing/2014/main" id="{8029EDDE-5913-D770-3D7E-8AA9DD50B47A}"/>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4" name="Subtitle 2">
            <a:extLst>
              <a:ext uri="{FF2B5EF4-FFF2-40B4-BE49-F238E27FC236}">
                <a16:creationId xmlns:a16="http://schemas.microsoft.com/office/drawing/2014/main" id="{C3750264-570F-EC56-3569-348B6924106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1599BBD5-72F2-F62D-3703-8A7CB82D7EF9}"/>
              </a:ext>
            </a:extLst>
          </p:cNvPr>
          <p:cNvSpPr>
            <a:spLocks noGrp="1"/>
          </p:cNvSpPr>
          <p:nvPr>
            <p:ph type="body" sz="quarter" idx="10"/>
          </p:nvPr>
        </p:nvSpPr>
        <p:spPr>
          <a:xfrm>
            <a:off x="9109166" y="6221029"/>
            <a:ext cx="2700248"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3F23B5A5-BB46-EB31-FB82-E7B823A219A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093968" y="3746090"/>
            <a:ext cx="3774875" cy="2442566"/>
          </a:xfrm>
          <a:prstGeom prst="rect">
            <a:avLst/>
          </a:prstGeom>
        </p:spPr>
      </p:pic>
      <p:pic>
        <p:nvPicPr>
          <p:cNvPr id="3" name="Picture 1">
            <a:extLst>
              <a:ext uri="{FF2B5EF4-FFF2-40B4-BE49-F238E27FC236}">
                <a16:creationId xmlns:a16="http://schemas.microsoft.com/office/drawing/2014/main" id="{1FD9ACFE-96E7-1E89-AEAD-4968E73E589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645328326"/>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73088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FF2E-6F51-EF5B-66E6-D885A69E45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48861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307777"/>
          </a:xfr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4" name="Title 3">
            <a:extLst>
              <a:ext uri="{FF2B5EF4-FFF2-40B4-BE49-F238E27FC236}">
                <a16:creationId xmlns:a16="http://schemas.microsoft.com/office/drawing/2014/main" id="{13194017-35DB-4FBE-DC8B-21AEA1D5E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47877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0FF20-EA82-6DC1-5D9E-4471D109D22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5A7283-206E-9D72-27DD-90C8F6782BCA}"/>
              </a:ext>
            </a:extLst>
          </p:cNvPr>
          <p:cNvSpPr>
            <a:spLocks noGrp="1"/>
          </p:cNvSpPr>
          <p:nvPr>
            <p:ph sz="quarter" idx="10"/>
          </p:nvPr>
        </p:nvSpPr>
        <p:spPr>
          <a:xfrm>
            <a:off x="381000" y="1322388"/>
            <a:ext cx="11428413"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05309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4804C5-F8D6-8BE0-4002-A27BDEFEA19C}"/>
              </a:ext>
            </a:extLst>
          </p:cNvPr>
          <p:cNvSpPr>
            <a:spLocks noGrp="1"/>
          </p:cNvSpPr>
          <p:nvPr>
            <p:ph sz="quarter" idx="15"/>
          </p:nvPr>
        </p:nvSpPr>
        <p:spPr>
          <a:xfrm>
            <a:off x="381001" y="1783536"/>
            <a:ext cx="1142841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96D69D99-A956-B31C-D047-EF2CDC2247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46712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A540E332-4472-82F9-F721-891AD70BCDD0}"/>
              </a:ext>
            </a:extLst>
          </p:cNvPr>
          <p:cNvSpPr>
            <a:spLocks noGrp="1"/>
          </p:cNvSpPr>
          <p:nvPr>
            <p:ph sz="quarter" idx="25"/>
          </p:nvPr>
        </p:nvSpPr>
        <p:spPr>
          <a:xfrm>
            <a:off x="6311901"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A2C8692-0FF6-92F5-8649-CC388FECB81F}"/>
              </a:ext>
            </a:extLst>
          </p:cNvPr>
          <p:cNvSpPr>
            <a:spLocks noGrp="1"/>
          </p:cNvSpPr>
          <p:nvPr>
            <p:ph type="title"/>
          </p:nvPr>
        </p:nvSpPr>
        <p:spPr/>
        <p:txBody>
          <a:bodyPr/>
          <a:lstStyle/>
          <a:p>
            <a:r>
              <a:rPr lang="en-US"/>
              <a:t>Click to edit Master title style</a:t>
            </a:r>
          </a:p>
        </p:txBody>
      </p:sp>
      <p:sp>
        <p:nvSpPr>
          <p:cNvPr id="5" name="Content Placeholder 3">
            <a:extLst>
              <a:ext uri="{FF2B5EF4-FFF2-40B4-BE49-F238E27FC236}">
                <a16:creationId xmlns:a16="http://schemas.microsoft.com/office/drawing/2014/main" id="{CF07DD4E-1B03-A97C-4406-6E5106F5170E}"/>
              </a:ext>
            </a:extLst>
          </p:cNvPr>
          <p:cNvSpPr>
            <a:spLocks noGrp="1"/>
          </p:cNvSpPr>
          <p:nvPr>
            <p:ph sz="quarter" idx="24"/>
          </p:nvPr>
        </p:nvSpPr>
        <p:spPr>
          <a:xfrm>
            <a:off x="379413"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458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5">
            <a:extLst>
              <a:ext uri="{FF2B5EF4-FFF2-40B4-BE49-F238E27FC236}">
                <a16:creationId xmlns:a16="http://schemas.microsoft.com/office/drawing/2014/main" id="{66D0D713-96F9-98EB-DD97-68D6CB1CF764}"/>
              </a:ext>
            </a:extLst>
          </p:cNvPr>
          <p:cNvSpPr>
            <a:spLocks noGrp="1"/>
          </p:cNvSpPr>
          <p:nvPr>
            <p:ph sz="quarter" idx="25"/>
          </p:nvPr>
        </p:nvSpPr>
        <p:spPr>
          <a:xfrm>
            <a:off x="381001"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5">
            <a:extLst>
              <a:ext uri="{FF2B5EF4-FFF2-40B4-BE49-F238E27FC236}">
                <a16:creationId xmlns:a16="http://schemas.microsoft.com/office/drawing/2014/main" id="{F0E7FF70-E077-DB59-5339-F280530885F8}"/>
              </a:ext>
            </a:extLst>
          </p:cNvPr>
          <p:cNvSpPr>
            <a:spLocks noGrp="1"/>
          </p:cNvSpPr>
          <p:nvPr>
            <p:ph sz="quarter" idx="26"/>
          </p:nvPr>
        </p:nvSpPr>
        <p:spPr>
          <a:xfrm>
            <a:off x="4276272"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5">
            <a:extLst>
              <a:ext uri="{FF2B5EF4-FFF2-40B4-BE49-F238E27FC236}">
                <a16:creationId xmlns:a16="http://schemas.microsoft.com/office/drawing/2014/main" id="{D5E2B3B7-69B4-8FCF-8D7B-BC5DB2EE5335}"/>
              </a:ext>
            </a:extLst>
          </p:cNvPr>
          <p:cNvSpPr>
            <a:spLocks noGrp="1"/>
          </p:cNvSpPr>
          <p:nvPr>
            <p:ph sz="quarter" idx="27"/>
          </p:nvPr>
        </p:nvSpPr>
        <p:spPr>
          <a:xfrm>
            <a:off x="8171544"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F31FE0F-EB71-0236-6CC4-1B995A6659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3962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1D07986D-0926-700A-EB1F-ACE31E8C1B1B}"/>
              </a:ext>
            </a:extLst>
          </p:cNvPr>
          <p:cNvSpPr>
            <a:spLocks noGrp="1"/>
          </p:cNvSpPr>
          <p:nvPr>
            <p:ph sz="quarter" idx="27"/>
          </p:nvPr>
        </p:nvSpPr>
        <p:spPr>
          <a:xfrm>
            <a:off x="3810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A0FFFA9E-1425-A696-23D8-F74007770C64}"/>
              </a:ext>
            </a:extLst>
          </p:cNvPr>
          <p:cNvSpPr>
            <a:spLocks noGrp="1"/>
          </p:cNvSpPr>
          <p:nvPr>
            <p:ph sz="quarter" idx="28"/>
          </p:nvPr>
        </p:nvSpPr>
        <p:spPr>
          <a:xfrm>
            <a:off x="32766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01E12B69-E0AB-F458-E1E6-643D174A623E}"/>
              </a:ext>
            </a:extLst>
          </p:cNvPr>
          <p:cNvSpPr>
            <a:spLocks noGrp="1"/>
          </p:cNvSpPr>
          <p:nvPr>
            <p:ph sz="quarter" idx="29"/>
          </p:nvPr>
        </p:nvSpPr>
        <p:spPr>
          <a:xfrm>
            <a:off x="61722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B97D9EBF-2C85-C739-5EA2-1C633E3F8D5D}"/>
              </a:ext>
            </a:extLst>
          </p:cNvPr>
          <p:cNvSpPr>
            <a:spLocks noGrp="1"/>
          </p:cNvSpPr>
          <p:nvPr>
            <p:ph sz="quarter" idx="30"/>
          </p:nvPr>
        </p:nvSpPr>
        <p:spPr>
          <a:xfrm>
            <a:off x="90678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8F5099D-4047-5648-5B79-08B696B48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916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1803058"/>
          </a:xfrm>
        </p:spPr>
        <p:txBody>
          <a:bodyPr tIns="0">
            <a:spAutoFit/>
          </a:bodyPr>
          <a:lstStyle>
            <a:lvl1pPr>
              <a:defRPr sz="1800"/>
            </a:lvl1pPr>
            <a:lvl2pPr>
              <a:buClr>
                <a:schemeClr val="tx1"/>
              </a:buClr>
              <a:defRPr sz="1800" baseline="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 name="Title 1">
            <a:extLst>
              <a:ext uri="{FF2B5EF4-FFF2-40B4-BE49-F238E27FC236}">
                <a16:creationId xmlns:a16="http://schemas.microsoft.com/office/drawing/2014/main" id="{48DD2036-1EA4-7F7E-5CAF-43BEC20912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583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a:buClr>
                <a:schemeClr val="tx1"/>
              </a:buClr>
              <a:defRPr baseline="0"/>
            </a:lvl2pPr>
            <a:lvl3pPr>
              <a:buClr>
                <a:schemeClr val="tx1"/>
              </a:buClr>
              <a:defRPr/>
            </a:lvl3pPr>
            <a:lvl4pPr>
              <a:buClr>
                <a:schemeClr val="tx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 name="Title 1">
            <a:extLst>
              <a:ext uri="{FF2B5EF4-FFF2-40B4-BE49-F238E27FC236}">
                <a16:creationId xmlns:a16="http://schemas.microsoft.com/office/drawing/2014/main" id="{00B6CE18-79C1-78DD-2499-EFCD1EDE1A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57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p:bg>
      <p:bgPr>
        <a:solidFill>
          <a:srgbClr val="EDEDED"/>
        </a:solidFill>
        <a:effectLst/>
      </p:bgPr>
    </p:bg>
    <p:spTree>
      <p:nvGrpSpPr>
        <p:cNvPr id="1" name=""/>
        <p:cNvGrpSpPr/>
        <p:nvPr/>
      </p:nvGrpSpPr>
      <p:grpSpPr>
        <a:xfrm>
          <a:off x="0" y="0"/>
          <a:ext cx="0" cy="0"/>
          <a:chOff x="0" y="0"/>
          <a:chExt cx="0" cy="0"/>
        </a:xfrm>
      </p:grpSpPr>
      <p:sp>
        <p:nvSpPr>
          <p:cNvPr id="8" name="Text Placeholder 83">
            <a:extLst>
              <a:ext uri="{FF2B5EF4-FFF2-40B4-BE49-F238E27FC236}">
                <a16:creationId xmlns:a16="http://schemas.microsoft.com/office/drawing/2014/main" id="{82565F88-E481-C6A7-E9D5-51E8342A7C1A}"/>
              </a:ext>
            </a:extLst>
          </p:cNvPr>
          <p:cNvSpPr txBox="1">
            <a:spLocks/>
          </p:cNvSpPr>
          <p:nvPr userDrawn="1"/>
        </p:nvSpPr>
        <p:spPr>
          <a:xfrm rot="10800000" flipV="1">
            <a:off x="0" y="-1"/>
            <a:ext cx="8423904" cy="4211955"/>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9" name="Title 1">
            <a:extLst>
              <a:ext uri="{FF2B5EF4-FFF2-40B4-BE49-F238E27FC236}">
                <a16:creationId xmlns:a16="http://schemas.microsoft.com/office/drawing/2014/main" id="{4219C089-E8CF-E559-B5B5-0F3B3352A7A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0" name="Subtitle 2">
            <a:extLst>
              <a:ext uri="{FF2B5EF4-FFF2-40B4-BE49-F238E27FC236}">
                <a16:creationId xmlns:a16="http://schemas.microsoft.com/office/drawing/2014/main" id="{56796E69-31DF-E029-0DD9-948593BDC87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1" name="Text Placeholder 49">
            <a:extLst>
              <a:ext uri="{FF2B5EF4-FFF2-40B4-BE49-F238E27FC236}">
                <a16:creationId xmlns:a16="http://schemas.microsoft.com/office/drawing/2014/main" id="{A32A8C6D-9FB3-A8D0-E088-22B53C568D12}"/>
              </a:ext>
            </a:extLst>
          </p:cNvPr>
          <p:cNvSpPr txBox="1">
            <a:spLocks/>
          </p:cNvSpPr>
          <p:nvPr userDrawn="1"/>
        </p:nvSpPr>
        <p:spPr>
          <a:xfrm>
            <a:off x="9159242" y="210597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ext Placeholder 2">
            <a:extLst>
              <a:ext uri="{FF2B5EF4-FFF2-40B4-BE49-F238E27FC236}">
                <a16:creationId xmlns:a16="http://schemas.microsoft.com/office/drawing/2014/main" id="{05075AC1-7080-D3A7-8161-3864205433EF}"/>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3776B4C9-2EDC-3D6E-C4BE-548A921A6A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4183614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CB6AC370-B467-0D84-6964-7D166E93FD4F}"/>
              </a:ext>
            </a:extLst>
          </p:cNvPr>
          <p:cNvSpPr>
            <a:spLocks noGrp="1"/>
          </p:cNvSpPr>
          <p:nvPr>
            <p:ph sz="quarter" idx="16"/>
          </p:nvPr>
        </p:nvSpPr>
        <p:spPr>
          <a:xfrm>
            <a:off x="381002" y="1781173"/>
            <a:ext cx="534114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9C814D4E-3169-FA46-BC04-2C127E65BE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8166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222913E8-506A-FBC9-340B-F35A74F054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907333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2E0484D1-98A9-907A-A3DE-83E76BFDD1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424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CA7A9E-0A15-1C0A-489F-4EB9436169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0801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solidFill>
        <a:effectLst/>
      </p:bgPr>
    </p:bg>
    <p:spTree>
      <p:nvGrpSpPr>
        <p:cNvPr id="1" name=""/>
        <p:cNvGrpSpPr/>
        <p:nvPr/>
      </p:nvGrpSpPr>
      <p:grpSpPr>
        <a:xfrm>
          <a:off x="0" y="0"/>
          <a:ext cx="0" cy="0"/>
          <a:chOff x="0" y="0"/>
          <a:chExt cx="0" cy="0"/>
        </a:xfrm>
      </p:grpSpPr>
      <p:graphicFrame>
        <p:nvGraphicFramePr>
          <p:cNvPr id="43" name="think-cell data - do not delete" hidden="1">
            <a:extLst>
              <a:ext uri="{FF2B5EF4-FFF2-40B4-BE49-F238E27FC236}">
                <a16:creationId xmlns:a16="http://schemas.microsoft.com/office/drawing/2014/main" id="{EA369AE6-1C24-DEAF-A154-93F0BC0CA7AA}"/>
              </a:ext>
            </a:extLst>
          </p:cNvPr>
          <p:cNvGraphicFramePr>
            <a:graphicFrameLocks noChangeAspect="1"/>
          </p:cNvGraphicFramePr>
          <p:nvPr userDrawn="1">
            <p:custDataLst>
              <p:tags r:id="rId1"/>
            </p:custDataLst>
            <p:extLst>
              <p:ext uri="{D42A27DB-BD31-4B8C-83A1-F6EECF244321}">
                <p14:modId xmlns:p14="http://schemas.microsoft.com/office/powerpoint/2010/main" val="2190845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3" name="think-cell data - do not delete" hidden="1">
                        <a:extLst>
                          <a:ext uri="{FF2B5EF4-FFF2-40B4-BE49-F238E27FC236}">
                            <a16:creationId xmlns:a16="http://schemas.microsoft.com/office/drawing/2014/main" id="{EA369AE6-1C24-DEAF-A154-93F0BC0CA7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033C4CA-CD69-E542-ACE2-EFF975E2D878}"/>
              </a:ext>
            </a:extLst>
          </p:cNvPr>
          <p:cNvSpPr>
            <a:spLocks noGrp="1"/>
          </p:cNvSpPr>
          <p:nvPr>
            <p:ph type="ctrTitle"/>
          </p:nvPr>
        </p:nvSpPr>
        <p:spPr>
          <a:xfrm>
            <a:off x="382971" y="1371601"/>
            <a:ext cx="5810011" cy="2157916"/>
          </a:xfrm>
        </p:spPr>
        <p:txBody>
          <a:bodyPr vert="horz" lIns="0" tIns="0" rIns="0" bIns="0" anchor="b" anchorCtr="0">
            <a:noAutofit/>
          </a:bodyPr>
          <a:lstStyle>
            <a:lvl1pPr algn="l">
              <a:lnSpc>
                <a:spcPct val="80000"/>
              </a:lnSpc>
              <a:defRPr sz="5000" b="1" i="0" spc="-100">
                <a:solidFill>
                  <a:schemeClr val="tx1"/>
                </a:solidFill>
                <a:latin typeface="Arial"/>
                <a:cs typeface="Arial"/>
              </a:defRPr>
            </a:lvl1pPr>
          </a:lstStyle>
          <a:p>
            <a:r>
              <a:rPr lang="en-US" dirty="0"/>
              <a:t>Click to edit Master title style</a:t>
            </a:r>
          </a:p>
        </p:txBody>
      </p:sp>
      <p:sp>
        <p:nvSpPr>
          <p:cNvPr id="14" name="Subtitle 2">
            <a:extLst>
              <a:ext uri="{FF2B5EF4-FFF2-40B4-BE49-F238E27FC236}">
                <a16:creationId xmlns:a16="http://schemas.microsoft.com/office/drawing/2014/main" id="{7801E342-DECA-F343-8E31-E85520BA1419}"/>
              </a:ext>
            </a:extLst>
          </p:cNvPr>
          <p:cNvSpPr>
            <a:spLocks noGrp="1"/>
          </p:cNvSpPr>
          <p:nvPr>
            <p:ph type="subTitle" idx="1" hasCustomPrompt="1"/>
          </p:nvPr>
        </p:nvSpPr>
        <p:spPr>
          <a:xfrm>
            <a:off x="382971" y="3733799"/>
            <a:ext cx="5810011" cy="1752600"/>
          </a:xfrm>
        </p:spPr>
        <p:txBody>
          <a:bodyPr lIns="0" tIns="0" rIns="0" bIns="0" anchor="t" anchorCtr="0">
            <a:normAutofit/>
          </a:bodyPr>
          <a:lstStyle>
            <a:lvl1pPr marL="0" indent="0" algn="l">
              <a:lnSpc>
                <a:spcPct val="85000"/>
              </a:lnSpc>
              <a:spcBef>
                <a:spcPts val="800"/>
              </a:spcBef>
              <a:buNone/>
              <a:defRPr sz="2800" b="0"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8" name="Picture Placeholder 4">
            <a:extLst>
              <a:ext uri="{FF2B5EF4-FFF2-40B4-BE49-F238E27FC236}">
                <a16:creationId xmlns:a16="http://schemas.microsoft.com/office/drawing/2014/main" id="{56E42080-B437-134E-BEAE-CE12F9A501D4}"/>
              </a:ext>
            </a:extLst>
          </p:cNvPr>
          <p:cNvSpPr>
            <a:spLocks noGrp="1"/>
          </p:cNvSpPr>
          <p:nvPr>
            <p:ph type="pic" sz="quarter" idx="10"/>
          </p:nvPr>
        </p:nvSpPr>
        <p:spPr>
          <a:xfrm>
            <a:off x="5838425" y="0"/>
            <a:ext cx="6350400" cy="6858000"/>
          </a:xfrm>
        </p:spPr>
        <p:txBody>
          <a:bodyPr/>
          <a:lstStyle/>
          <a:p>
            <a:endParaRPr lang="en-US"/>
          </a:p>
        </p:txBody>
      </p:sp>
    </p:spTree>
    <p:extLst>
      <p:ext uri="{BB962C8B-B14F-4D97-AF65-F5344CB8AC3E}">
        <p14:creationId xmlns:p14="http://schemas.microsoft.com/office/powerpoint/2010/main" val="4261861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469373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466850" y="1574800"/>
            <a:ext cx="10342563"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2" name="TextBox 1">
            <a:extLst>
              <a:ext uri="{FF2B5EF4-FFF2-40B4-BE49-F238E27FC236}">
                <a16:creationId xmlns:a16="http://schemas.microsoft.com/office/drawing/2014/main" id="{76293692-B3C5-3943-814D-26B472854394}"/>
              </a:ext>
            </a:extLst>
          </p:cNvPr>
          <p:cNvSpPr txBox="1"/>
          <p:nvPr userDrawn="1"/>
        </p:nvSpPr>
        <p:spPr>
          <a:xfrm>
            <a:off x="10804967" y="532435"/>
            <a:ext cx="0" cy="0"/>
          </a:xfrm>
          <a:prstGeom prst="rect">
            <a:avLst/>
          </a:prstGeom>
          <a:noFill/>
        </p:spPr>
        <p:txBody>
          <a:bodyPr wrap="none" lIns="0" tIns="0" rIns="0" bIns="0" rtlCol="0">
            <a:noAutofit/>
          </a:bodyPr>
          <a:lstStyle/>
          <a:p>
            <a:endParaRPr lang="en-RO" sz="1400" dirty="0" err="1">
              <a:latin typeface="Arial"/>
              <a:cs typeface="Arial"/>
            </a:endParaRPr>
          </a:p>
        </p:txBody>
      </p:sp>
    </p:spTree>
    <p:extLst>
      <p:ext uri="{BB962C8B-B14F-4D97-AF65-F5344CB8AC3E}">
        <p14:creationId xmlns:p14="http://schemas.microsoft.com/office/powerpoint/2010/main" val="422163588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162050"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929668"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93D9394-323B-540A-1150-D70A77299CE7}"/>
              </a:ext>
            </a:extLst>
          </p:cNvPr>
          <p:cNvCxnSpPr/>
          <p:nvPr userDrawn="1"/>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49905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50" y="2441753"/>
            <a:ext cx="3433467" cy="2201057"/>
          </a:xfrm>
          <a:prstGeom prst="rect">
            <a:avLst/>
          </a:prstGeom>
          <a:solidFill>
            <a:schemeClr val="accent2"/>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769936" y="2441753"/>
            <a:ext cx="3431590" cy="2201057"/>
          </a:xfrm>
          <a:prstGeom prst="rect">
            <a:avLst/>
          </a:prstGeom>
          <a:solidFill>
            <a:schemeClr val="accent3"/>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375945" y="2441753"/>
            <a:ext cx="3433469" cy="2201057"/>
          </a:xfrm>
          <a:prstGeom prst="rect">
            <a:avLst/>
          </a:prstGeom>
          <a:solidFill>
            <a:schemeClr val="accent4"/>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9322BD71-44FC-40C6-8A39-0EAD343C50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6724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49" y="2425127"/>
            <a:ext cx="2561042"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857956" y="2425126"/>
            <a:ext cx="255964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552463"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248371"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34A5E15F-5AE7-45D2-BF02-08BACD370E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83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rgbClr val="EDEDED"/>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2990D4BA-9442-A398-45BB-20CDB49664E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Freeform: Shape 10">
            <a:extLst>
              <a:ext uri="{FF2B5EF4-FFF2-40B4-BE49-F238E27FC236}">
                <a16:creationId xmlns:a16="http://schemas.microsoft.com/office/drawing/2014/main" id="{96C71DE0-9FDE-8F74-464E-889C5C6B3101}"/>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itle 1">
            <a:extLst>
              <a:ext uri="{FF2B5EF4-FFF2-40B4-BE49-F238E27FC236}">
                <a16:creationId xmlns:a16="http://schemas.microsoft.com/office/drawing/2014/main" id="{7322A56F-B8B4-2517-B075-56C5134AB147}"/>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52AEF28E-58AF-7CF1-5DB2-38E1869E50B6}"/>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EB0659AC-36A3-5115-BB20-1540B01D1E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E72CC134-86CB-F2A2-B813-AA8CF4A771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2906658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162049" y="1168400"/>
            <a:ext cx="3362938" cy="2365224"/>
          </a:xfrm>
          <a:prstGeom prst="rect">
            <a:avLst/>
          </a:prstGeo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802675" y="1168400"/>
            <a:ext cx="3362938" cy="2365224"/>
          </a:xfrm>
          <a:prstGeom prst="rect">
            <a:avLst/>
          </a:prstGeo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443300" y="1168400"/>
            <a:ext cx="3362938" cy="2365224"/>
          </a:xfrm>
          <a:prstGeom prst="rect">
            <a:avLst/>
          </a:prstGeo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1162049" y="3806977"/>
            <a:ext cx="3362938" cy="2365224"/>
          </a:xfrm>
          <a:prstGeom prst="rect">
            <a:avLst/>
          </a:prstGeo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802675" y="3806977"/>
            <a:ext cx="3330200" cy="2365224"/>
          </a:xfrm>
          <a:prstGeom prst="rect">
            <a:avLst/>
          </a:prstGeo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443300" y="3806977"/>
            <a:ext cx="3362938" cy="2365224"/>
          </a:xfrm>
          <a:prstGeom prst="rect">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1D9FDE82-A664-4EEA-A577-C155A9E838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0645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2050" y="1319213"/>
            <a:ext cx="10645774" cy="4852988"/>
          </a:xfrm>
          <a:prstGeom prst="rect">
            <a:avLst/>
          </a:prstGeo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0916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2379715" y="1231900"/>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9288544" y="2207964"/>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877426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1349226" y="1385300"/>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706106" y="2732181"/>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421CB5D4-DEF6-472D-B7B9-053874552D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76872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2" name="Picture 1" descr="A picture containing text, indoor, monitor, computer&#10;&#10;Description automatically generated">
            <a:extLst>
              <a:ext uri="{FF2B5EF4-FFF2-40B4-BE49-F238E27FC236}">
                <a16:creationId xmlns:a16="http://schemas.microsoft.com/office/drawing/2014/main" id="{BEAF30E4-CBE2-3B5A-FDB6-0BDA6F356A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3" name="Picture Placeholder 5">
            <a:extLst>
              <a:ext uri="{FF2B5EF4-FFF2-40B4-BE49-F238E27FC236}">
                <a16:creationId xmlns:a16="http://schemas.microsoft.com/office/drawing/2014/main" id="{6A381892-F17C-1B89-14B9-205523C66862}"/>
              </a:ext>
            </a:extLst>
          </p:cNvPr>
          <p:cNvSpPr>
            <a:spLocks noGrp="1"/>
          </p:cNvSpPr>
          <p:nvPr>
            <p:ph type="pic" sz="quarter" idx="29"/>
          </p:nvPr>
        </p:nvSpPr>
        <p:spPr>
          <a:xfrm>
            <a:off x="2387956" y="1162050"/>
            <a:ext cx="7412912" cy="4178300"/>
          </a:xfrm>
          <a:prstGeom prst="rect">
            <a:avLst/>
          </a:prstGeom>
          <a:solidFill>
            <a:schemeClr val="bg2"/>
          </a:solidFill>
        </p:spPr>
        <p:txBody>
          <a:bodyPr anchor="ctr"/>
          <a:lstStyle>
            <a:lvl1pPr algn="ctr">
              <a:defRPr/>
            </a:lvl1pPr>
          </a:lstStyle>
          <a:p>
            <a:r>
              <a:rPr lang="en-US"/>
              <a:t>Click icon to add picture</a:t>
            </a:r>
          </a:p>
        </p:txBody>
      </p:sp>
      <p:pic>
        <p:nvPicPr>
          <p:cNvPr id="4" name="Graphic 3" hidden="1">
            <a:extLst>
              <a:ext uri="{FF2B5EF4-FFF2-40B4-BE49-F238E27FC236}">
                <a16:creationId xmlns:a16="http://schemas.microsoft.com/office/drawing/2014/main" id="{502CA0DB-B040-9169-EDBA-986B2D6CDD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69154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prstGeom prst="rect">
            <a:avLst/>
          </a:prstGeo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94686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1160463" y="1322024"/>
            <a:ext cx="10648950" cy="307777"/>
          </a:xfrm>
          <a:prstGeom prst="rect">
            <a:avLst/>
          </a:prstGeo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dirty="0"/>
              <a:t>Click to edit Master text styles</a:t>
            </a:r>
          </a:p>
        </p:txBody>
      </p:sp>
      <p:sp>
        <p:nvSpPr>
          <p:cNvPr id="2" name="Title 1">
            <a:extLst>
              <a:ext uri="{FF2B5EF4-FFF2-40B4-BE49-F238E27FC236}">
                <a16:creationId xmlns:a16="http://schemas.microsoft.com/office/drawing/2014/main" id="{87C79F9E-CF3E-49D2-B8AD-365D78D209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859932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3DA1B0-C113-FCEE-6789-DF6457821F94}"/>
              </a:ext>
            </a:extLst>
          </p:cNvPr>
          <p:cNvSpPr>
            <a:spLocks noGrp="1"/>
          </p:cNvSpPr>
          <p:nvPr>
            <p:ph type="body" sz="quarter" idx="10"/>
          </p:nvPr>
        </p:nvSpPr>
        <p:spPr>
          <a:xfrm>
            <a:off x="1160463" y="1322024"/>
            <a:ext cx="10648950"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D75A9F1-F559-4661-B1CA-5CB648D42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770945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FBEF1A-752D-C69D-4A34-E35561D1DCE9}"/>
              </a:ext>
            </a:extLst>
          </p:cNvPr>
          <p:cNvSpPr>
            <a:spLocks noGrp="1"/>
          </p:cNvSpPr>
          <p:nvPr>
            <p:ph sz="quarter" idx="15"/>
          </p:nvPr>
        </p:nvSpPr>
        <p:spPr>
          <a:xfrm>
            <a:off x="1160463" y="1785137"/>
            <a:ext cx="10648950"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583" y="1384313"/>
            <a:ext cx="106474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C3649FBC-93E5-4D8B-93CB-3D81E660FC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122767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1161078"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630880"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ext Placeholder 3">
            <a:extLst>
              <a:ext uri="{FF2B5EF4-FFF2-40B4-BE49-F238E27FC236}">
                <a16:creationId xmlns:a16="http://schemas.microsoft.com/office/drawing/2014/main" id="{233E1FC2-280F-76DE-3D8F-7B1B499AF5FA}"/>
              </a:ext>
            </a:extLst>
          </p:cNvPr>
          <p:cNvSpPr>
            <a:spLocks noGrp="1"/>
          </p:cNvSpPr>
          <p:nvPr>
            <p:ph type="body" sz="quarter" idx="23"/>
          </p:nvPr>
        </p:nvSpPr>
        <p:spPr>
          <a:xfrm>
            <a:off x="1160463"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199FF3B-CC9C-2262-873B-1D2F1472E727}"/>
              </a:ext>
            </a:extLst>
          </p:cNvPr>
          <p:cNvSpPr>
            <a:spLocks noGrp="1"/>
          </p:cNvSpPr>
          <p:nvPr>
            <p:ph type="body" sz="quarter" idx="24"/>
          </p:nvPr>
        </p:nvSpPr>
        <p:spPr>
          <a:xfrm>
            <a:off x="6630265"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87531C1-F1BB-4CFB-AE4B-213ADE2666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38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1"/>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F553573E-D271-036E-1A63-693C2015B88F}"/>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Title 1">
            <a:extLst>
              <a:ext uri="{FF2B5EF4-FFF2-40B4-BE49-F238E27FC236}">
                <a16:creationId xmlns:a16="http://schemas.microsoft.com/office/drawing/2014/main" id="{E606D22B-8EDE-DD68-97A9-8DF7ACB52C75}"/>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12" name="Subtitle 2">
            <a:extLst>
              <a:ext uri="{FF2B5EF4-FFF2-40B4-BE49-F238E27FC236}">
                <a16:creationId xmlns:a16="http://schemas.microsoft.com/office/drawing/2014/main" id="{77A68C55-B8B8-0655-B427-79CB9926F05E}"/>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Freeform: Shape 1">
            <a:extLst>
              <a:ext uri="{FF2B5EF4-FFF2-40B4-BE49-F238E27FC236}">
                <a16:creationId xmlns:a16="http://schemas.microsoft.com/office/drawing/2014/main" id="{CF8D5089-7EDC-6E81-DD24-CFB2E3B23E54}"/>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92EA109C-D8E3-4290-A765-1F82509627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508D4581-1DD9-D062-272D-F736CDB676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557834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59931"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0A7AD1E4-146D-CF19-80CE-F0848A61569A}"/>
              </a:ext>
            </a:extLst>
          </p:cNvPr>
          <p:cNvSpPr>
            <a:spLocks noGrp="1"/>
          </p:cNvSpPr>
          <p:nvPr>
            <p:ph sz="quarter" idx="25"/>
          </p:nvPr>
        </p:nvSpPr>
        <p:spPr>
          <a:xfrm>
            <a:off x="1159931"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97598"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4EDB11E2-7885-0ACE-5CD8-8C2BE3CE311A}"/>
              </a:ext>
            </a:extLst>
          </p:cNvPr>
          <p:cNvSpPr>
            <a:spLocks noGrp="1"/>
          </p:cNvSpPr>
          <p:nvPr>
            <p:ph sz="quarter" idx="26"/>
          </p:nvPr>
        </p:nvSpPr>
        <p:spPr>
          <a:xfrm>
            <a:off x="4794524"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435265"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C55FF47C-A405-C697-4537-0E71F8D06F51}"/>
              </a:ext>
            </a:extLst>
          </p:cNvPr>
          <p:cNvSpPr>
            <a:spLocks noGrp="1"/>
          </p:cNvSpPr>
          <p:nvPr>
            <p:ph sz="quarter" idx="27"/>
          </p:nvPr>
        </p:nvSpPr>
        <p:spPr>
          <a:xfrm>
            <a:off x="8429117"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FA818DC-A01E-4615-916C-C7E30AE9F1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065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FF13C670-0586-233E-E756-9FDA1D0AA9ED}"/>
              </a:ext>
            </a:extLst>
          </p:cNvPr>
          <p:cNvSpPr>
            <a:spLocks noGrp="1"/>
          </p:cNvSpPr>
          <p:nvPr>
            <p:ph sz="quarter" idx="27"/>
          </p:nvPr>
        </p:nvSpPr>
        <p:spPr>
          <a:xfrm>
            <a:off x="1160572"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89011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F85D0E4C-F8F2-1308-A907-010AEC48790C}"/>
              </a:ext>
            </a:extLst>
          </p:cNvPr>
          <p:cNvSpPr>
            <a:spLocks noGrp="1"/>
          </p:cNvSpPr>
          <p:nvPr>
            <p:ph sz="quarter" idx="28"/>
          </p:nvPr>
        </p:nvSpPr>
        <p:spPr>
          <a:xfrm>
            <a:off x="3888690"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6197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E26A5369-C258-7C75-9BB0-83D8966510E8}"/>
              </a:ext>
            </a:extLst>
          </p:cNvPr>
          <p:cNvSpPr>
            <a:spLocks noGrp="1"/>
          </p:cNvSpPr>
          <p:nvPr>
            <p:ph sz="quarter" idx="29"/>
          </p:nvPr>
        </p:nvSpPr>
        <p:spPr>
          <a:xfrm>
            <a:off x="661680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349412"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ED0574E4-B104-8563-93B5-8543D4DFFB62}"/>
              </a:ext>
            </a:extLst>
          </p:cNvPr>
          <p:cNvSpPr>
            <a:spLocks noGrp="1"/>
          </p:cNvSpPr>
          <p:nvPr>
            <p:ph sz="quarter" idx="30"/>
          </p:nvPr>
        </p:nvSpPr>
        <p:spPr>
          <a:xfrm>
            <a:off x="934492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59BFCF5-49C9-40AA-B1B2-4B41F9074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78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160463"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33210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3320920"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4815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481377"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6421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641834"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8026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802291"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658ADA2-4405-4FD2-9A48-B6CC3FA4B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220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60463"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634ECCFE-5E9D-8469-1733-382188732332}"/>
              </a:ext>
            </a:extLst>
          </p:cNvPr>
          <p:cNvSpPr>
            <a:spLocks noGrp="1"/>
          </p:cNvSpPr>
          <p:nvPr>
            <p:ph sz="quarter" idx="31" hasCustomPrompt="1"/>
          </p:nvPr>
        </p:nvSpPr>
        <p:spPr>
          <a:xfrm>
            <a:off x="1160463"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78457"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3311A710-EC90-5B77-0D11-54B2D942512A}"/>
              </a:ext>
            </a:extLst>
          </p:cNvPr>
          <p:cNvSpPr>
            <a:spLocks noGrp="1"/>
          </p:cNvSpPr>
          <p:nvPr>
            <p:ph sz="quarter" idx="32" hasCustomPrompt="1"/>
          </p:nvPr>
        </p:nvSpPr>
        <p:spPr>
          <a:xfrm>
            <a:off x="4775349"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396451"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B3C1BDA2-CA11-6050-A74B-229A6922386C}"/>
              </a:ext>
            </a:extLst>
          </p:cNvPr>
          <p:cNvSpPr>
            <a:spLocks noGrp="1"/>
          </p:cNvSpPr>
          <p:nvPr>
            <p:ph sz="quarter" idx="33" hasCustomPrompt="1"/>
          </p:nvPr>
        </p:nvSpPr>
        <p:spPr>
          <a:xfrm>
            <a:off x="8390234"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1160463"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2199A181-023B-FCA5-9318-A776D54D6B8F}"/>
              </a:ext>
            </a:extLst>
          </p:cNvPr>
          <p:cNvSpPr>
            <a:spLocks noGrp="1"/>
          </p:cNvSpPr>
          <p:nvPr>
            <p:ph sz="quarter" idx="34" hasCustomPrompt="1"/>
          </p:nvPr>
        </p:nvSpPr>
        <p:spPr>
          <a:xfrm>
            <a:off x="1160463"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778457"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3">
            <a:extLst>
              <a:ext uri="{FF2B5EF4-FFF2-40B4-BE49-F238E27FC236}">
                <a16:creationId xmlns:a16="http://schemas.microsoft.com/office/drawing/2014/main" id="{A6ACB7FA-B849-BB4F-1C0C-0B4769E52F8F}"/>
              </a:ext>
            </a:extLst>
          </p:cNvPr>
          <p:cNvSpPr>
            <a:spLocks noGrp="1"/>
          </p:cNvSpPr>
          <p:nvPr>
            <p:ph sz="quarter" idx="35" hasCustomPrompt="1"/>
          </p:nvPr>
        </p:nvSpPr>
        <p:spPr>
          <a:xfrm>
            <a:off x="4775349"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396451"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9" name="Content Placeholder 3">
            <a:extLst>
              <a:ext uri="{FF2B5EF4-FFF2-40B4-BE49-F238E27FC236}">
                <a16:creationId xmlns:a16="http://schemas.microsoft.com/office/drawing/2014/main" id="{04F2BD07-AF79-8283-0055-007F568BB0BE}"/>
              </a:ext>
            </a:extLst>
          </p:cNvPr>
          <p:cNvSpPr>
            <a:spLocks noGrp="1"/>
          </p:cNvSpPr>
          <p:nvPr>
            <p:ph sz="quarter" idx="36" hasCustomPrompt="1"/>
          </p:nvPr>
        </p:nvSpPr>
        <p:spPr>
          <a:xfrm>
            <a:off x="8390234"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0EA1EF5B-7AA7-4E03-ACD2-316437D05C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191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prstGeom prst="rect">
            <a:avLst/>
          </a:prstGeo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B2F28095-8795-2431-B7D9-B75CF603F44B}"/>
              </a:ext>
            </a:extLst>
          </p:cNvPr>
          <p:cNvSpPr>
            <a:spLocks noGrp="1"/>
          </p:cNvSpPr>
          <p:nvPr>
            <p:ph sz="quarter" idx="16"/>
          </p:nvPr>
        </p:nvSpPr>
        <p:spPr>
          <a:xfrm>
            <a:off x="1160462" y="1781173"/>
            <a:ext cx="462470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435" y="1384313"/>
            <a:ext cx="4624057"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163A8C2A-FE0D-47DE-A82D-E9DE17072F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5116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3"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1160421"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1488973" y="145572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888865"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888772"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4217375" y="145572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617267"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617123"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945777" y="145572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345668"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345475"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674178" y="145572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38AD715D-1621-4744-8DBB-B3ACD0AEA8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105724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0463" y="1322388"/>
            <a:ext cx="10647361" cy="4849812"/>
          </a:xfrm>
          <a:prstGeom prst="rect">
            <a:avLst/>
          </a:prstGeo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C91E35FD-3210-4FE6-9F6D-8FAB11C8AD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147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2"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1160463"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1160463" y="4208971"/>
            <a:ext cx="8523909" cy="628377"/>
          </a:xfrm>
          <a:prstGeom prst="rect">
            <a:avLst/>
          </a:prstGeom>
        </p:spPr>
        <p:txBody>
          <a:bodyPr>
            <a:spAutoFit/>
          </a:bodyPr>
          <a:lstStyle>
            <a:lvl1pPr>
              <a:defRPr sz="750"/>
            </a:lvl1pPr>
            <a:lvl2pPr marL="114300" indent="-114300">
              <a:spcBef>
                <a:spcPts val="100"/>
              </a:spcBef>
              <a:buClr>
                <a:schemeClr val="accent1"/>
              </a:buClr>
              <a:tabLst/>
              <a:defRPr sz="750"/>
            </a:lvl2pPr>
            <a:lvl3pPr marL="230188" indent="-115888">
              <a:spcBef>
                <a:spcPts val="100"/>
              </a:spcBef>
              <a:buClr>
                <a:schemeClr val="accent1"/>
              </a:buClr>
              <a:tabLst/>
              <a:defRPr sz="750"/>
            </a:lvl3pPr>
            <a:lvl4pPr marL="346075" indent="-115888">
              <a:spcBef>
                <a:spcPts val="100"/>
              </a:spcBef>
              <a:buClr>
                <a:schemeClr val="accent1"/>
              </a:buClr>
              <a:tabLst/>
              <a:defRPr sz="750"/>
            </a:lvl4pPr>
            <a:lvl5pPr marL="460375" indent="-114300">
              <a:spcBef>
                <a:spcPts val="100"/>
              </a:spcBef>
              <a:buClr>
                <a:schemeClr val="accent1"/>
              </a:buClr>
              <a:tabLst/>
              <a:defRPr sz="75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3333031"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3333032"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5505600"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5505601"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678169"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678170"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9C240F33-C742-49C8-8DE8-183098A7D65C}"/>
              </a:ext>
            </a:extLst>
          </p:cNvPr>
          <p:cNvSpPr txBox="1">
            <a:spLocks/>
          </p:cNvSpPr>
          <p:nvPr/>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
        <p:nvSpPr>
          <p:cNvPr id="2" name="Title 1">
            <a:extLst>
              <a:ext uri="{FF2B5EF4-FFF2-40B4-BE49-F238E27FC236}">
                <a16:creationId xmlns:a16="http://schemas.microsoft.com/office/drawing/2014/main" id="{D7F49872-E3D6-4637-BA74-61EC3BC44811}"/>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5394F67-5761-98C4-47CD-AD2D8C7D5876}"/>
              </a:ext>
            </a:extLst>
          </p:cNvPr>
          <p:cNvSpPr txBox="1">
            <a:spLocks/>
          </p:cNvSpPr>
          <p:nvPr userDrawn="1"/>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Tree>
    <p:extLst>
      <p:ext uri="{BB962C8B-B14F-4D97-AF65-F5344CB8AC3E}">
        <p14:creationId xmlns:p14="http://schemas.microsoft.com/office/powerpoint/2010/main" val="2757213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3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5C48506-5B62-D34E-2132-466245E667F9}"/>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1" name="Text Placeholder 49">
            <a:extLst>
              <a:ext uri="{FF2B5EF4-FFF2-40B4-BE49-F238E27FC236}">
                <a16:creationId xmlns:a16="http://schemas.microsoft.com/office/drawing/2014/main" id="{7D4E8EC0-79BD-D9F1-19DC-99943FFD11BD}"/>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D821BAD0-49D0-C707-6EED-2545641FFBD9}"/>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19049BAA-F0AE-E76A-341E-A583E1C47875}"/>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A76FF9C8-9630-D255-5748-61FABDDC7E0F}"/>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A081B23E-F6A1-988F-37F2-455D5CDF05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15791391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2AD7E90F-C106-094C-12C9-959A43A0E987}"/>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01610A17-8141-2BB0-4E85-8B849636B66F}"/>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EA3B308D-8373-032E-720E-B14CE83B45E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DBF0F7F-2D7C-12BB-57AC-91C3F49099A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23D15997-541E-9917-FE14-A78B9A29DDDE}"/>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B2353A72-B837-6DCD-E362-57EB1B0A53BC}"/>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8801BAC1-BBF9-7F79-76B2-9895C9970F88}"/>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A66E6FD0-FA3A-ACEB-DE1F-1E17C59C02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6267048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sv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3.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3.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2.sv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B1531FD9-E150-5AC7-9841-AA36F23AAA5A}"/>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Box 25">
            <a:extLst>
              <a:ext uri="{FF2B5EF4-FFF2-40B4-BE49-F238E27FC236}">
                <a16:creationId xmlns:a16="http://schemas.microsoft.com/office/drawing/2014/main" id="{FE6E6F30-DD8E-6F7B-B351-EB0284B4574F}"/>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7" name="Rectangle 26">
            <a:extLst>
              <a:ext uri="{FF2B5EF4-FFF2-40B4-BE49-F238E27FC236}">
                <a16:creationId xmlns:a16="http://schemas.microsoft.com/office/drawing/2014/main" id="{0A990492-A8E7-C0BC-61E2-D5A1DA46BF77}"/>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41">
            <a:extLst>
              <a:ext uri="{FF2B5EF4-FFF2-40B4-BE49-F238E27FC236}">
                <a16:creationId xmlns:a16="http://schemas.microsoft.com/office/drawing/2014/main" id="{C3DCD0F2-5292-28A2-26FE-D31FBD7CE064}"/>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alpha val="50000"/>
            </a:srgb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8D4BE23-3107-374E-96E0-86539A167D24}"/>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rgbClr val="EDEDED">
              <a:alpha val="49804"/>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1" name="Freeform: Shape 30">
            <a:extLst>
              <a:ext uri="{FF2B5EF4-FFF2-40B4-BE49-F238E27FC236}">
                <a16:creationId xmlns:a16="http://schemas.microsoft.com/office/drawing/2014/main" id="{E28E15AB-CDDB-F39D-902D-E5979E7C4CDA}"/>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34" name="Freeform: Shape 33">
            <a:extLst>
              <a:ext uri="{FF2B5EF4-FFF2-40B4-BE49-F238E27FC236}">
                <a16:creationId xmlns:a16="http://schemas.microsoft.com/office/drawing/2014/main" id="{B737093F-4048-B122-538B-66867BCFBEED}"/>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dirty="0"/>
          </a:p>
        </p:txBody>
      </p:sp>
      <p:sp>
        <p:nvSpPr>
          <p:cNvPr id="35" name="Freeform: Shape 34">
            <a:extLst>
              <a:ext uri="{FF2B5EF4-FFF2-40B4-BE49-F238E27FC236}">
                <a16:creationId xmlns:a16="http://schemas.microsoft.com/office/drawing/2014/main" id="{51DC6CF9-3571-20B7-3C12-F61B50905FE7}"/>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pic>
        <p:nvPicPr>
          <p:cNvPr id="5" name="Picture 4">
            <a:extLst>
              <a:ext uri="{FF2B5EF4-FFF2-40B4-BE49-F238E27FC236}">
                <a16:creationId xmlns:a16="http://schemas.microsoft.com/office/drawing/2014/main" id="{E6377F93-4B35-B6E8-1F12-8E3157755350}"/>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10887335" y="349030"/>
            <a:ext cx="904323" cy="322411"/>
          </a:xfrm>
          <a:prstGeom prst="rect">
            <a:avLst/>
          </a:prstGeom>
        </p:spPr>
      </p:pic>
      <p:pic>
        <p:nvPicPr>
          <p:cNvPr id="13" name="Picture 12" descr="A black square with a small square in the middle&#10;&#10;Description automatically generated">
            <a:extLst>
              <a:ext uri="{FF2B5EF4-FFF2-40B4-BE49-F238E27FC236}">
                <a16:creationId xmlns:a16="http://schemas.microsoft.com/office/drawing/2014/main" id="{31CABFA3-C076-DA2C-CC08-E2F7F985D4B6}"/>
              </a:ext>
            </a:extLst>
          </p:cNvPr>
          <p:cNvPicPr>
            <a:picLocks noChangeAspect="1"/>
          </p:cNvPicPr>
          <p:nvPr userDrawn="1"/>
        </p:nvPicPr>
        <p:blipFill>
          <a:blip r:embed="rId44"/>
          <a:stretch>
            <a:fillRect/>
          </a:stretch>
        </p:blipFill>
        <p:spPr>
          <a:xfrm>
            <a:off x="10111476" y="244607"/>
            <a:ext cx="1314607" cy="549347"/>
          </a:xfrm>
          <a:prstGeom prst="rect">
            <a:avLst/>
          </a:prstGeom>
        </p:spPr>
      </p:pic>
    </p:spTree>
    <p:extLst>
      <p:ext uri="{BB962C8B-B14F-4D97-AF65-F5344CB8AC3E}">
        <p14:creationId xmlns:p14="http://schemas.microsoft.com/office/powerpoint/2010/main" val="162259654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4025" r:id="rId18"/>
    <p:sldLayoutId id="2147484026" r:id="rId19"/>
    <p:sldLayoutId id="2147483961" r:id="rId20"/>
    <p:sldLayoutId id="2147483962" r:id="rId21"/>
    <p:sldLayoutId id="2147483963" r:id="rId22"/>
    <p:sldLayoutId id="2147484027"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4022" r:id="rId36"/>
    <p:sldLayoutId id="2147483977" r:id="rId37"/>
    <p:sldLayoutId id="2147483978" r:id="rId38"/>
    <p:sldLayoutId id="2147483979" r:id="rId39"/>
    <p:sldLayoutId id="2147483980" r:id="rId40"/>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39">
          <p15:clr>
            <a:srgbClr val="F26B43"/>
          </p15:clr>
        </p15:guide>
        <p15:guide id="6" orient="horz" pos="3912" userDrawn="1">
          <p15:clr>
            <a:srgbClr val="F26B43"/>
          </p15:clr>
        </p15:guide>
        <p15:guide id="7" pos="239" userDrawn="1">
          <p15:clr>
            <a:srgbClr val="F26B43"/>
          </p15:clr>
        </p15:guide>
        <p15:guide id="8" orient="horz" pos="648" userDrawn="1">
          <p15:clr>
            <a:srgbClr val="F26B43"/>
          </p15:clr>
        </p15:guide>
        <p15:guide id="9" orient="horz" pos="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32">
            <a:extLst>
              <a:ext uri="{FF2B5EF4-FFF2-40B4-BE49-F238E27FC236}">
                <a16:creationId xmlns:a16="http://schemas.microsoft.com/office/drawing/2014/main" id="{79418F01-FF29-9EDA-737C-DC748E844B0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7" name="Freeform: Shape 41">
            <a:extLst>
              <a:ext uri="{FF2B5EF4-FFF2-40B4-BE49-F238E27FC236}">
                <a16:creationId xmlns:a16="http://schemas.microsoft.com/office/drawing/2014/main" id="{1AD330F7-DA88-5AC7-B823-21EFA1A78800}"/>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alpha val="50000"/>
            </a:srgb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8" name="TextBox 7">
            <a:extLst>
              <a:ext uri="{FF2B5EF4-FFF2-40B4-BE49-F238E27FC236}">
                <a16:creationId xmlns:a16="http://schemas.microsoft.com/office/drawing/2014/main" id="{ACA69BE2-75B3-536C-A4D0-310F0F2254E5}"/>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rgbClr val="EDEDED">
              <a:alpha val="49804"/>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9" name="Freeform: Shape 30">
            <a:extLst>
              <a:ext uri="{FF2B5EF4-FFF2-40B4-BE49-F238E27FC236}">
                <a16:creationId xmlns:a16="http://schemas.microsoft.com/office/drawing/2014/main" id="{7708537C-30DE-77B2-37D3-CCBF8542970E}"/>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1" name="Freeform: Shape 33">
            <a:extLst>
              <a:ext uri="{FF2B5EF4-FFF2-40B4-BE49-F238E27FC236}">
                <a16:creationId xmlns:a16="http://schemas.microsoft.com/office/drawing/2014/main" id="{F15FCEEC-1B4D-E44F-334A-74DD91A48155}"/>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dirty="0"/>
          </a:p>
        </p:txBody>
      </p:sp>
      <p:sp>
        <p:nvSpPr>
          <p:cNvPr id="12" name="Freeform: Shape 34">
            <a:extLst>
              <a:ext uri="{FF2B5EF4-FFF2-40B4-BE49-F238E27FC236}">
                <a16:creationId xmlns:a16="http://schemas.microsoft.com/office/drawing/2014/main" id="{C16F3E51-C43A-13B6-56F1-3D5FDEA91BE4}"/>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pic>
        <p:nvPicPr>
          <p:cNvPr id="13" name="Picture 4">
            <a:extLst>
              <a:ext uri="{FF2B5EF4-FFF2-40B4-BE49-F238E27FC236}">
                <a16:creationId xmlns:a16="http://schemas.microsoft.com/office/drawing/2014/main" id="{13318875-9837-BA22-E60E-24A38F671F55}"/>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pic>
        <p:nvPicPr>
          <p:cNvPr id="14" name="Picture 13" descr="A black square with a small square in the middle&#10;&#10;Description automatically generated">
            <a:extLst>
              <a:ext uri="{FF2B5EF4-FFF2-40B4-BE49-F238E27FC236}">
                <a16:creationId xmlns:a16="http://schemas.microsoft.com/office/drawing/2014/main" id="{FB187E9C-C027-99AA-B15B-30C01D9D03F6}"/>
              </a:ext>
            </a:extLst>
          </p:cNvPr>
          <p:cNvPicPr>
            <a:picLocks noChangeAspect="1"/>
          </p:cNvPicPr>
          <p:nvPr userDrawn="1"/>
        </p:nvPicPr>
        <p:blipFill>
          <a:blip r:embed="rId19"/>
          <a:stretch>
            <a:fillRect/>
          </a:stretch>
        </p:blipFill>
        <p:spPr>
          <a:xfrm>
            <a:off x="10111476" y="244607"/>
            <a:ext cx="1314607" cy="549347"/>
          </a:xfrm>
          <a:prstGeom prst="rect">
            <a:avLst/>
          </a:prstGeom>
        </p:spPr>
      </p:pic>
    </p:spTree>
    <p:extLst>
      <p:ext uri="{BB962C8B-B14F-4D97-AF65-F5344CB8AC3E}">
        <p14:creationId xmlns:p14="http://schemas.microsoft.com/office/powerpoint/2010/main" val="380334498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4028" r:id="rId14"/>
    <p:sldLayoutId id="2147484029" r:id="rId15"/>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6" orient="horz" pos="660">
          <p15:clr>
            <a:srgbClr val="F26B43"/>
          </p15:clr>
        </p15:guide>
        <p15:guide id="7" orient="horz" pos="8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E747280-CF02-4891-ACD6-EDDC8636A221}"/>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Placeholder 1"/>
          <p:cNvSpPr>
            <a:spLocks noGrp="1"/>
          </p:cNvSpPr>
          <p:nvPr>
            <p:ph type="title"/>
          </p:nvPr>
        </p:nvSpPr>
        <p:spPr>
          <a:xfrm>
            <a:off x="1162049" y="351949"/>
            <a:ext cx="8655051" cy="69580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1162050" y="1322024"/>
            <a:ext cx="10645774" cy="485017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1" name="Freeform: Shape 41">
            <a:extLst>
              <a:ext uri="{FF2B5EF4-FFF2-40B4-BE49-F238E27FC236}">
                <a16:creationId xmlns:a16="http://schemas.microsoft.com/office/drawing/2014/main" id="{26D845CA-1A97-4A89-B7A6-6DBAEFC98612}"/>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Rectangle 11">
            <a:extLst>
              <a:ext uri="{FF2B5EF4-FFF2-40B4-BE49-F238E27FC236}">
                <a16:creationId xmlns:a16="http://schemas.microsoft.com/office/drawing/2014/main" id="{2614087C-78B9-4829-AF3E-5CA06D282727}"/>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95844D-7281-4E59-B89B-036E9FD4898D}"/>
              </a:ext>
            </a:extLst>
          </p:cNvPr>
          <p:cNvGrpSpPr/>
          <p:nvPr/>
        </p:nvGrpSpPr>
        <p:grpSpPr>
          <a:xfrm>
            <a:off x="190809" y="213306"/>
            <a:ext cx="564751" cy="6412339"/>
            <a:chOff x="190809" y="242905"/>
            <a:chExt cx="564751" cy="6412339"/>
          </a:xfrm>
        </p:grpSpPr>
        <p:sp>
          <p:nvSpPr>
            <p:cNvPr id="22" name="Freeform: Shape 21">
              <a:extLst>
                <a:ext uri="{FF2B5EF4-FFF2-40B4-BE49-F238E27FC236}">
                  <a16:creationId xmlns:a16="http://schemas.microsoft.com/office/drawing/2014/main" id="{326330AD-C19C-435A-B603-513981A4B950}"/>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93EE63E7-BDEB-4C8D-842F-D4FFF2324725}"/>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pic>
        <p:nvPicPr>
          <p:cNvPr id="5" name="Picture 4">
            <a:extLst>
              <a:ext uri="{FF2B5EF4-FFF2-40B4-BE49-F238E27FC236}">
                <a16:creationId xmlns:a16="http://schemas.microsoft.com/office/drawing/2014/main" id="{E15A7018-084C-E51B-BC8A-B11200F331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25660618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2">
          <p15:clr>
            <a:srgbClr val="F26B43"/>
          </p15:clr>
        </p15:guide>
        <p15:guide id="7" orient="horz" pos="660">
          <p15:clr>
            <a:srgbClr val="F26B43"/>
          </p15:clr>
        </p15:guide>
        <p15:guide id="8" orient="horz" pos="83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0463" y="351949"/>
            <a:ext cx="8655051" cy="695801"/>
          </a:xfrm>
          <a:prstGeom prst="rect">
            <a:avLst/>
          </a:prstGeom>
        </p:spPr>
        <p:txBody>
          <a:bodyPr vert="horz" lIns="0" tIns="0" rIns="0" bIns="0" rtlCol="0" anchor="t" anchorCtr="0">
            <a:noAutofit/>
          </a:bodyPr>
          <a:lstStyle/>
          <a:p>
            <a:endParaRPr lang="en-US"/>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9" name="TextBox 18">
            <a:extLst>
              <a:ext uri="{FF2B5EF4-FFF2-40B4-BE49-F238E27FC236}">
                <a16:creationId xmlns:a16="http://schemas.microsoft.com/office/drawing/2014/main" id="{EE99B1F1-C330-4EEE-A7BE-FB650A807612}"/>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41">
            <a:extLst>
              <a:ext uri="{FF2B5EF4-FFF2-40B4-BE49-F238E27FC236}">
                <a16:creationId xmlns:a16="http://schemas.microsoft.com/office/drawing/2014/main" id="{5544BE8D-53B5-4396-8A9B-B6D96CE93DDC}"/>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Rectangle 20">
            <a:extLst>
              <a:ext uri="{FF2B5EF4-FFF2-40B4-BE49-F238E27FC236}">
                <a16:creationId xmlns:a16="http://schemas.microsoft.com/office/drawing/2014/main" id="{C1F17575-E0E2-48E6-B520-BE7CEE8BF3B4}"/>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AF9553E-FEA2-462D-AEBD-1F14F6E9431C}"/>
              </a:ext>
            </a:extLst>
          </p:cNvPr>
          <p:cNvGrpSpPr/>
          <p:nvPr/>
        </p:nvGrpSpPr>
        <p:grpSpPr>
          <a:xfrm>
            <a:off x="190809" y="213306"/>
            <a:ext cx="564751" cy="6412339"/>
            <a:chOff x="190809" y="242905"/>
            <a:chExt cx="564751" cy="6412339"/>
          </a:xfrm>
        </p:grpSpPr>
        <p:sp>
          <p:nvSpPr>
            <p:cNvPr id="25" name="Freeform: Shape 24">
              <a:extLst>
                <a:ext uri="{FF2B5EF4-FFF2-40B4-BE49-F238E27FC236}">
                  <a16:creationId xmlns:a16="http://schemas.microsoft.com/office/drawing/2014/main" id="{3C7681B2-65E3-4802-BE8B-0D725D85E3F9}"/>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7CFD8AF6-821F-4BC5-83A1-982FB5B8454C}"/>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sp>
        <p:nvSpPr>
          <p:cNvPr id="7" name="Text Placeholder 6">
            <a:extLst>
              <a:ext uri="{FF2B5EF4-FFF2-40B4-BE49-F238E27FC236}">
                <a16:creationId xmlns:a16="http://schemas.microsoft.com/office/drawing/2014/main" id="{D5C3020A-1C1A-F3DE-6748-C7A7CCA971BD}"/>
              </a:ext>
            </a:extLst>
          </p:cNvPr>
          <p:cNvSpPr>
            <a:spLocks noGrp="1"/>
          </p:cNvSpPr>
          <p:nvPr>
            <p:ph type="body" idx="1"/>
          </p:nvPr>
        </p:nvSpPr>
        <p:spPr>
          <a:xfrm>
            <a:off x="1160463" y="1322388"/>
            <a:ext cx="10647361" cy="48545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83B9EF6-F2C4-43E5-9131-D23B08C4B37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228982320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4">
          <p15:clr>
            <a:srgbClr val="F26B43"/>
          </p15:clr>
        </p15:guide>
        <p15:guide id="7" orient="horz" pos="660">
          <p15:clr>
            <a:srgbClr val="F26B43"/>
          </p15:clr>
        </p15:guide>
        <p15:guide id="8" orient="horz" pos="8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automation-project-manager"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uipath-process-mining-developer-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8.jpe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2.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test-automation-engineer-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9.png"/><Relationship Id="rId16" Type="http://schemas.openxmlformats.org/officeDocument/2006/relationships/image" Target="../media/image9.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start.uipath.com/rs/995-XLT-886/images/UiPath%20Certified%20-%20Test%20Automation%20Engineer%20Professional%20Exam%20Description.pdf?version=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0.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uipath-test-manager-foundation"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academy.uipath.com/learning-plans/automation-developer---specialized-ai-professional-training" TargetMode="External"/><Relationship Id="rId18" Type="http://schemas.openxmlformats.org/officeDocument/2006/relationships/image" Target="../media/image9.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specialized-ai-associate-training" TargetMode="External"/><Relationship Id="rId17" Type="http://schemas.openxmlformats.org/officeDocument/2006/relationships/image" Target="../media/image8.png"/><Relationship Id="rId2" Type="http://schemas.openxmlformats.org/officeDocument/2006/relationships/image" Target="../media/image32.png"/><Relationship Id="rId16" Type="http://schemas.openxmlformats.org/officeDocument/2006/relationships/image" Target="../media/image51.jpe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hyperlink" Target="https://start.uipath.com/rs/995-XLT-886/images/UiPath%20Certified%20Professional%20-%20Specialized%20AI%20Pro%20Exam%20Description.pdf" TargetMode="External"/><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hyperlink" Target="https://start.uipath.com/rs/995-XLT-886/images/UiPath%20Certified%20Professional%20-%20Specialized%20AI%20Associate%20v1.0%20Exam%20Description.pdf?version=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rpa-citizen-developer-foundation"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52.png"/><Relationship Id="rId16"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rpa-citizen-developer-technologi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user"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53.pn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9.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9.svg"/><Relationship Id="rId3" Type="http://schemas.openxmlformats.org/officeDocument/2006/relationships/notesSlide" Target="../notesSlides/notesSlide3.xml"/><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8.png"/><Relationship Id="rId2" Type="http://schemas.openxmlformats.org/officeDocument/2006/relationships/slideLayout" Target="../slideLayouts/slideLayout55.xml"/><Relationship Id="rId16" Type="http://schemas.openxmlformats.org/officeDocument/2006/relationships/image" Target="../media/image66.svg"/><Relationship Id="rId1" Type="http://schemas.openxmlformats.org/officeDocument/2006/relationships/tags" Target="../tags/tag3.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automation-center-of-excellence-essentials"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developer-associate-training-(v2023.10)" TargetMode="External"/><Relationship Id="rId1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1.png"/><Relationship Id="rId2" Type="http://schemas.openxmlformats.org/officeDocument/2006/relationships/image" Target="../media/image43.jpeg"/><Relationship Id="rId16" Type="http://schemas.openxmlformats.org/officeDocument/2006/relationships/hyperlink" Target="https://start.uipath.com/rs/995-XLT-886/images/UiPath%20Certified%20Professional%20-%20Automation%20Developer%20Professional%20Exam%20Description.pdf" TargetMode="External"/><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Professional%20-%20Automation%20Developer%20Associate%20Exam%20Description.pdf"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developer-professional-traini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solution-architect-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4.jpeg"/><Relationship Id="rId16"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start.uipath.com/rs/995-XLT-886/images/UiPath%20Certified%20-%20Solution%20Architect%20v1.0%20Exam%20Description_v1.0.pdf?version=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business-analyst-associate-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2.svg"/><Relationship Id="rId2" Type="http://schemas.openxmlformats.org/officeDocument/2006/relationships/image" Target="../media/image45.jpeg"/><Relationship Id="rId16"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ABA_ExamDescription.pdf"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business-analyst-professional-traini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infrastructure-engineer-professional-with-windows-training" TargetMode="External"/><Relationship Id="rId1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1.png"/><Relationship Id="rId2" Type="http://schemas.openxmlformats.org/officeDocument/2006/relationships/image" Target="../media/image46.jpeg"/><Relationship Id="rId16" Type="http://schemas.openxmlformats.org/officeDocument/2006/relationships/hyperlink" Target="https://start.uipath.com/rs/995-XLT-886/images/UiPath%20Certified%20-%20Automation%20IE%20Professional%20-%20Automation%20Suite%20Exam%20Description.pdf?version=2" TargetMode="External"/><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20Automation%20IE%20Professional%20-Standalone%20Exam%20Description.pdf?version=0"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infrastructure-engineer-professional-with-uipath-automation-suite-trai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FCB3F3-E26E-BD20-0A88-9759CE754823}"/>
              </a:ext>
            </a:extLst>
          </p:cNvPr>
          <p:cNvSpPr>
            <a:spLocks noGrp="1"/>
          </p:cNvSpPr>
          <p:nvPr>
            <p:ph type="title"/>
          </p:nvPr>
        </p:nvSpPr>
        <p:spPr/>
        <p:txBody>
          <a:bodyPr/>
          <a:lstStyle/>
          <a:p>
            <a:r>
              <a:rPr lang="en-US" dirty="0"/>
              <a:t>Safe Harbor​</a:t>
            </a:r>
          </a:p>
        </p:txBody>
      </p:sp>
      <p:sp>
        <p:nvSpPr>
          <p:cNvPr id="7" name="Text Placeholder 6">
            <a:extLst>
              <a:ext uri="{FF2B5EF4-FFF2-40B4-BE49-F238E27FC236}">
                <a16:creationId xmlns:a16="http://schemas.microsoft.com/office/drawing/2014/main" id="{0AF6AB93-7939-65EF-CDAB-E1B22AF183BB}"/>
              </a:ext>
            </a:extLst>
          </p:cNvPr>
          <p:cNvSpPr>
            <a:spLocks noGrp="1"/>
          </p:cNvSpPr>
          <p:nvPr>
            <p:ph type="body" sz="quarter" idx="4294967295"/>
          </p:nvPr>
        </p:nvSpPr>
        <p:spPr>
          <a:xfrm>
            <a:off x="379412" y="1322388"/>
            <a:ext cx="11430000" cy="4895850"/>
          </a:xfrm>
        </p:spPr>
        <p:txBody>
          <a:bodyPr numCol="1"/>
          <a:lstStyle/>
          <a:p>
            <a:pPr algn="l" rtl="0" fontAlgn="base"/>
            <a:r>
              <a:rPr lang="en-US" sz="1400" b="0" i="0" u="none" strike="noStrike" dirty="0">
                <a:effectLst/>
                <a:latin typeface="+mn-lt"/>
              </a:rPr>
              <a:t>This presentation may include forward-looking statements. Forward looking statements include all statements that are not historical facts, and in some cases, can be identified by terms such as “anticipate,” “believe,” “estimate,” “expect,” “intend,” “may,” “might,” “plan,” “project,” “will,” “would,” “should,” “could,” “can,” “predict,” “potential,” “continue,” or the negative of these terms, and similar expressions that concern our expectations, future performance, strategy, estimates of market size and opportunity, plans or intentions. By their nature, these statements are subject to numerous risks and uncertainties, including factors beyond our control, that could cause actual results, performance or achievement to differ materially and adversely from those anticipated or implied in the statements. These and other risk factors are described in the “Risk Factors” section of  our Annual Report on Form 10-K filed annually with the Securities and Exchange Commission following the conclusion of our </a:t>
            </a:r>
            <a:r>
              <a:rPr lang="en-US" sz="1400" dirty="0">
                <a:latin typeface="+mn-lt"/>
              </a:rPr>
              <a:t>fiscal year ended January 31</a:t>
            </a:r>
            <a:r>
              <a:rPr lang="en-US" sz="1400" b="0" i="0" u="none" strike="noStrike" dirty="0">
                <a:effectLst/>
                <a:latin typeface="+mn-lt"/>
              </a:rPr>
              <a:t> as well as in our Forms 10-Q and other filings with the Securities and Exchange Commission. Although our management believes that the expectations reflected in our statements are reasonable, we cannot guarantee that the future results, levels of activity, performance or events and circumstances described in the forward-looking statements will be achieved or occur. Recipients are cautioned not to place undue reliance on these forward-looking statements, which speak only as of the date such statements are made and should not be construed as statements of fact. Except as may be required under the federal securities laws, we undertake no obligation to update these forward-looking statements to reflect events or circumstances after the date hereof, or to reflect the occurrence of unanticipated events.</a:t>
            </a:r>
            <a:r>
              <a:rPr lang="en-US" sz="1400" b="0" i="0" dirty="0">
                <a:effectLst/>
                <a:latin typeface="+mn-lt"/>
              </a:rPr>
              <a:t>​</a:t>
            </a:r>
          </a:p>
          <a:p>
            <a:pPr algn="l" rtl="0" fontAlgn="base"/>
            <a:r>
              <a:rPr lang="en-US" sz="1400" b="0" i="0" dirty="0">
                <a:solidFill>
                  <a:srgbClr val="44546A"/>
                </a:solidFill>
                <a:effectLst/>
                <a:latin typeface="+mn-lt"/>
              </a:rPr>
              <a:t>​[</a:t>
            </a:r>
            <a:r>
              <a:rPr lang="en-US" sz="1400" dirty="0"/>
              <a:t>This meeting is strictly confidential. By participating in this meeting, you agree to keep any information we provide confidential and not to disclose any of the information to any other parties without our prior express written permission. Neither the information contained in this presentation, nor any further information made available by us or any of our affiliates or employees, directors, representatives, officers, agents or advisers in connection with this presentation will form the basis of or be construed as a contract or any other legal obligation.​]</a:t>
            </a:r>
          </a:p>
          <a:p>
            <a:pPr algn="l" rtl="0" fontAlgn="base"/>
            <a:r>
              <a:rPr lang="en-US" sz="1400" b="0" i="0" u="none" strike="noStrike" dirty="0">
                <a:effectLst/>
                <a:latin typeface="+mn-lt"/>
              </a:rPr>
              <a:t>[Certain information contained in this presentation and statements made orally during this presentation relate to or are based on studies, publications, surveys and other data obtained from third-party sources and UiPath’s own internal estimates and research.  While UiPath believes these third-party studies, publications, surveys and other data to be reliable as of the date of this presentation, it has not independently verified, and makes no representations as to the adequacy, fairness, accuracy or completeness of, any information obtained from third-party sources. In addition, no independent source has evaluated the reasonableness or accuracy of UiPath’s internal estimates or research and no reliance should be made on any information or statements made in this presentation relating to or based on such internal estimates and research.]</a:t>
            </a:r>
            <a:endParaRPr lang="en-US" sz="1400" b="0" i="0" dirty="0">
              <a:effectLst/>
              <a:latin typeface="+mn-lt"/>
            </a:endParaRPr>
          </a:p>
        </p:txBody>
      </p:sp>
    </p:spTree>
    <p:extLst>
      <p:ext uri="{BB962C8B-B14F-4D97-AF65-F5344CB8AC3E}">
        <p14:creationId xmlns:p14="http://schemas.microsoft.com/office/powerpoint/2010/main" val="1987942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192E-5858-0697-E167-26E7163ACCA8}"/>
            </a:ext>
          </a:extLst>
        </p:cNvPr>
        <p:cNvGrpSpPr/>
        <p:nvPr/>
      </p:nvGrpSpPr>
      <p:grpSpPr>
        <a:xfrm>
          <a:off x="0" y="0"/>
          <a:ext cx="0" cy="0"/>
          <a:chOff x="0" y="0"/>
          <a:chExt cx="0" cy="0"/>
        </a:xfrm>
      </p:grpSpPr>
      <p:sp>
        <p:nvSpPr>
          <p:cNvPr id="61" name="Title 31">
            <a:extLst>
              <a:ext uri="{FF2B5EF4-FFF2-40B4-BE49-F238E27FC236}">
                <a16:creationId xmlns:a16="http://schemas.microsoft.com/office/drawing/2014/main" id="{99927A77-F1B2-9527-4C02-E2F73325F429}"/>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Project Managers</a:t>
            </a:r>
          </a:p>
        </p:txBody>
      </p:sp>
      <p:cxnSp>
        <p:nvCxnSpPr>
          <p:cNvPr id="2" name="Straight Connector 1">
            <a:extLst>
              <a:ext uri="{FF2B5EF4-FFF2-40B4-BE49-F238E27FC236}">
                <a16:creationId xmlns:a16="http://schemas.microsoft.com/office/drawing/2014/main" id="{2B0D06E9-404E-E085-6A52-94BF2ACD37F4}"/>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67C8578A-FF43-5658-2B22-6620CA535A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50CC61FD-3932-410D-75F4-8E2BBD23CA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C0EF2B96-EBF2-47FB-401C-B6FF523A01B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A6A2B16D-FD2E-FFF5-380F-4564E832E3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71BF1773-C8B8-5093-12CD-3BBCCEF458F9}"/>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Manage the execution of the automation initiatives, working with the project team to meet the automation goals.</a:t>
            </a:r>
          </a:p>
        </p:txBody>
      </p:sp>
      <p:pic>
        <p:nvPicPr>
          <p:cNvPr id="13" name="Picture 51">
            <a:extLst>
              <a:ext uri="{FF2B5EF4-FFF2-40B4-BE49-F238E27FC236}">
                <a16:creationId xmlns:a16="http://schemas.microsoft.com/office/drawing/2014/main" id="{BDADB080-AF58-08D3-BFD3-2F4CE7AF97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91"/>
            <a:ext cx="301752" cy="301752"/>
          </a:xfrm>
          <a:prstGeom prst="rect">
            <a:avLst/>
          </a:prstGeom>
        </p:spPr>
      </p:pic>
      <p:sp>
        <p:nvSpPr>
          <p:cNvPr id="14" name="TextBox 13">
            <a:extLst>
              <a:ext uri="{FF2B5EF4-FFF2-40B4-BE49-F238E27FC236}">
                <a16:creationId xmlns:a16="http://schemas.microsoft.com/office/drawing/2014/main" id="{EF50AC58-FFDB-A43E-3866-900138161720}"/>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project managers with technical acumen.</a:t>
            </a:r>
          </a:p>
        </p:txBody>
      </p:sp>
      <p:cxnSp>
        <p:nvCxnSpPr>
          <p:cNvPr id="15" name="Straight Connector 14">
            <a:extLst>
              <a:ext uri="{FF2B5EF4-FFF2-40B4-BE49-F238E27FC236}">
                <a16:creationId xmlns:a16="http://schemas.microsoft.com/office/drawing/2014/main" id="{90D2F0D5-864B-419A-A57F-F3A2FCD2A796}"/>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1DB030B-1477-664B-73B9-E170ABBC3249}"/>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Automation Project Manager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0CB5B4A2-EF38-C912-700F-95A043A17E2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58488A0-0579-AFFF-4026-FB6219041081}"/>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7 hours (6 courses)</a:t>
            </a:r>
          </a:p>
        </p:txBody>
      </p:sp>
      <p:cxnSp>
        <p:nvCxnSpPr>
          <p:cNvPr id="19" name="Straight Connector 18">
            <a:extLst>
              <a:ext uri="{FF2B5EF4-FFF2-40B4-BE49-F238E27FC236}">
                <a16:creationId xmlns:a16="http://schemas.microsoft.com/office/drawing/2014/main" id="{2E273318-60FC-5858-47B0-4219E93EDCA2}"/>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5E6CA64-8359-CDFA-4997-7974070800BD}"/>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7" name="Picture Placeholder 6" descr="A person standing in front of a white board&#10;&#10;Description automatically generated">
            <a:extLst>
              <a:ext uri="{FF2B5EF4-FFF2-40B4-BE49-F238E27FC236}">
                <a16:creationId xmlns:a16="http://schemas.microsoft.com/office/drawing/2014/main" id="{EBF53E19-5859-726C-32EE-636F699DE223}"/>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p:blipFill>
        <p:spPr>
          <a:xfrm>
            <a:off x="6094413" y="0"/>
            <a:ext cx="6094412" cy="6858000"/>
          </a:xfrm>
        </p:spPr>
      </p:pic>
      <p:pic>
        <p:nvPicPr>
          <p:cNvPr id="4" name="Picture 4">
            <a:extLst>
              <a:ext uri="{FF2B5EF4-FFF2-40B4-BE49-F238E27FC236}">
                <a16:creationId xmlns:a16="http://schemas.microsoft.com/office/drawing/2014/main" id="{F06C503C-0012-A047-D19F-6243D07423FD}"/>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27406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with a computer&#10;&#10;Description automatically generated with medium confidence">
            <a:extLst>
              <a:ext uri="{FF2B5EF4-FFF2-40B4-BE49-F238E27FC236}">
                <a16:creationId xmlns:a16="http://schemas.microsoft.com/office/drawing/2014/main" id="{13D537BC-55B4-248F-844C-597AC1C96289}"/>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5B8476BA-E526-B334-5670-1EF87F8D4C74}"/>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Process Mining Developers</a:t>
            </a:r>
          </a:p>
        </p:txBody>
      </p:sp>
      <p:cxnSp>
        <p:nvCxnSpPr>
          <p:cNvPr id="5" name="Straight Connector 4">
            <a:extLst>
              <a:ext uri="{FF2B5EF4-FFF2-40B4-BE49-F238E27FC236}">
                <a16:creationId xmlns:a16="http://schemas.microsoft.com/office/drawing/2014/main" id="{EABBEAC9-2455-C00A-0457-6FF9D2FC6F6D}"/>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B0171315-8006-828D-9780-718A2A5ECDD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A63C95FD-6A95-239C-5BBA-731FF5238BD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F7A07B62-9E55-420F-4749-CFB521BD1FF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B87F3542-CE17-2501-8768-014985E71C4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64F9950F-F59A-22E5-97A4-F733AFDB7739}"/>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Create data mining applications to process large quantities process data into insights for improvement and automation.</a:t>
            </a:r>
          </a:p>
        </p:txBody>
      </p:sp>
      <p:pic>
        <p:nvPicPr>
          <p:cNvPr id="12" name="Picture 51">
            <a:extLst>
              <a:ext uri="{FF2B5EF4-FFF2-40B4-BE49-F238E27FC236}">
                <a16:creationId xmlns:a16="http://schemas.microsoft.com/office/drawing/2014/main" id="{79F045D1-2770-A7D7-1C1A-7A051043AC0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91"/>
            <a:ext cx="301752" cy="301752"/>
          </a:xfrm>
          <a:prstGeom prst="rect">
            <a:avLst/>
          </a:prstGeom>
        </p:spPr>
      </p:pic>
      <p:sp>
        <p:nvSpPr>
          <p:cNvPr id="13" name="TextBox 12">
            <a:extLst>
              <a:ext uri="{FF2B5EF4-FFF2-40B4-BE49-F238E27FC236}">
                <a16:creationId xmlns:a16="http://schemas.microsoft.com/office/drawing/2014/main" id="{D4DA191D-9A29-3FD0-C1F1-E82765A7C748}"/>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who are proficient in data analysis and data visualization.</a:t>
            </a:r>
          </a:p>
        </p:txBody>
      </p:sp>
      <p:cxnSp>
        <p:nvCxnSpPr>
          <p:cNvPr id="14" name="Straight Connector 13">
            <a:extLst>
              <a:ext uri="{FF2B5EF4-FFF2-40B4-BE49-F238E27FC236}">
                <a16:creationId xmlns:a16="http://schemas.microsoft.com/office/drawing/2014/main" id="{51021F4E-F9C9-2F88-78B2-AB16630BFE2E}"/>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12585D8-8D77-28F3-D02F-E5F31DBE2A01}"/>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Process Mining Developer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8A4CDC02-6AB3-E411-4E25-7CE009533BCA}"/>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254F98C-4ED1-8E1B-D2F4-3C2E61D17080}"/>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16 hours (8 courses)</a:t>
            </a:r>
          </a:p>
        </p:txBody>
      </p:sp>
      <p:cxnSp>
        <p:nvCxnSpPr>
          <p:cNvPr id="18" name="Straight Connector 17">
            <a:extLst>
              <a:ext uri="{FF2B5EF4-FFF2-40B4-BE49-F238E27FC236}">
                <a16:creationId xmlns:a16="http://schemas.microsoft.com/office/drawing/2014/main" id="{6CFD6CB6-429D-56DE-096A-9944B9F345AF}"/>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647A114-E9BC-D0A7-2BAA-EB2F2389F938}"/>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3" name="Picture 4">
            <a:extLst>
              <a:ext uri="{FF2B5EF4-FFF2-40B4-BE49-F238E27FC236}">
                <a16:creationId xmlns:a16="http://schemas.microsoft.com/office/drawing/2014/main" id="{9BC0524C-B30F-9664-E4B4-09F21E859DD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67738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holding a cup&#10;&#10;Description automatically generated with medium confidence">
            <a:extLst>
              <a:ext uri="{FF2B5EF4-FFF2-40B4-BE49-F238E27FC236}">
                <a16:creationId xmlns:a16="http://schemas.microsoft.com/office/drawing/2014/main" id="{82F24CFF-009F-31B7-28C5-54A844D21E9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5EB1F585-35FF-4398-94B4-3299EA85B370}"/>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Test Automation Engineers</a:t>
            </a:r>
          </a:p>
        </p:txBody>
      </p:sp>
      <p:cxnSp>
        <p:nvCxnSpPr>
          <p:cNvPr id="6" name="Straight Connector 5">
            <a:extLst>
              <a:ext uri="{FF2B5EF4-FFF2-40B4-BE49-F238E27FC236}">
                <a16:creationId xmlns:a16="http://schemas.microsoft.com/office/drawing/2014/main" id="{A9CE2435-19C4-B210-E61F-B9AF9FA4E8D2}"/>
              </a:ext>
            </a:extLst>
          </p:cNvPr>
          <p:cNvCxnSpPr>
            <a:cxnSpLocks/>
          </p:cNvCxnSpPr>
          <p:nvPr/>
        </p:nvCxnSpPr>
        <p:spPr>
          <a:xfrm>
            <a:off x="350308" y="204793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2229E090-7A33-C09D-DC30-1411835222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44025"/>
            <a:ext cx="301752" cy="301752"/>
          </a:xfrm>
          <a:prstGeom prst="rect">
            <a:avLst/>
          </a:prstGeom>
        </p:spPr>
      </p:pic>
      <p:pic>
        <p:nvPicPr>
          <p:cNvPr id="8" name="Picture 591">
            <a:extLst>
              <a:ext uri="{FF2B5EF4-FFF2-40B4-BE49-F238E27FC236}">
                <a16:creationId xmlns:a16="http://schemas.microsoft.com/office/drawing/2014/main" id="{4FCFF868-698B-341E-1F00-376552F480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23B16397-B775-9443-6437-9ED943F7A25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B6BC9BDB-A3E2-A776-F2B5-AD99A6BC36A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08134D0D-3995-CC8B-AD7C-90ECA816B75E}"/>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develop, and maintain test cases to enhance software and automated process reliability.</a:t>
            </a:r>
          </a:p>
        </p:txBody>
      </p:sp>
      <p:pic>
        <p:nvPicPr>
          <p:cNvPr id="12" name="Picture 51">
            <a:extLst>
              <a:ext uri="{FF2B5EF4-FFF2-40B4-BE49-F238E27FC236}">
                <a16:creationId xmlns:a16="http://schemas.microsoft.com/office/drawing/2014/main" id="{D381C877-E229-C58A-EDD7-64E4CAC9DF0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98886"/>
            <a:ext cx="301752" cy="301752"/>
          </a:xfrm>
          <a:prstGeom prst="rect">
            <a:avLst/>
          </a:prstGeom>
        </p:spPr>
      </p:pic>
      <p:sp>
        <p:nvSpPr>
          <p:cNvPr id="13" name="TextBox 12">
            <a:extLst>
              <a:ext uri="{FF2B5EF4-FFF2-40B4-BE49-F238E27FC236}">
                <a16:creationId xmlns:a16="http://schemas.microsoft.com/office/drawing/2014/main" id="{720661D3-0A44-109C-74FB-C66C4C842060}"/>
              </a:ext>
            </a:extLst>
          </p:cNvPr>
          <p:cNvSpPr txBox="1"/>
          <p:nvPr/>
        </p:nvSpPr>
        <p:spPr>
          <a:xfrm>
            <a:off x="798894" y="2126661"/>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with software development experience and proven track record in applying software testing concepts in enterprise scenarios.</a:t>
            </a:r>
          </a:p>
        </p:txBody>
      </p:sp>
      <p:cxnSp>
        <p:nvCxnSpPr>
          <p:cNvPr id="14" name="Straight Connector 13">
            <a:extLst>
              <a:ext uri="{FF2B5EF4-FFF2-40B4-BE49-F238E27FC236}">
                <a16:creationId xmlns:a16="http://schemas.microsoft.com/office/drawing/2014/main" id="{B6329013-1EA0-BF70-B024-F40AFFFC2207}"/>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4375E67-01C1-6DC0-F293-8FEDFDE25628}"/>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Test Automation Engineer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6D504DB8-530C-80AE-153B-245B78D2B13B}"/>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5013ACC-EA17-C468-794C-93F7966A4F2D}"/>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44.5 hours (31 courses)</a:t>
            </a:r>
          </a:p>
        </p:txBody>
      </p:sp>
      <p:cxnSp>
        <p:nvCxnSpPr>
          <p:cNvPr id="18" name="Straight Connector 17">
            <a:extLst>
              <a:ext uri="{FF2B5EF4-FFF2-40B4-BE49-F238E27FC236}">
                <a16:creationId xmlns:a16="http://schemas.microsoft.com/office/drawing/2014/main" id="{E84BAA45-5BFE-EECA-4479-7D02DABB379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EBC65CB-14D4-E50A-3D03-023FF0908BA6}"/>
              </a:ext>
            </a:extLst>
          </p:cNvPr>
          <p:cNvSpPr txBox="1"/>
          <p:nvPr/>
        </p:nvSpPr>
        <p:spPr>
          <a:xfrm>
            <a:off x="798894" y="517588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Test Automation Engineer Professional certification</a:t>
            </a:r>
            <a:endParaRPr lang="en-US" sz="1400" dirty="0">
              <a:latin typeface="Arial"/>
              <a:cs typeface="Arial"/>
            </a:endParaRPr>
          </a:p>
        </p:txBody>
      </p:sp>
      <p:pic>
        <p:nvPicPr>
          <p:cNvPr id="2" name="Picture 4">
            <a:extLst>
              <a:ext uri="{FF2B5EF4-FFF2-40B4-BE49-F238E27FC236}">
                <a16:creationId xmlns:a16="http://schemas.microsoft.com/office/drawing/2014/main" id="{1C183381-D8D7-D538-6258-54E0559B576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98378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1775-ACEF-249B-5E09-DB4B392C55E7}"/>
            </a:ext>
          </a:extLst>
        </p:cNvPr>
        <p:cNvGrpSpPr/>
        <p:nvPr/>
      </p:nvGrpSpPr>
      <p:grpSpPr>
        <a:xfrm>
          <a:off x="0" y="0"/>
          <a:ext cx="0" cy="0"/>
          <a:chOff x="0" y="0"/>
          <a:chExt cx="0" cy="0"/>
        </a:xfrm>
      </p:grpSpPr>
      <p:sp>
        <p:nvSpPr>
          <p:cNvPr id="4" name="Title 31">
            <a:extLst>
              <a:ext uri="{FF2B5EF4-FFF2-40B4-BE49-F238E27FC236}">
                <a16:creationId xmlns:a16="http://schemas.microsoft.com/office/drawing/2014/main" id="{6B37F7D5-EB3B-6827-D5A3-F018B047AF3C}"/>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Test Managers</a:t>
            </a:r>
          </a:p>
        </p:txBody>
      </p:sp>
      <p:cxnSp>
        <p:nvCxnSpPr>
          <p:cNvPr id="5" name="Straight Connector 4">
            <a:extLst>
              <a:ext uri="{FF2B5EF4-FFF2-40B4-BE49-F238E27FC236}">
                <a16:creationId xmlns:a16="http://schemas.microsoft.com/office/drawing/2014/main" id="{FF09B9D6-A2A2-4CBF-A517-6D6E38396E2A}"/>
              </a:ext>
            </a:extLst>
          </p:cNvPr>
          <p:cNvCxnSpPr>
            <a:cxnSpLocks/>
          </p:cNvCxnSpPr>
          <p:nvPr/>
        </p:nvCxnSpPr>
        <p:spPr>
          <a:xfrm>
            <a:off x="350308" y="206718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ECBD16AE-28F3-2870-E5CE-911251A6C30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B2733D1C-4FAA-A13E-16E0-01D027CCA7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3129B6E3-E86F-D574-7765-D4E93F4445C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0743E78A-C866-9EF3-0FC7-6E0849A991B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DDA29110-8046-A910-88D0-1DFBAC6B6EFF}"/>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Plan, manage the execution and analyze the outcomes of software testing plans.</a:t>
            </a:r>
          </a:p>
        </p:txBody>
      </p:sp>
      <p:pic>
        <p:nvPicPr>
          <p:cNvPr id="12" name="Picture 51">
            <a:extLst>
              <a:ext uri="{FF2B5EF4-FFF2-40B4-BE49-F238E27FC236}">
                <a16:creationId xmlns:a16="http://schemas.microsoft.com/office/drawing/2014/main" id="{71DBEE47-6BA7-A0EE-02ED-E0984B330A0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208514"/>
            <a:ext cx="301752" cy="301752"/>
          </a:xfrm>
          <a:prstGeom prst="rect">
            <a:avLst/>
          </a:prstGeom>
        </p:spPr>
      </p:pic>
      <p:sp>
        <p:nvSpPr>
          <p:cNvPr id="13" name="TextBox 12">
            <a:extLst>
              <a:ext uri="{FF2B5EF4-FFF2-40B4-BE49-F238E27FC236}">
                <a16:creationId xmlns:a16="http://schemas.microsoft.com/office/drawing/2014/main" id="{A99408AB-FC90-AC66-95CE-96592619E066}"/>
              </a:ext>
            </a:extLst>
          </p:cNvPr>
          <p:cNvSpPr txBox="1"/>
          <p:nvPr/>
        </p:nvSpPr>
        <p:spPr>
          <a:xfrm>
            <a:off x="798894" y="2136289"/>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with experience as technical project managers and knowledge of the software development lifecycle and software testing concepts.</a:t>
            </a:r>
          </a:p>
        </p:txBody>
      </p:sp>
      <p:cxnSp>
        <p:nvCxnSpPr>
          <p:cNvPr id="14" name="Straight Connector 13">
            <a:extLst>
              <a:ext uri="{FF2B5EF4-FFF2-40B4-BE49-F238E27FC236}">
                <a16:creationId xmlns:a16="http://schemas.microsoft.com/office/drawing/2014/main" id="{269F44D8-E50D-698E-434F-972D322D61F7}"/>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A51A221-EB33-E918-C430-8059B789C363}"/>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Test Manager Foundation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1EBF6FA2-5C40-B85F-34F4-FCCCB8504BB6}"/>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F682310-35DC-92D4-75FC-153BC5432B55}"/>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5 hours (5 courses)</a:t>
            </a:r>
          </a:p>
        </p:txBody>
      </p:sp>
      <p:cxnSp>
        <p:nvCxnSpPr>
          <p:cNvPr id="18" name="Straight Connector 17">
            <a:extLst>
              <a:ext uri="{FF2B5EF4-FFF2-40B4-BE49-F238E27FC236}">
                <a16:creationId xmlns:a16="http://schemas.microsoft.com/office/drawing/2014/main" id="{80BA0023-7F59-F8F3-63B2-786F683CB4C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DADD963-114F-CD00-D26D-81E6C4614551}"/>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20" name="Picture Placeholder 19" descr="A person standing with his arms crossed&#10;&#10;Description automatically generated">
            <a:extLst>
              <a:ext uri="{FF2B5EF4-FFF2-40B4-BE49-F238E27FC236}">
                <a16:creationId xmlns:a16="http://schemas.microsoft.com/office/drawing/2014/main" id="{D86FAA7E-B281-62B3-B4A0-1AF49F426B50}"/>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p:blipFill>
        <p:spPr>
          <a:xfrm>
            <a:off x="6094413" y="0"/>
            <a:ext cx="6094412" cy="6858000"/>
          </a:xfrm>
        </p:spPr>
      </p:pic>
      <p:pic>
        <p:nvPicPr>
          <p:cNvPr id="2" name="Picture 4">
            <a:extLst>
              <a:ext uri="{FF2B5EF4-FFF2-40B4-BE49-F238E27FC236}">
                <a16:creationId xmlns:a16="http://schemas.microsoft.com/office/drawing/2014/main" id="{DC9D4F1A-FA36-E82B-D0F9-E632C3CB35B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473200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BBC1-80D9-FB1F-B768-A216A7FFC3FF}"/>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17653831-2DF5-1B1B-2CB7-55E6C3F15237}"/>
              </a:ext>
            </a:extLst>
          </p:cNvPr>
          <p:cNvSpPr>
            <a:spLocks noGrp="1"/>
          </p:cNvSpPr>
          <p:nvPr>
            <p:ph type="title"/>
          </p:nvPr>
        </p:nvSpPr>
        <p:spPr>
          <a:xfrm>
            <a:off x="381001" y="357721"/>
            <a:ext cx="5713411" cy="690029"/>
          </a:xfrm>
        </p:spPr>
        <p:txBody>
          <a:bodyPr/>
          <a:lstStyle/>
          <a:p>
            <a:r>
              <a:rPr lang="en-US" dirty="0"/>
              <a:t>Automation Developers with AI</a:t>
            </a:r>
            <a:endParaRPr lang="en-US" b="0" dirty="0">
              <a:solidFill>
                <a:srgbClr val="FA4616"/>
              </a:solidFill>
            </a:endParaRPr>
          </a:p>
        </p:txBody>
      </p:sp>
      <p:cxnSp>
        <p:nvCxnSpPr>
          <p:cNvPr id="2" name="Straight Connector 1">
            <a:extLst>
              <a:ext uri="{FF2B5EF4-FFF2-40B4-BE49-F238E27FC236}">
                <a16:creationId xmlns:a16="http://schemas.microsoft.com/office/drawing/2014/main" id="{86575EC6-F504-D862-0765-C55189110BAE}"/>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2570CFEE-591A-9CAA-AF23-4A7FE5DDF4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205524"/>
            <a:ext cx="301752" cy="301752"/>
          </a:xfrm>
          <a:prstGeom prst="rect">
            <a:avLst/>
          </a:prstGeom>
        </p:spPr>
      </p:pic>
      <p:pic>
        <p:nvPicPr>
          <p:cNvPr id="4" name="Picture 591">
            <a:extLst>
              <a:ext uri="{FF2B5EF4-FFF2-40B4-BE49-F238E27FC236}">
                <a16:creationId xmlns:a16="http://schemas.microsoft.com/office/drawing/2014/main" id="{7661EDBF-F045-FA2E-6271-35B274633FD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289887"/>
            <a:ext cx="301752" cy="301752"/>
          </a:xfrm>
          <a:prstGeom prst="rect">
            <a:avLst/>
          </a:prstGeom>
        </p:spPr>
      </p:pic>
      <p:pic>
        <p:nvPicPr>
          <p:cNvPr id="5" name="Graphic 4">
            <a:extLst>
              <a:ext uri="{FF2B5EF4-FFF2-40B4-BE49-F238E27FC236}">
                <a16:creationId xmlns:a16="http://schemas.microsoft.com/office/drawing/2014/main" id="{2C5D96BB-52CB-E4E5-B4A3-FC38CD51491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00436"/>
            <a:ext cx="301752" cy="301752"/>
          </a:xfrm>
          <a:prstGeom prst="rect">
            <a:avLst/>
          </a:prstGeom>
        </p:spPr>
      </p:pic>
      <p:pic>
        <p:nvPicPr>
          <p:cNvPr id="7" name="Picture 22">
            <a:extLst>
              <a:ext uri="{FF2B5EF4-FFF2-40B4-BE49-F238E27FC236}">
                <a16:creationId xmlns:a16="http://schemas.microsoft.com/office/drawing/2014/main" id="{D4326F24-C53C-87E5-55A7-7E8D2F57725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8" name="TextBox 7">
            <a:extLst>
              <a:ext uri="{FF2B5EF4-FFF2-40B4-BE49-F238E27FC236}">
                <a16:creationId xmlns:a16="http://schemas.microsoft.com/office/drawing/2014/main" id="{FE5F122E-C083-23CC-4B1A-A340C8549A32}"/>
              </a:ext>
            </a:extLst>
          </p:cNvPr>
          <p:cNvSpPr txBox="1"/>
          <p:nvPr/>
        </p:nvSpPr>
        <p:spPr>
          <a:xfrm>
            <a:off x="798894" y="111891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Leverage AI capabilities to build automation projects involving digitized documents and unstructured communications data.</a:t>
            </a:r>
          </a:p>
        </p:txBody>
      </p:sp>
      <p:pic>
        <p:nvPicPr>
          <p:cNvPr id="9" name="Picture 51">
            <a:extLst>
              <a:ext uri="{FF2B5EF4-FFF2-40B4-BE49-F238E27FC236}">
                <a16:creationId xmlns:a16="http://schemas.microsoft.com/office/drawing/2014/main" id="{146E2E14-80BD-732D-6941-B4667906CBE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86"/>
            <a:ext cx="301752" cy="301752"/>
          </a:xfrm>
          <a:prstGeom prst="rect">
            <a:avLst/>
          </a:prstGeom>
        </p:spPr>
      </p:pic>
      <p:sp>
        <p:nvSpPr>
          <p:cNvPr id="10" name="TextBox 9">
            <a:extLst>
              <a:ext uri="{FF2B5EF4-FFF2-40B4-BE49-F238E27FC236}">
                <a16:creationId xmlns:a16="http://schemas.microsoft.com/office/drawing/2014/main" id="{192A605D-A2DB-11AC-45B6-237DA45D33D7}"/>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The Specialized AI skillset comes on top of the Automation Developer core expertise.</a:t>
            </a:r>
          </a:p>
        </p:txBody>
      </p:sp>
      <p:cxnSp>
        <p:nvCxnSpPr>
          <p:cNvPr id="12" name="Straight Connector 11">
            <a:extLst>
              <a:ext uri="{FF2B5EF4-FFF2-40B4-BE49-F238E27FC236}">
                <a16:creationId xmlns:a16="http://schemas.microsoft.com/office/drawing/2014/main" id="{CB6149EB-E451-7386-5532-F615CB949FDF}"/>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701EC2F-F48C-0716-7D9E-8E0B42685CBE}"/>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Specialized AI Associate learning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Specialized AI Professional learning plan</a:t>
            </a:r>
            <a:endParaRPr lang="en-US" sz="1400" dirty="0">
              <a:solidFill>
                <a:schemeClr val="accent6"/>
              </a:solidFill>
              <a:latin typeface="Arial"/>
              <a:cs typeface="Arial"/>
            </a:endParaRPr>
          </a:p>
        </p:txBody>
      </p:sp>
      <p:cxnSp>
        <p:nvCxnSpPr>
          <p:cNvPr id="14" name="Straight Connector 13">
            <a:extLst>
              <a:ext uri="{FF2B5EF4-FFF2-40B4-BE49-F238E27FC236}">
                <a16:creationId xmlns:a16="http://schemas.microsoft.com/office/drawing/2014/main" id="{CFA300F7-8E20-1676-9563-94DDCE7F82D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FC21FC0-E3FB-858D-9497-4E54B27E73F6}"/>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Associate – 38.5 hours (27 courses)</a:t>
            </a:r>
          </a:p>
          <a:p>
            <a:pPr algn="l"/>
            <a:r>
              <a:rPr lang="en-US" sz="1400" dirty="0">
                <a:latin typeface="Arial"/>
                <a:cs typeface="Arial"/>
              </a:rPr>
              <a:t>Professional – 55 hours (36 courses)</a:t>
            </a:r>
          </a:p>
        </p:txBody>
      </p:sp>
      <p:cxnSp>
        <p:nvCxnSpPr>
          <p:cNvPr id="16" name="Straight Connector 15">
            <a:extLst>
              <a:ext uri="{FF2B5EF4-FFF2-40B4-BE49-F238E27FC236}">
                <a16:creationId xmlns:a16="http://schemas.microsoft.com/office/drawing/2014/main" id="{65E4158F-08F5-7FB1-3570-526C44B72FDA}"/>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37BB6B0-CF48-B31C-9BC9-49FBDF159129}"/>
              </a:ext>
            </a:extLst>
          </p:cNvPr>
          <p:cNvSpPr txBox="1"/>
          <p:nvPr/>
        </p:nvSpPr>
        <p:spPr>
          <a:xfrm>
            <a:off x="798894" y="5137383"/>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Specialized AI Associate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Specialized AI Professional certification</a:t>
            </a:r>
            <a:endParaRPr lang="en-US" sz="1400" dirty="0">
              <a:solidFill>
                <a:schemeClr val="accent6"/>
              </a:solidFill>
              <a:latin typeface="Arial"/>
              <a:cs typeface="Arial"/>
            </a:endParaRPr>
          </a:p>
        </p:txBody>
      </p:sp>
      <p:pic>
        <p:nvPicPr>
          <p:cNvPr id="20" name="Picture Placeholder 19" descr="A person holding a computer&#10;&#10;Description automatically generated">
            <a:extLst>
              <a:ext uri="{FF2B5EF4-FFF2-40B4-BE49-F238E27FC236}">
                <a16:creationId xmlns:a16="http://schemas.microsoft.com/office/drawing/2014/main" id="{F27FCDB6-E1FE-86DF-9514-45A7D9171B69}"/>
              </a:ext>
            </a:extLst>
          </p:cNvPr>
          <p:cNvPicPr>
            <a:picLocks noGrp="1" noChangeAspect="1"/>
          </p:cNvPicPr>
          <p:nvPr>
            <p:ph type="pic" sz="quarter" idx="15"/>
          </p:nvPr>
        </p:nvPicPr>
        <p:blipFill>
          <a:blip r:embed="rId16" cstate="screen">
            <a:extLst>
              <a:ext uri="{28A0092B-C50C-407E-A947-70E740481C1C}">
                <a14:useLocalDpi xmlns:a14="http://schemas.microsoft.com/office/drawing/2010/main"/>
              </a:ext>
            </a:extLst>
          </a:blip>
          <a:srcRect/>
          <a:stretch/>
        </p:blipFill>
        <p:spPr>
          <a:xfrm>
            <a:off x="6094413" y="0"/>
            <a:ext cx="6094412" cy="6858000"/>
          </a:xfrm>
        </p:spPr>
      </p:pic>
      <p:pic>
        <p:nvPicPr>
          <p:cNvPr id="6" name="Picture 4">
            <a:extLst>
              <a:ext uri="{FF2B5EF4-FFF2-40B4-BE49-F238E27FC236}">
                <a16:creationId xmlns:a16="http://schemas.microsoft.com/office/drawing/2014/main" id="{60BB5843-570C-826B-9C75-5C9EDA155CC6}"/>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62209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tablet&#10;&#10;Description automatically generated with medium confidence">
            <a:extLst>
              <a:ext uri="{FF2B5EF4-FFF2-40B4-BE49-F238E27FC236}">
                <a16:creationId xmlns:a16="http://schemas.microsoft.com/office/drawing/2014/main" id="{4637FD43-07B9-6B66-CF55-2E0765551FC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DC45E9C8-FAE9-355B-7B88-C476A7CC5363}"/>
              </a:ext>
            </a:extLst>
          </p:cNvPr>
          <p:cNvSpPr>
            <a:spLocks noGrp="1"/>
          </p:cNvSpPr>
          <p:nvPr>
            <p:ph type="title"/>
          </p:nvPr>
        </p:nvSpPr>
        <p:spPr>
          <a:xfrm>
            <a:off x="381001" y="357721"/>
            <a:ext cx="5713411" cy="690029"/>
          </a:xfrm>
        </p:spPr>
        <p:txBody>
          <a:bodyPr/>
          <a:lstStyle/>
          <a:p>
            <a:r>
              <a:rPr lang="en-US" dirty="0"/>
              <a:t>Citizen Developers</a:t>
            </a:r>
            <a:endParaRPr lang="en-US" b="0" dirty="0">
              <a:solidFill>
                <a:srgbClr val="FA4616"/>
              </a:solidFill>
            </a:endParaRPr>
          </a:p>
        </p:txBody>
      </p:sp>
      <p:cxnSp>
        <p:nvCxnSpPr>
          <p:cNvPr id="6" name="Straight Connector 5">
            <a:extLst>
              <a:ext uri="{FF2B5EF4-FFF2-40B4-BE49-F238E27FC236}">
                <a16:creationId xmlns:a16="http://schemas.microsoft.com/office/drawing/2014/main" id="{5A6DB3D8-DAD6-3BCE-6EC9-DB8AE1C931E8}"/>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BA31246E-5A64-B112-53E4-11708863C3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8" name="Picture 591">
            <a:extLst>
              <a:ext uri="{FF2B5EF4-FFF2-40B4-BE49-F238E27FC236}">
                <a16:creationId xmlns:a16="http://schemas.microsoft.com/office/drawing/2014/main" id="{EC8AEDB6-36E2-8ECA-9444-8AD6CDBF57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9" name="Graphic 8">
            <a:extLst>
              <a:ext uri="{FF2B5EF4-FFF2-40B4-BE49-F238E27FC236}">
                <a16:creationId xmlns:a16="http://schemas.microsoft.com/office/drawing/2014/main" id="{0CE850F6-74C1-B776-7FC8-2B079DE7167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10" name="Picture 22">
            <a:extLst>
              <a:ext uri="{FF2B5EF4-FFF2-40B4-BE49-F238E27FC236}">
                <a16:creationId xmlns:a16="http://schemas.microsoft.com/office/drawing/2014/main" id="{83752AF4-46CA-F99E-7F47-1EC44A41782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AA87209B-2939-EDAD-0519-492C09CACC8B}"/>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Automate their work or the work of their peers using low-code solutions. </a:t>
            </a:r>
          </a:p>
        </p:txBody>
      </p:sp>
      <p:pic>
        <p:nvPicPr>
          <p:cNvPr id="13" name="Picture 51">
            <a:extLst>
              <a:ext uri="{FF2B5EF4-FFF2-40B4-BE49-F238E27FC236}">
                <a16:creationId xmlns:a16="http://schemas.microsoft.com/office/drawing/2014/main" id="{082F50F1-2C18-F4DF-5993-C16F3D03D7F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86"/>
            <a:ext cx="301752" cy="301752"/>
          </a:xfrm>
          <a:prstGeom prst="rect">
            <a:avLst/>
          </a:prstGeom>
        </p:spPr>
      </p:pic>
      <p:sp>
        <p:nvSpPr>
          <p:cNvPr id="14" name="TextBox 13">
            <a:extLst>
              <a:ext uri="{FF2B5EF4-FFF2-40B4-BE49-F238E27FC236}">
                <a16:creationId xmlns:a16="http://schemas.microsoft.com/office/drawing/2014/main" id="{27DC56A3-6B73-518F-8601-2FCEF203209D}"/>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individuals with a sweet tooth for technical areas, but without any prior coding experience.</a:t>
            </a:r>
          </a:p>
        </p:txBody>
      </p:sp>
      <p:cxnSp>
        <p:nvCxnSpPr>
          <p:cNvPr id="15" name="Straight Connector 14">
            <a:extLst>
              <a:ext uri="{FF2B5EF4-FFF2-40B4-BE49-F238E27FC236}">
                <a16:creationId xmlns:a16="http://schemas.microsoft.com/office/drawing/2014/main" id="{F78C3870-1D42-8F8B-44F0-3E52A65CA7AB}"/>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BBA9D69-A3B3-824A-BA65-BD23B77B9CF9}"/>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Citizen Developer Foundation learning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Citizen Developer Technologies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E9A6DFB9-ACEA-9D71-EB4B-D44821C2D400}"/>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5EBD558-8E48-BE6F-87C0-85EF14C90539}"/>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Foundation – 14 hours (9 courses)</a:t>
            </a:r>
          </a:p>
          <a:p>
            <a:pPr algn="l"/>
            <a:r>
              <a:rPr lang="en-US" sz="1400" dirty="0">
                <a:latin typeface="Arial"/>
                <a:cs typeface="Arial"/>
              </a:rPr>
              <a:t>Technologies – 15.5 hours (12 courses)</a:t>
            </a:r>
          </a:p>
        </p:txBody>
      </p:sp>
      <p:cxnSp>
        <p:nvCxnSpPr>
          <p:cNvPr id="19" name="Straight Connector 18">
            <a:extLst>
              <a:ext uri="{FF2B5EF4-FFF2-40B4-BE49-F238E27FC236}">
                <a16:creationId xmlns:a16="http://schemas.microsoft.com/office/drawing/2014/main" id="{B96DF3CD-4DBD-79B2-3930-8715C600640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7DBBBA-D27E-1206-B401-5F3DB21D100D}"/>
              </a:ext>
            </a:extLst>
          </p:cNvPr>
          <p:cNvSpPr txBox="1"/>
          <p:nvPr/>
        </p:nvSpPr>
        <p:spPr>
          <a:xfrm>
            <a:off x="798894" y="5137383"/>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3" name="Picture 4">
            <a:extLst>
              <a:ext uri="{FF2B5EF4-FFF2-40B4-BE49-F238E27FC236}">
                <a16:creationId xmlns:a16="http://schemas.microsoft.com/office/drawing/2014/main" id="{10ED85C3-8919-36FF-B494-7798AC908D4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24377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5582-FDF2-03BD-D20B-61BBD6D3BDFD}"/>
            </a:ext>
          </a:extLst>
        </p:cNvPr>
        <p:cNvGrpSpPr/>
        <p:nvPr/>
      </p:nvGrpSpPr>
      <p:grpSpPr>
        <a:xfrm>
          <a:off x="0" y="0"/>
          <a:ext cx="0" cy="0"/>
          <a:chOff x="0" y="0"/>
          <a:chExt cx="0" cy="0"/>
        </a:xfrm>
      </p:grpSpPr>
      <p:sp>
        <p:nvSpPr>
          <p:cNvPr id="61" name="Title 31">
            <a:extLst>
              <a:ext uri="{FF2B5EF4-FFF2-40B4-BE49-F238E27FC236}">
                <a16:creationId xmlns:a16="http://schemas.microsoft.com/office/drawing/2014/main" id="{FC357388-76D2-5942-6CFE-09491083550E}"/>
              </a:ext>
            </a:extLst>
          </p:cNvPr>
          <p:cNvSpPr txBox="1">
            <a:spLocks/>
          </p:cNvSpPr>
          <p:nvPr/>
        </p:nvSpPr>
        <p:spPr>
          <a:xfrm>
            <a:off x="381002" y="357721"/>
            <a:ext cx="4643759"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Business users</a:t>
            </a:r>
          </a:p>
        </p:txBody>
      </p:sp>
      <p:pic>
        <p:nvPicPr>
          <p:cNvPr id="6" name="Picture Placeholder 5" descr="A person sitting on a chair&#10;&#10;Description automatically generated with medium confidence">
            <a:extLst>
              <a:ext uri="{FF2B5EF4-FFF2-40B4-BE49-F238E27FC236}">
                <a16:creationId xmlns:a16="http://schemas.microsoft.com/office/drawing/2014/main" id="{FEEFCCF6-0D97-6DF8-EA39-5FCD0AE8EF9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cxnSp>
        <p:nvCxnSpPr>
          <p:cNvPr id="2" name="Straight Connector 1">
            <a:extLst>
              <a:ext uri="{FF2B5EF4-FFF2-40B4-BE49-F238E27FC236}">
                <a16:creationId xmlns:a16="http://schemas.microsoft.com/office/drawing/2014/main" id="{307EA392-8D78-853D-2997-D0129E419A9A}"/>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16A21940-121B-1582-CFEA-33A0F9DE3E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ACC8238C-CDAF-5774-F0FE-FDC284F6CB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93A35226-E614-7E47-A616-7D4D1452297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E5C66BA0-7010-759D-22AE-91993D42900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1B0FF6CE-A019-E2F8-1D6F-8B6E13289071}"/>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Use ready-made AI and automation solutions in their day-to-day work. </a:t>
            </a:r>
          </a:p>
        </p:txBody>
      </p:sp>
      <p:pic>
        <p:nvPicPr>
          <p:cNvPr id="13" name="Picture 51">
            <a:extLst>
              <a:ext uri="{FF2B5EF4-FFF2-40B4-BE49-F238E27FC236}">
                <a16:creationId xmlns:a16="http://schemas.microsoft.com/office/drawing/2014/main" id="{0F24C73C-F49A-4638-F672-8C1BE023386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545391"/>
            <a:ext cx="301752" cy="301752"/>
          </a:xfrm>
          <a:prstGeom prst="rect">
            <a:avLst/>
          </a:prstGeom>
        </p:spPr>
      </p:pic>
      <p:sp>
        <p:nvSpPr>
          <p:cNvPr id="14" name="TextBox 13">
            <a:extLst>
              <a:ext uri="{FF2B5EF4-FFF2-40B4-BE49-F238E27FC236}">
                <a16:creationId xmlns:a16="http://schemas.microsoft.com/office/drawing/2014/main" id="{E78683B9-D2CC-F991-5CA0-FEFDDD14ACE3}"/>
              </a:ext>
            </a:extLst>
          </p:cNvPr>
          <p:cNvSpPr txBox="1"/>
          <p:nvPr/>
        </p:nvSpPr>
        <p:spPr>
          <a:xfrm>
            <a:off x="798894" y="2473166"/>
            <a:ext cx="4941505" cy="615553"/>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None. All business users can take this learning offering.</a:t>
            </a:r>
          </a:p>
        </p:txBody>
      </p:sp>
      <p:cxnSp>
        <p:nvCxnSpPr>
          <p:cNvPr id="15" name="Straight Connector 14">
            <a:extLst>
              <a:ext uri="{FF2B5EF4-FFF2-40B4-BE49-F238E27FC236}">
                <a16:creationId xmlns:a16="http://schemas.microsoft.com/office/drawing/2014/main" id="{13903E99-976C-5ADE-85C7-F2365EF147CE}"/>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3810973-C788-6E60-B1D0-B5C095897520}"/>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User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E72A8C73-85BB-DC01-3003-2C36C1DD3783}"/>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0687462-C6CD-3CC3-7E4F-EEAF48092FEE}"/>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5.5 hours (5 courses)</a:t>
            </a:r>
          </a:p>
        </p:txBody>
      </p:sp>
      <p:cxnSp>
        <p:nvCxnSpPr>
          <p:cNvPr id="19" name="Straight Connector 18">
            <a:extLst>
              <a:ext uri="{FF2B5EF4-FFF2-40B4-BE49-F238E27FC236}">
                <a16:creationId xmlns:a16="http://schemas.microsoft.com/office/drawing/2014/main" id="{216EB2FC-55A0-D5C3-8606-BA9CD986CBEA}"/>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852F3B5-F4DB-7B3B-5225-3BFB252353CB}"/>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4" name="Picture 4">
            <a:extLst>
              <a:ext uri="{FF2B5EF4-FFF2-40B4-BE49-F238E27FC236}">
                <a16:creationId xmlns:a16="http://schemas.microsoft.com/office/drawing/2014/main" id="{A0E92EB7-518F-8B4C-5F12-884613021EF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156128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415373" y="552742"/>
            <a:ext cx="1526278" cy="409276"/>
          </a:xfrm>
        </p:spPr>
        <p:txBody>
          <a:bodyPr/>
          <a:lstStyle/>
          <a:p>
            <a:r>
              <a:rPr lang="en-US" sz="3600"/>
              <a:t>Why</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250461" y="1004593"/>
            <a:ext cx="556260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FA4616"/>
              </a:buClr>
              <a:buSzTx/>
              <a:buFont typeface="Arial"/>
              <a:buNone/>
              <a:tabLst/>
              <a:defRPr/>
            </a:pPr>
            <a:endParaRPr kumimoji="0" lang="en-US" sz="1600" b="0" i="0" u="none" strike="noStrike" kern="1200" cap="none" spc="0" normalizeH="0" baseline="0" noProof="0">
              <a:ln>
                <a:noFill/>
              </a:ln>
              <a:solidFill>
                <a:srgbClr val="0067DF"/>
              </a:solidFill>
              <a:effectLst/>
              <a:uLnTx/>
              <a:uFillTx/>
              <a:latin typeface="Arial"/>
              <a:ea typeface="+mn-ea"/>
              <a:cs typeface="Arial"/>
            </a:endParaRPr>
          </a:p>
        </p:txBody>
      </p:sp>
      <p:pic>
        <p:nvPicPr>
          <p:cNvPr id="5" name="Picture Placeholder 4" descr="A person standing in front of a computer&#10;&#10;Description automatically generated with medium confidence">
            <a:extLst>
              <a:ext uri="{FF2B5EF4-FFF2-40B4-BE49-F238E27FC236}">
                <a16:creationId xmlns:a16="http://schemas.microsoft.com/office/drawing/2014/main" id="{142DBFE1-BCE7-D6EF-1425-F90AF8178DBC}"/>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DA61C500-DA65-6544-A903-21FD6CA75250}"/>
              </a:ext>
            </a:extLst>
          </p:cNvPr>
          <p:cNvSpPr/>
          <p:nvPr/>
        </p:nvSpPr>
        <p:spPr>
          <a:xfrm>
            <a:off x="1084787" y="1479675"/>
            <a:ext cx="4998722" cy="738664"/>
          </a:xfrm>
          <a:prstGeom prst="rect">
            <a:avLst/>
          </a:prstGeom>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a:cs typeface="Arial"/>
              </a:rPr>
              <a:t>Video-based learning and build-along</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a:cs typeface="Arial"/>
              </a:rPr>
              <a:t>High-quality videos and downloadable resources, all to encourage learners to build along</a:t>
            </a:r>
          </a:p>
        </p:txBody>
      </p:sp>
      <p:pic>
        <p:nvPicPr>
          <p:cNvPr id="38" name="Graphic 37">
            <a:extLst>
              <a:ext uri="{FF2B5EF4-FFF2-40B4-BE49-F238E27FC236}">
                <a16:creationId xmlns:a16="http://schemas.microsoft.com/office/drawing/2014/main" id="{41ADBEAF-3229-4A48-AC32-988442CE0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412" y="2645708"/>
            <a:ext cx="566928" cy="566928"/>
          </a:xfrm>
          <a:prstGeom prst="rect">
            <a:avLst/>
          </a:prstGeom>
        </p:spPr>
      </p:pic>
      <p:sp>
        <p:nvSpPr>
          <p:cNvPr id="43" name="Rectangle 42">
            <a:extLst>
              <a:ext uri="{FF2B5EF4-FFF2-40B4-BE49-F238E27FC236}">
                <a16:creationId xmlns:a16="http://schemas.microsoft.com/office/drawing/2014/main" id="{73E9F941-580F-E941-B394-371D9F5210A8}"/>
              </a:ext>
            </a:extLst>
          </p:cNvPr>
          <p:cNvSpPr/>
          <p:nvPr/>
        </p:nvSpPr>
        <p:spPr>
          <a:xfrm>
            <a:off x="1084787" y="2559038"/>
            <a:ext cx="4998723"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Preparing for certification</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Dedicated training to prepare for the UiPath Certified Professional exams</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DDBF05F-D29D-EF4F-ACD5-7B754A175EC6}"/>
              </a:ext>
            </a:extLst>
          </p:cNvPr>
          <p:cNvSpPr/>
          <p:nvPr/>
        </p:nvSpPr>
        <p:spPr>
          <a:xfrm>
            <a:off x="1084787" y="3638401"/>
            <a:ext cx="4998722"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Role-based learning plans</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Learning content tailored to the 12 personas working with automation</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3E3B993A-94A1-4DD5-9C49-06857738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207" y="403236"/>
            <a:ext cx="3690226" cy="708857"/>
          </a:xfrm>
          <a:prstGeom prst="rect">
            <a:avLst/>
          </a:prstGeom>
        </p:spPr>
      </p:pic>
      <p:pic>
        <p:nvPicPr>
          <p:cNvPr id="17" name="Graphic 16">
            <a:extLst>
              <a:ext uri="{FF2B5EF4-FFF2-40B4-BE49-F238E27FC236}">
                <a16:creationId xmlns:a16="http://schemas.microsoft.com/office/drawing/2014/main" id="{09FA2906-2E8F-4BC2-8B51-84C6B714B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412" y="1566612"/>
            <a:ext cx="566928" cy="566928"/>
          </a:xfrm>
          <a:prstGeom prst="rect">
            <a:avLst/>
          </a:prstGeom>
        </p:spPr>
      </p:pic>
      <p:pic>
        <p:nvPicPr>
          <p:cNvPr id="19" name="Graphic 18">
            <a:extLst>
              <a:ext uri="{FF2B5EF4-FFF2-40B4-BE49-F238E27FC236}">
                <a16:creationId xmlns:a16="http://schemas.microsoft.com/office/drawing/2014/main" id="{A477F62A-8C21-48A2-9E2F-60085260E4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412" y="3724804"/>
            <a:ext cx="566928" cy="566928"/>
          </a:xfrm>
          <a:prstGeom prst="rect">
            <a:avLst/>
          </a:prstGeom>
        </p:spPr>
      </p:pic>
      <p:sp>
        <p:nvSpPr>
          <p:cNvPr id="20" name="Rectangle 19">
            <a:extLst>
              <a:ext uri="{FF2B5EF4-FFF2-40B4-BE49-F238E27FC236}">
                <a16:creationId xmlns:a16="http://schemas.microsoft.com/office/drawing/2014/main" id="{19706699-0EA7-411D-BBBA-C2D6DC193AEB}"/>
              </a:ext>
            </a:extLst>
          </p:cNvPr>
          <p:cNvSpPr/>
          <p:nvPr/>
        </p:nvSpPr>
        <p:spPr>
          <a:xfrm>
            <a:off x="1084787" y="4717764"/>
            <a:ext cx="4998722"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UiPath product training</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At least one course for each of the 19 products in the UiPath Platform</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97CFC326-05DC-4993-9E7F-C380FC40E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9412" y="4803900"/>
            <a:ext cx="566928" cy="566928"/>
          </a:xfrm>
          <a:prstGeom prst="rect">
            <a:avLst/>
          </a:prstGeom>
        </p:spPr>
      </p:pic>
      <p:pic>
        <p:nvPicPr>
          <p:cNvPr id="23" name="Graphic 22">
            <a:extLst>
              <a:ext uri="{FF2B5EF4-FFF2-40B4-BE49-F238E27FC236}">
                <a16:creationId xmlns:a16="http://schemas.microsoft.com/office/drawing/2014/main" id="{993BAD12-06E1-431D-A324-3B0B7D54F2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412" y="5750867"/>
            <a:ext cx="566928" cy="566928"/>
          </a:xfrm>
          <a:prstGeom prst="rect">
            <a:avLst/>
          </a:prstGeom>
        </p:spPr>
      </p:pic>
      <p:sp>
        <p:nvSpPr>
          <p:cNvPr id="24" name="Rectangle 23">
            <a:extLst>
              <a:ext uri="{FF2B5EF4-FFF2-40B4-BE49-F238E27FC236}">
                <a16:creationId xmlns:a16="http://schemas.microsoft.com/office/drawing/2014/main" id="{BEB7384D-9666-4AB2-8977-626528FEA9BC}"/>
              </a:ext>
            </a:extLst>
          </p:cNvPr>
          <p:cNvSpPr/>
          <p:nvPr/>
        </p:nvSpPr>
        <p:spPr>
          <a:xfrm>
            <a:off x="1084787" y="5779371"/>
            <a:ext cx="4998722" cy="52322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Available in multiple languages</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The most important courses available in 9 languages</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01130199-5351-40CA-F71C-E2C25EE7EB9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0"/>
          </a:xfrm>
          <a:prstGeom prst="rect">
            <a:avLst/>
          </a:prstGeom>
        </p:spPr>
      </p:pic>
    </p:spTree>
    <p:custDataLst>
      <p:tags r:id="rId1"/>
    </p:custDataLst>
    <p:extLst>
      <p:ext uri="{BB962C8B-B14F-4D97-AF65-F5344CB8AC3E}">
        <p14:creationId xmlns:p14="http://schemas.microsoft.com/office/powerpoint/2010/main" val="396864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112161A-4BAA-9990-CF00-C15C6EDB2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6112161A-4BAA-9990-CF00-C15C6EDB2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B5E3BB13-618D-704D-8C22-6BB3FA0A8425}"/>
              </a:ext>
            </a:extLst>
          </p:cNvPr>
          <p:cNvSpPr>
            <a:spLocks noGrp="1"/>
          </p:cNvSpPr>
          <p:nvPr>
            <p:ph type="ctrTitle"/>
          </p:nvPr>
        </p:nvSpPr>
        <p:spPr/>
        <p:txBody>
          <a:bodyPr/>
          <a:lstStyle/>
          <a:p>
            <a:r>
              <a:rPr lang="en-US" dirty="0"/>
              <a:t>UiPath Academy</a:t>
            </a:r>
          </a:p>
        </p:txBody>
      </p:sp>
      <p:sp>
        <p:nvSpPr>
          <p:cNvPr id="16" name="Subtitle 15">
            <a:extLst>
              <a:ext uri="{FF2B5EF4-FFF2-40B4-BE49-F238E27FC236}">
                <a16:creationId xmlns:a16="http://schemas.microsoft.com/office/drawing/2014/main" id="{73D39956-BEA0-7949-852A-7E8ACEFEFC5A}"/>
              </a:ext>
            </a:extLst>
          </p:cNvPr>
          <p:cNvSpPr>
            <a:spLocks noGrp="1"/>
          </p:cNvSpPr>
          <p:nvPr>
            <p:ph type="subTitle" idx="1"/>
          </p:nvPr>
        </p:nvSpPr>
        <p:spPr/>
        <p:txBody>
          <a:bodyPr/>
          <a:lstStyle/>
          <a:p>
            <a:r>
              <a:rPr lang="en-US" dirty="0"/>
              <a:t>Unlocking tomorrow’s careers, today</a:t>
            </a:r>
            <a:endParaRPr lang="en-PH" dirty="0"/>
          </a:p>
        </p:txBody>
      </p:sp>
      <p:pic>
        <p:nvPicPr>
          <p:cNvPr id="7" name="Picture Placeholder 6">
            <a:extLst>
              <a:ext uri="{FF2B5EF4-FFF2-40B4-BE49-F238E27FC236}">
                <a16:creationId xmlns:a16="http://schemas.microsoft.com/office/drawing/2014/main" id="{3F739821-6352-084B-85C2-21073B0EA245}"/>
              </a:ext>
            </a:extLst>
          </p:cNvPr>
          <p:cNvPicPr>
            <a:picLocks noGrp="1" noRot="1" noChangeAspect="1" noMove="1" noResize="1" noEditPoints="1" noAdjustHandles="1" noChangeArrowheads="1" noChangeShapeType="1" noCrop="1"/>
          </p:cNvPicPr>
          <p:nvPr>
            <p:ph type="pic" sz="quarter" idx="10"/>
          </p:nvPr>
        </p:nvPicPr>
        <p:blipFill rotWithShape="1">
          <a:blip r:embed="rId6"/>
          <a:srcRect/>
          <a:stretch/>
        </p:blipFill>
        <p:spPr/>
      </p:pic>
      <p:pic>
        <p:nvPicPr>
          <p:cNvPr id="2" name="Picture 1">
            <a:extLst>
              <a:ext uri="{FF2B5EF4-FFF2-40B4-BE49-F238E27FC236}">
                <a16:creationId xmlns:a16="http://schemas.microsoft.com/office/drawing/2014/main" id="{9E195269-CAB5-F281-D3CF-480FE75E799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37690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CE234-959A-E001-F126-576F33CDF3B2}"/>
              </a:ext>
            </a:extLst>
          </p:cNvPr>
          <p:cNvSpPr/>
          <p:nvPr/>
        </p:nvSpPr>
        <p:spPr>
          <a:xfrm>
            <a:off x="-1" y="1038225"/>
            <a:ext cx="6094414" cy="2305050"/>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91440" rtlCol="0" anchor="ctr" anchorCtr="0">
            <a:spAutoFit/>
          </a:bodyPr>
          <a:lstStyle/>
          <a:p>
            <a:pPr algn="l"/>
            <a:endParaRPr lang="en-US" sz="1400" b="0" i="0" dirty="0">
              <a:solidFill>
                <a:schemeClr val="tx1"/>
              </a:solidFill>
              <a:latin typeface="Arial"/>
              <a:cs typeface="Arial"/>
            </a:endParaRPr>
          </a:p>
        </p:txBody>
      </p:sp>
      <p:sp>
        <p:nvSpPr>
          <p:cNvPr id="5" name="Title 1">
            <a:extLst>
              <a:ext uri="{FF2B5EF4-FFF2-40B4-BE49-F238E27FC236}">
                <a16:creationId xmlns:a16="http://schemas.microsoft.com/office/drawing/2014/main" id="{0669C7AC-BB3D-16B6-2A70-F1BE8DB154FF}"/>
              </a:ext>
            </a:extLst>
          </p:cNvPr>
          <p:cNvSpPr>
            <a:spLocks noGrp="1"/>
          </p:cNvSpPr>
          <p:nvPr>
            <p:ph type="title"/>
          </p:nvPr>
        </p:nvSpPr>
        <p:spPr>
          <a:xfrm>
            <a:off x="381001" y="357721"/>
            <a:ext cx="6608941" cy="690029"/>
          </a:xfrm>
        </p:spPr>
        <p:txBody>
          <a:bodyPr/>
          <a:lstStyle/>
          <a:p>
            <a:r>
              <a:rPr lang="en-US" dirty="0">
                <a:latin typeface="Arial"/>
              </a:rPr>
              <a:t>What does UiPath Academy do?</a:t>
            </a:r>
            <a:endParaRPr lang="en-US" dirty="0"/>
          </a:p>
        </p:txBody>
      </p:sp>
      <p:pic>
        <p:nvPicPr>
          <p:cNvPr id="6" name="Picture 5">
            <a:extLst>
              <a:ext uri="{FF2B5EF4-FFF2-40B4-BE49-F238E27FC236}">
                <a16:creationId xmlns:a16="http://schemas.microsoft.com/office/drawing/2014/main" id="{7A2BF5C1-AF45-75EE-919D-63C2BB430C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4412" y="0"/>
            <a:ext cx="6094412" cy="6858000"/>
          </a:xfrm>
          <a:prstGeom prst="rect">
            <a:avLst/>
          </a:prstGeom>
        </p:spPr>
      </p:pic>
      <p:sp>
        <p:nvSpPr>
          <p:cNvPr id="7" name="Freeform: Shape 6">
            <a:extLst>
              <a:ext uri="{FF2B5EF4-FFF2-40B4-BE49-F238E27FC236}">
                <a16:creationId xmlns:a16="http://schemas.microsoft.com/office/drawing/2014/main" id="{169AD355-87BD-8BD1-A68D-D529138A4742}"/>
              </a:ext>
            </a:extLst>
          </p:cNvPr>
          <p:cNvSpPr/>
          <p:nvPr/>
        </p:nvSpPr>
        <p:spPr>
          <a:xfrm rot="16200000" flipV="1">
            <a:off x="405624" y="632600"/>
            <a:ext cx="2036726" cy="2847973"/>
          </a:xfrm>
          <a:custGeom>
            <a:avLst/>
            <a:gdLst>
              <a:gd name="connsiteX0" fmla="*/ 1883333 w 1883333"/>
              <a:gd name="connsiteY0" fmla="*/ 1307102 h 2633482"/>
              <a:gd name="connsiteX1" fmla="*/ 1883333 w 1883333"/>
              <a:gd name="connsiteY1" fmla="*/ 0 h 2633482"/>
              <a:gd name="connsiteX2" fmla="*/ 1824155 w 1883333"/>
              <a:gd name="connsiteY2" fmla="*/ 10732 h 2633482"/>
              <a:gd name="connsiteX3" fmla="*/ 723427 w 1883333"/>
              <a:gd name="connsiteY3" fmla="*/ 648675 h 2633482"/>
              <a:gd name="connsiteX4" fmla="*/ 11304 w 1883333"/>
              <a:gd name="connsiteY4" fmla="*/ 2631931 h 2633482"/>
              <a:gd name="connsiteX5" fmla="*/ 11490 w 1883333"/>
              <a:gd name="connsiteY5" fmla="*/ 2633481 h 2633482"/>
              <a:gd name="connsiteX6" fmla="*/ 1256339 w 1883333"/>
              <a:gd name="connsiteY6" fmla="*/ 2633482 h 2633482"/>
              <a:gd name="connsiteX7" fmla="*/ 1255829 w 1883333"/>
              <a:gd name="connsiteY7" fmla="*/ 2631395 h 2633482"/>
              <a:gd name="connsiteX8" fmla="*/ 1595424 w 1883333"/>
              <a:gd name="connsiteY8" fmla="*/ 1520671 h 2633482"/>
              <a:gd name="connsiteX9" fmla="*/ 1738679 w 1883333"/>
              <a:gd name="connsiteY9" fmla="*/ 1397568 h 263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333" h="2633482">
                <a:moveTo>
                  <a:pt x="1883333" y="1307102"/>
                </a:moveTo>
                <a:lnTo>
                  <a:pt x="1883333" y="0"/>
                </a:lnTo>
                <a:lnTo>
                  <a:pt x="1824155" y="10732"/>
                </a:lnTo>
                <a:cubicBezTo>
                  <a:pt x="1420950" y="119528"/>
                  <a:pt x="1039926" y="332176"/>
                  <a:pt x="723427" y="648675"/>
                </a:cubicBezTo>
                <a:cubicBezTo>
                  <a:pt x="180857" y="1191245"/>
                  <a:pt x="-56517" y="1923440"/>
                  <a:pt x="11304" y="2631931"/>
                </a:cubicBezTo>
                <a:lnTo>
                  <a:pt x="11490" y="2633481"/>
                </a:lnTo>
                <a:lnTo>
                  <a:pt x="1256339" y="2633482"/>
                </a:lnTo>
                <a:lnTo>
                  <a:pt x="1255829" y="2631395"/>
                </a:lnTo>
                <a:cubicBezTo>
                  <a:pt x="1180363" y="2241616"/>
                  <a:pt x="1293562" y="1822533"/>
                  <a:pt x="1595424" y="1520671"/>
                </a:cubicBezTo>
                <a:cubicBezTo>
                  <a:pt x="1640703" y="1475391"/>
                  <a:pt x="1688620" y="1434357"/>
                  <a:pt x="1738679" y="1397568"/>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err="1">
              <a:solidFill>
                <a:schemeClr val="lt1"/>
              </a:solidFill>
              <a:latin typeface="Arial"/>
              <a:cs typeface="Arial"/>
            </a:endParaRPr>
          </a:p>
        </p:txBody>
      </p:sp>
      <p:sp>
        <p:nvSpPr>
          <p:cNvPr id="8" name="TextBox 7">
            <a:extLst>
              <a:ext uri="{FF2B5EF4-FFF2-40B4-BE49-F238E27FC236}">
                <a16:creationId xmlns:a16="http://schemas.microsoft.com/office/drawing/2014/main" id="{8CAB2142-0320-358D-A6F5-E3364B038F5E}"/>
              </a:ext>
            </a:extLst>
          </p:cNvPr>
          <p:cNvSpPr txBox="1">
            <a:spLocks/>
          </p:cNvSpPr>
          <p:nvPr/>
        </p:nvSpPr>
        <p:spPr>
          <a:xfrm>
            <a:off x="3072397" y="2541301"/>
            <a:ext cx="1226148" cy="801974"/>
          </a:xfrm>
          <a:custGeom>
            <a:avLst/>
            <a:gdLst>
              <a:gd name="connsiteX0" fmla="*/ 613075 w 1226148"/>
              <a:gd name="connsiteY0" fmla="*/ 0 h 801974"/>
              <a:gd name="connsiteX1" fmla="*/ 1226148 w 1226148"/>
              <a:gd name="connsiteY1" fmla="*/ 613070 h 801974"/>
              <a:gd name="connsiteX2" fmla="*/ 1198586 w 1226148"/>
              <a:gd name="connsiteY2" fmla="*/ 795378 h 801974"/>
              <a:gd name="connsiteX3" fmla="*/ 1195987 w 1226148"/>
              <a:gd name="connsiteY3" fmla="*/ 801974 h 801974"/>
              <a:gd name="connsiteX4" fmla="*/ 30162 w 1226148"/>
              <a:gd name="connsiteY4" fmla="*/ 801974 h 801974"/>
              <a:gd name="connsiteX5" fmla="*/ 27563 w 1226148"/>
              <a:gd name="connsiteY5" fmla="*/ 795378 h 801974"/>
              <a:gd name="connsiteX6" fmla="*/ 0 w 1226148"/>
              <a:gd name="connsiteY6" fmla="*/ 613070 h 801974"/>
              <a:gd name="connsiteX7" fmla="*/ 613075 w 1226148"/>
              <a:gd name="connsiteY7" fmla="*/ 0 h 8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148" h="801974">
                <a:moveTo>
                  <a:pt x="613075" y="0"/>
                </a:moveTo>
                <a:cubicBezTo>
                  <a:pt x="951666" y="0"/>
                  <a:pt x="1226148" y="274481"/>
                  <a:pt x="1226148" y="613070"/>
                </a:cubicBezTo>
                <a:cubicBezTo>
                  <a:pt x="1226148" y="676555"/>
                  <a:pt x="1216499" y="737787"/>
                  <a:pt x="1198586" y="795378"/>
                </a:cubicBezTo>
                <a:lnTo>
                  <a:pt x="1195987" y="801974"/>
                </a:lnTo>
                <a:lnTo>
                  <a:pt x="30162" y="801974"/>
                </a:lnTo>
                <a:lnTo>
                  <a:pt x="27563" y="795378"/>
                </a:lnTo>
                <a:cubicBezTo>
                  <a:pt x="9650" y="737787"/>
                  <a:pt x="0" y="676555"/>
                  <a:pt x="0" y="613070"/>
                </a:cubicBezTo>
                <a:cubicBezTo>
                  <a:pt x="0" y="274481"/>
                  <a:pt x="274483" y="0"/>
                  <a:pt x="613075"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 </a:t>
            </a:r>
          </a:p>
        </p:txBody>
      </p:sp>
      <p:sp>
        <p:nvSpPr>
          <p:cNvPr id="9" name="Content Placeholder 32">
            <a:extLst>
              <a:ext uri="{FF2B5EF4-FFF2-40B4-BE49-F238E27FC236}">
                <a16:creationId xmlns:a16="http://schemas.microsoft.com/office/drawing/2014/main" id="{BCBF292A-EE65-6A06-311D-62ACEE0AFF6A}"/>
              </a:ext>
            </a:extLst>
          </p:cNvPr>
          <p:cNvSpPr txBox="1">
            <a:spLocks/>
          </p:cNvSpPr>
          <p:nvPr/>
        </p:nvSpPr>
        <p:spPr>
          <a:xfrm>
            <a:off x="376636" y="1814717"/>
            <a:ext cx="5341140" cy="923330"/>
          </a:xfrm>
          <a:prstGeom prst="rect">
            <a:avLst/>
          </a:prstGeom>
        </p:spPr>
        <p:txBody>
          <a:bodyPr wrap="square" lIns="0" tIns="0" rIns="0" bIns="0">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spcBef>
                <a:spcPts val="600"/>
              </a:spcBef>
              <a:spcAft>
                <a:spcPts val="600"/>
              </a:spcAft>
            </a:pPr>
            <a:r>
              <a:rPr lang="en-US" sz="3000" b="1" dirty="0">
                <a:solidFill>
                  <a:schemeClr val="bg1"/>
                </a:solidFill>
              </a:rPr>
              <a:t>“Skilling for the world of agentic automation”</a:t>
            </a:r>
            <a:endParaRPr lang="en-US" dirty="0">
              <a:solidFill>
                <a:schemeClr val="bg1"/>
              </a:solidFill>
            </a:endParaRPr>
          </a:p>
        </p:txBody>
      </p:sp>
      <p:sp>
        <p:nvSpPr>
          <p:cNvPr id="10" name="Rectangle 9">
            <a:extLst>
              <a:ext uri="{FF2B5EF4-FFF2-40B4-BE49-F238E27FC236}">
                <a16:creationId xmlns:a16="http://schemas.microsoft.com/office/drawing/2014/main" id="{DB2B10BD-3E41-4F9B-2298-16527E352AC9}"/>
              </a:ext>
            </a:extLst>
          </p:cNvPr>
          <p:cNvSpPr/>
          <p:nvPr/>
        </p:nvSpPr>
        <p:spPr>
          <a:xfrm>
            <a:off x="0" y="3343274"/>
            <a:ext cx="6094413" cy="640080"/>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spAutoFit/>
          </a:bodyPr>
          <a:lstStyle/>
          <a:p>
            <a:pPr algn="l"/>
            <a:endParaRPr lang="en-US" sz="1400" b="0" i="0" dirty="0">
              <a:solidFill>
                <a:schemeClr val="tx1"/>
              </a:solidFill>
              <a:latin typeface="Arial"/>
              <a:cs typeface="Arial"/>
            </a:endParaRPr>
          </a:p>
        </p:txBody>
      </p:sp>
      <p:sp>
        <p:nvSpPr>
          <p:cNvPr id="11" name="Content Placeholder 32">
            <a:extLst>
              <a:ext uri="{FF2B5EF4-FFF2-40B4-BE49-F238E27FC236}">
                <a16:creationId xmlns:a16="http://schemas.microsoft.com/office/drawing/2014/main" id="{B6EF7363-B752-D991-ED2C-DAAA7431E649}"/>
              </a:ext>
            </a:extLst>
          </p:cNvPr>
          <p:cNvSpPr txBox="1">
            <a:spLocks/>
          </p:cNvSpPr>
          <p:nvPr/>
        </p:nvSpPr>
        <p:spPr>
          <a:xfrm>
            <a:off x="381001" y="3524815"/>
            <a:ext cx="5557886" cy="276999"/>
          </a:xfrm>
          <a:prstGeom prst="rect">
            <a:avLst/>
          </a:prstGeom>
        </p:spPr>
        <p:txBody>
          <a:bodyPr wrap="square" lIns="0" tIns="0" rIns="0" bIns="0">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800" b="1" dirty="0">
                <a:solidFill>
                  <a:schemeClr val="bg1"/>
                </a:solidFill>
              </a:rPr>
              <a:t>We’re here for both individuals and companies:</a:t>
            </a:r>
          </a:p>
        </p:txBody>
      </p:sp>
      <p:sp>
        <p:nvSpPr>
          <p:cNvPr id="12" name="TextBox 22, chunk 1">
            <a:extLst>
              <a:ext uri="{FF2B5EF4-FFF2-40B4-BE49-F238E27FC236}">
                <a16:creationId xmlns:a16="http://schemas.microsoft.com/office/drawing/2014/main" id="{4764B41D-EEF8-8643-EC73-1C283BE4226E}"/>
              </a:ext>
            </a:extLst>
          </p:cNvPr>
          <p:cNvSpPr txBox="1"/>
          <p:nvPr/>
        </p:nvSpPr>
        <p:spPr>
          <a:xfrm>
            <a:off x="1013460" y="4152510"/>
            <a:ext cx="4634866" cy="427352"/>
          </a:xfrm>
          <a:prstGeom prst="rect">
            <a:avLst/>
          </a:prstGeom>
          <a:noFill/>
        </p:spPr>
        <p:txBody>
          <a:bodyPr wrap="square" lIns="0" tIns="0" rIns="0" bIns="0" numCol="1" anchor="ctr">
            <a:noAutofit/>
          </a:bodyPr>
          <a:lstStyle>
            <a:defPPr>
              <a:defRPr lang="en-US"/>
            </a:defPPr>
            <a:lvl1pPr>
              <a:buClr>
                <a:srgbClr val="FA4616"/>
              </a:buClr>
              <a:defRPr sz="1600"/>
            </a:lvl1pPr>
          </a:lstStyle>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helping </a:t>
            </a:r>
            <a:r>
              <a:rPr kumimoji="0" lang="en-US" b="1" i="0" u="none" strike="noStrike" kern="1200" cap="none" spc="0" normalizeH="0" baseline="0" noProof="0" dirty="0">
                <a:ln>
                  <a:noFill/>
                </a:ln>
                <a:solidFill>
                  <a:srgbClr val="000000"/>
                </a:solidFill>
                <a:effectLst/>
                <a:uLnTx/>
                <a:uFillTx/>
                <a:latin typeface="Arial"/>
                <a:ea typeface="+mn-ea"/>
                <a:cs typeface="+mn-cs"/>
              </a:rPr>
              <a:t>individuals</a:t>
            </a:r>
            <a:r>
              <a:rPr kumimoji="0" lang="en-US" b="0" i="0" u="none" strike="noStrike" kern="1200" cap="none" spc="0" normalizeH="0" baseline="0" noProof="0" dirty="0">
                <a:ln>
                  <a:noFill/>
                </a:ln>
                <a:solidFill>
                  <a:srgbClr val="000000"/>
                </a:solidFill>
                <a:effectLst/>
                <a:uLnTx/>
                <a:uFillTx/>
                <a:latin typeface="Arial"/>
                <a:ea typeface="+mn-ea"/>
                <a:cs typeface="+mn-cs"/>
              </a:rPr>
              <a:t> secure the jobs of the future</a:t>
            </a:r>
          </a:p>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through training and certifications.</a:t>
            </a:r>
            <a:endParaRPr kumimoji="0" lang="en-US"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22, chunk 2">
            <a:extLst>
              <a:ext uri="{FF2B5EF4-FFF2-40B4-BE49-F238E27FC236}">
                <a16:creationId xmlns:a16="http://schemas.microsoft.com/office/drawing/2014/main" id="{F4C04F17-F530-7905-3E54-2D80BE82258A}"/>
              </a:ext>
            </a:extLst>
          </p:cNvPr>
          <p:cNvSpPr txBox="1"/>
          <p:nvPr/>
        </p:nvSpPr>
        <p:spPr>
          <a:xfrm>
            <a:off x="1013460" y="4918174"/>
            <a:ext cx="4634866" cy="427352"/>
          </a:xfrm>
          <a:prstGeom prst="rect">
            <a:avLst/>
          </a:prstGeom>
          <a:noFill/>
        </p:spPr>
        <p:txBody>
          <a:bodyPr wrap="square" lIns="0" tIns="0" rIns="0" bIns="0" numCol="1" anchor="ctr">
            <a:noAutofit/>
          </a:bodyPr>
          <a:lstStyle>
            <a:defPPr>
              <a:defRPr lang="en-US"/>
            </a:defPPr>
            <a:lvl1pPr>
              <a:buClr>
                <a:srgbClr val="FA4616"/>
              </a:buClr>
              <a:defRPr sz="1600"/>
            </a:lvl1pPr>
          </a:lstStyle>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helping </a:t>
            </a:r>
            <a:r>
              <a:rPr kumimoji="0" lang="en-US" b="1" i="0" u="none" strike="noStrike" kern="1200" cap="none" spc="0" normalizeH="0" baseline="0" noProof="0" dirty="0">
                <a:ln>
                  <a:noFill/>
                </a:ln>
                <a:solidFill>
                  <a:srgbClr val="000000"/>
                </a:solidFill>
                <a:effectLst/>
                <a:uLnTx/>
                <a:uFillTx/>
                <a:latin typeface="Arial"/>
                <a:ea typeface="+mn-ea"/>
                <a:cs typeface="+mn-cs"/>
              </a:rPr>
              <a:t>companies</a:t>
            </a:r>
            <a:r>
              <a:rPr kumimoji="0" lang="en-US" b="0" i="0" u="none" strike="noStrike" kern="1200" cap="none" spc="0" normalizeH="0" baseline="0" noProof="0" dirty="0">
                <a:ln>
                  <a:noFill/>
                </a:ln>
                <a:solidFill>
                  <a:srgbClr val="000000"/>
                </a:solidFill>
                <a:effectLst/>
                <a:uLnTx/>
                <a:uFillTx/>
                <a:latin typeface="Arial"/>
                <a:ea typeface="+mn-ea"/>
                <a:cs typeface="+mn-cs"/>
              </a:rPr>
              <a:t> </a:t>
            </a:r>
            <a:r>
              <a:rPr lang="en-US" dirty="0">
                <a:solidFill>
                  <a:srgbClr val="000000"/>
                </a:solidFill>
                <a:latin typeface="Arial"/>
              </a:rPr>
              <a:t>implement</a:t>
            </a:r>
            <a:r>
              <a:rPr kumimoji="0" lang="en-US" b="0" i="0" u="none" strike="noStrike" kern="1200" cap="none" spc="0" normalizeH="0" baseline="0" noProof="0" dirty="0">
                <a:ln>
                  <a:noFill/>
                </a:ln>
                <a:solidFill>
                  <a:srgbClr val="000000"/>
                </a:solidFill>
                <a:effectLst/>
                <a:uLnTx/>
                <a:uFillTx/>
                <a:latin typeface="Arial"/>
                <a:ea typeface="+mn-ea"/>
                <a:cs typeface="+mn-cs"/>
              </a:rPr>
              <a:t> AI and automation the right way.</a:t>
            </a:r>
          </a:p>
        </p:txBody>
      </p:sp>
      <p:cxnSp>
        <p:nvCxnSpPr>
          <p:cNvPr id="14" name="Straight Connector 13">
            <a:extLst>
              <a:ext uri="{FF2B5EF4-FFF2-40B4-BE49-F238E27FC236}">
                <a16:creationId xmlns:a16="http://schemas.microsoft.com/office/drawing/2014/main" id="{FA238F78-C370-FF09-489D-D334FB43F26B}"/>
              </a:ext>
            </a:extLst>
          </p:cNvPr>
          <p:cNvCxnSpPr>
            <a:cxnSpLocks/>
          </p:cNvCxnSpPr>
          <p:nvPr/>
        </p:nvCxnSpPr>
        <p:spPr>
          <a:xfrm>
            <a:off x="381001" y="4749018"/>
            <a:ext cx="5267325"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A picture containing circle, graphics, darkness&#10;&#10;Description automatically generated">
            <a:extLst>
              <a:ext uri="{FF2B5EF4-FFF2-40B4-BE49-F238E27FC236}">
                <a16:creationId xmlns:a16="http://schemas.microsoft.com/office/drawing/2014/main" id="{FFE4F8A3-E42D-E195-694F-31BB609F89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53" y="4204802"/>
            <a:ext cx="365760" cy="365760"/>
          </a:xfrm>
          <a:prstGeom prst="rect">
            <a:avLst/>
          </a:prstGeom>
        </p:spPr>
      </p:pic>
      <p:pic>
        <p:nvPicPr>
          <p:cNvPr id="16" name="Picture 15" descr="A picture containing screenshot, symbol, graphics, design&#10;&#10;Description automatically generated">
            <a:extLst>
              <a:ext uri="{FF2B5EF4-FFF2-40B4-BE49-F238E27FC236}">
                <a16:creationId xmlns:a16="http://schemas.microsoft.com/office/drawing/2014/main" id="{E9F2EE75-2433-1880-CACA-51F9A5802D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353" y="4948529"/>
            <a:ext cx="365760" cy="365760"/>
          </a:xfrm>
          <a:prstGeom prst="rect">
            <a:avLst/>
          </a:prstGeom>
        </p:spPr>
      </p:pic>
      <p:pic>
        <p:nvPicPr>
          <p:cNvPr id="2" name="Picture 4">
            <a:extLst>
              <a:ext uri="{FF2B5EF4-FFF2-40B4-BE49-F238E27FC236}">
                <a16:creationId xmlns:a16="http://schemas.microsoft.com/office/drawing/2014/main" id="{C717C6B8-97F7-7A76-3E07-6CE8B2379AE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46046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FBA1-3602-DDB4-110C-DE3A391FDE66}"/>
              </a:ext>
            </a:extLst>
          </p:cNvPr>
          <p:cNvSpPr>
            <a:spLocks noGrp="1"/>
          </p:cNvSpPr>
          <p:nvPr>
            <p:ph type="title"/>
          </p:nvPr>
        </p:nvSpPr>
        <p:spPr>
          <a:xfrm>
            <a:off x="381001" y="357721"/>
            <a:ext cx="6608941" cy="690029"/>
          </a:xfrm>
        </p:spPr>
        <p:txBody>
          <a:bodyPr/>
          <a:lstStyle/>
          <a:p>
            <a:r>
              <a:rPr lang="en-US" dirty="0">
                <a:latin typeface="Arial"/>
              </a:rPr>
              <a:t>Developers are the best…</a:t>
            </a:r>
            <a:endParaRPr lang="en-US" dirty="0">
              <a:solidFill>
                <a:schemeClr val="bg1">
                  <a:lumMod val="85000"/>
                </a:schemeClr>
              </a:solidFill>
              <a:latin typeface="Arial"/>
            </a:endParaRPr>
          </a:p>
        </p:txBody>
      </p:sp>
      <p:grpSp>
        <p:nvGrpSpPr>
          <p:cNvPr id="5" name="Group 4">
            <a:extLst>
              <a:ext uri="{FF2B5EF4-FFF2-40B4-BE49-F238E27FC236}">
                <a16:creationId xmlns:a16="http://schemas.microsoft.com/office/drawing/2014/main" id="{40123DAB-8FB5-E1D1-47F0-46AD5E569977}"/>
              </a:ext>
            </a:extLst>
          </p:cNvPr>
          <p:cNvGrpSpPr/>
          <p:nvPr/>
        </p:nvGrpSpPr>
        <p:grpSpPr>
          <a:xfrm>
            <a:off x="1758987" y="2426197"/>
            <a:ext cx="1356598" cy="1713599"/>
            <a:chOff x="381001" y="1026294"/>
            <a:chExt cx="1798476" cy="2307276"/>
          </a:xfrm>
        </p:grpSpPr>
        <p:pic>
          <p:nvPicPr>
            <p:cNvPr id="6" name="Picture 5">
              <a:extLst>
                <a:ext uri="{FF2B5EF4-FFF2-40B4-BE49-F238E27FC236}">
                  <a16:creationId xmlns:a16="http://schemas.microsoft.com/office/drawing/2014/main" id="{AC665D5D-BE67-D4E5-5A8F-C322803657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13"/>
            <a:stretch/>
          </p:blipFill>
          <p:spPr>
            <a:xfrm>
              <a:off x="384257" y="1026294"/>
              <a:ext cx="1795220" cy="1993240"/>
            </a:xfrm>
            <a:prstGeom prst="rect">
              <a:avLst/>
            </a:prstGeom>
            <a:solidFill>
              <a:schemeClr val="bg2"/>
            </a:solidFill>
            <a:ln>
              <a:noFill/>
            </a:ln>
            <a:effectLst/>
          </p:spPr>
        </p:pic>
        <p:sp>
          <p:nvSpPr>
            <p:cNvPr id="7" name="Rectangle 6">
              <a:extLst>
                <a:ext uri="{FF2B5EF4-FFF2-40B4-BE49-F238E27FC236}">
                  <a16:creationId xmlns:a16="http://schemas.microsoft.com/office/drawing/2014/main" id="{B5EE47EA-287F-CE37-8A82-783B68CB4739}"/>
                </a:ext>
              </a:extLst>
            </p:cNvPr>
            <p:cNvSpPr/>
            <p:nvPr/>
          </p:nvSpPr>
          <p:spPr>
            <a:xfrm>
              <a:off x="381001" y="2855826"/>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a:t>
              </a:r>
            </a:p>
            <a:p>
              <a:pPr algn="ctr"/>
              <a:r>
                <a:rPr lang="en-US" sz="900" i="0" dirty="0">
                  <a:solidFill>
                    <a:schemeClr val="tx1"/>
                  </a:solidFill>
                  <a:latin typeface="Arial"/>
                  <a:cs typeface="Arial"/>
                </a:rPr>
                <a:t>Developers</a:t>
              </a:r>
            </a:p>
          </p:txBody>
        </p:sp>
      </p:grpSp>
      <p:grpSp>
        <p:nvGrpSpPr>
          <p:cNvPr id="8" name="Group 7">
            <a:extLst>
              <a:ext uri="{FF2B5EF4-FFF2-40B4-BE49-F238E27FC236}">
                <a16:creationId xmlns:a16="http://schemas.microsoft.com/office/drawing/2014/main" id="{03147B24-0B21-7578-BEF9-E92807B8E9A4}"/>
              </a:ext>
            </a:extLst>
          </p:cNvPr>
          <p:cNvGrpSpPr/>
          <p:nvPr/>
        </p:nvGrpSpPr>
        <p:grpSpPr>
          <a:xfrm>
            <a:off x="3147881" y="2426198"/>
            <a:ext cx="1352452" cy="1713600"/>
            <a:chOff x="7686881" y="4423882"/>
            <a:chExt cx="1732049" cy="2194561"/>
          </a:xfrm>
        </p:grpSpPr>
        <p:pic>
          <p:nvPicPr>
            <p:cNvPr id="9" name="Picture 8">
              <a:extLst>
                <a:ext uri="{FF2B5EF4-FFF2-40B4-BE49-F238E27FC236}">
                  <a16:creationId xmlns:a16="http://schemas.microsoft.com/office/drawing/2014/main" id="{E813423B-F8F1-2CA5-9E76-235FCA954B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86881" y="4423882"/>
              <a:ext cx="1732049" cy="1758318"/>
            </a:xfrm>
            <a:prstGeom prst="rect">
              <a:avLst/>
            </a:prstGeom>
          </p:spPr>
        </p:pic>
        <p:sp>
          <p:nvSpPr>
            <p:cNvPr id="10" name="Rectangle 9">
              <a:extLst>
                <a:ext uri="{FF2B5EF4-FFF2-40B4-BE49-F238E27FC236}">
                  <a16:creationId xmlns:a16="http://schemas.microsoft.com/office/drawing/2014/main" id="{3EAABD8C-C989-E725-1B99-346D6130302E}"/>
                </a:ext>
              </a:extLst>
            </p:cNvPr>
            <p:cNvSpPr/>
            <p:nvPr/>
          </p:nvSpPr>
          <p:spPr>
            <a:xfrm>
              <a:off x="7687190" y="6182199"/>
              <a:ext cx="1727794" cy="4362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Solution</a:t>
              </a:r>
            </a:p>
            <a:p>
              <a:pPr algn="ctr"/>
              <a:r>
                <a:rPr lang="en-US" sz="900" i="0" dirty="0">
                  <a:solidFill>
                    <a:schemeClr val="tx1"/>
                  </a:solidFill>
                  <a:latin typeface="Arial"/>
                  <a:cs typeface="Arial"/>
                </a:rPr>
                <a:t>Architects</a:t>
              </a:r>
            </a:p>
          </p:txBody>
        </p:sp>
      </p:grpSp>
      <p:grpSp>
        <p:nvGrpSpPr>
          <p:cNvPr id="11" name="Group 10">
            <a:extLst>
              <a:ext uri="{FF2B5EF4-FFF2-40B4-BE49-F238E27FC236}">
                <a16:creationId xmlns:a16="http://schemas.microsoft.com/office/drawing/2014/main" id="{E0736B03-B21A-57F5-0699-EB30185DD03F}"/>
              </a:ext>
            </a:extLst>
          </p:cNvPr>
          <p:cNvGrpSpPr/>
          <p:nvPr/>
        </p:nvGrpSpPr>
        <p:grpSpPr>
          <a:xfrm>
            <a:off x="4517017" y="2426197"/>
            <a:ext cx="1356598" cy="1713599"/>
            <a:chOff x="5242607" y="3758958"/>
            <a:chExt cx="1797711" cy="2403325"/>
          </a:xfrm>
        </p:grpSpPr>
        <p:pic>
          <p:nvPicPr>
            <p:cNvPr id="12" name="Picture 11">
              <a:extLst>
                <a:ext uri="{FF2B5EF4-FFF2-40B4-BE49-F238E27FC236}">
                  <a16:creationId xmlns:a16="http://schemas.microsoft.com/office/drawing/2014/main" id="{A60ED823-F305-4584-1295-89BB288CF06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43469" y="3758958"/>
              <a:ext cx="1794454" cy="1941335"/>
            </a:xfrm>
            <a:prstGeom prst="rect">
              <a:avLst/>
            </a:prstGeom>
          </p:spPr>
        </p:pic>
        <p:sp>
          <p:nvSpPr>
            <p:cNvPr id="13" name="Rectangle 12">
              <a:extLst>
                <a:ext uri="{FF2B5EF4-FFF2-40B4-BE49-F238E27FC236}">
                  <a16:creationId xmlns:a16="http://schemas.microsoft.com/office/drawing/2014/main" id="{1AE42A2C-2D6B-5C25-FECF-6EAA4199E849}"/>
                </a:ext>
              </a:extLst>
            </p:cNvPr>
            <p:cNvSpPr/>
            <p:nvPr/>
          </p:nvSpPr>
          <p:spPr>
            <a:xfrm>
              <a:off x="5242607" y="5684542"/>
              <a:ext cx="1797711" cy="4777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Business</a:t>
              </a:r>
            </a:p>
            <a:p>
              <a:pPr algn="ctr"/>
              <a:r>
                <a:rPr lang="en-US" sz="900" i="0" dirty="0">
                  <a:solidFill>
                    <a:schemeClr val="tx1"/>
                  </a:solidFill>
                  <a:latin typeface="Arial"/>
                  <a:cs typeface="Arial"/>
                </a:rPr>
                <a:t>Analysts</a:t>
              </a:r>
            </a:p>
          </p:txBody>
        </p:sp>
      </p:grpSp>
      <p:grpSp>
        <p:nvGrpSpPr>
          <p:cNvPr id="14" name="Group 13">
            <a:extLst>
              <a:ext uri="{FF2B5EF4-FFF2-40B4-BE49-F238E27FC236}">
                <a16:creationId xmlns:a16="http://schemas.microsoft.com/office/drawing/2014/main" id="{27C3FC45-91BF-EF7F-1032-9109B13058F0}"/>
              </a:ext>
            </a:extLst>
          </p:cNvPr>
          <p:cNvGrpSpPr/>
          <p:nvPr/>
        </p:nvGrpSpPr>
        <p:grpSpPr>
          <a:xfrm>
            <a:off x="5901691" y="2431631"/>
            <a:ext cx="1359202" cy="1709337"/>
            <a:chOff x="4193694" y="1837269"/>
            <a:chExt cx="1740694" cy="2189103"/>
          </a:xfrm>
        </p:grpSpPr>
        <p:pic>
          <p:nvPicPr>
            <p:cNvPr id="15" name="Picture 14">
              <a:extLst>
                <a:ext uri="{FF2B5EF4-FFF2-40B4-BE49-F238E27FC236}">
                  <a16:creationId xmlns:a16="http://schemas.microsoft.com/office/drawing/2014/main" id="{04B673F7-B01E-51E3-6D1C-41477D6C1B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94431" y="1837269"/>
              <a:ext cx="1734207" cy="1923507"/>
            </a:xfrm>
            <a:prstGeom prst="rect">
              <a:avLst/>
            </a:prstGeom>
          </p:spPr>
        </p:pic>
        <p:sp>
          <p:nvSpPr>
            <p:cNvPr id="16" name="Rectangle 15">
              <a:extLst>
                <a:ext uri="{FF2B5EF4-FFF2-40B4-BE49-F238E27FC236}">
                  <a16:creationId xmlns:a16="http://schemas.microsoft.com/office/drawing/2014/main" id="{41DA3DDE-DC58-C1F1-8ED4-9AE5F838D98B}"/>
                </a:ext>
              </a:extLst>
            </p:cNvPr>
            <p:cNvSpPr/>
            <p:nvPr/>
          </p:nvSpPr>
          <p:spPr>
            <a:xfrm>
              <a:off x="4193694" y="3577178"/>
              <a:ext cx="1740694" cy="4491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Infrastructure</a:t>
              </a:r>
            </a:p>
            <a:p>
              <a:pPr algn="ctr"/>
              <a:r>
                <a:rPr lang="en-US" sz="900" i="0" dirty="0">
                  <a:solidFill>
                    <a:schemeClr val="tx1"/>
                  </a:solidFill>
                  <a:latin typeface="Arial"/>
                  <a:cs typeface="Arial"/>
                </a:rPr>
                <a:t>Engineers</a:t>
              </a:r>
            </a:p>
          </p:txBody>
        </p:sp>
      </p:grpSp>
      <p:grpSp>
        <p:nvGrpSpPr>
          <p:cNvPr id="17" name="Group 16">
            <a:extLst>
              <a:ext uri="{FF2B5EF4-FFF2-40B4-BE49-F238E27FC236}">
                <a16:creationId xmlns:a16="http://schemas.microsoft.com/office/drawing/2014/main" id="{8DC77725-6009-BD55-16C8-CADB4C140D45}"/>
              </a:ext>
            </a:extLst>
          </p:cNvPr>
          <p:cNvGrpSpPr/>
          <p:nvPr/>
        </p:nvGrpSpPr>
        <p:grpSpPr>
          <a:xfrm>
            <a:off x="7292026" y="2430553"/>
            <a:ext cx="1359202" cy="1709337"/>
            <a:chOff x="4193694" y="1837269"/>
            <a:chExt cx="1740694" cy="2189103"/>
          </a:xfrm>
        </p:grpSpPr>
        <p:pic>
          <p:nvPicPr>
            <p:cNvPr id="18" name="Picture 17">
              <a:extLst>
                <a:ext uri="{FF2B5EF4-FFF2-40B4-BE49-F238E27FC236}">
                  <a16:creationId xmlns:a16="http://schemas.microsoft.com/office/drawing/2014/main" id="{B5004F37-65EE-22C1-BE47-F9070FB3A1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0"/>
            <a:stretch/>
          </p:blipFill>
          <p:spPr>
            <a:xfrm>
              <a:off x="4194432" y="1837269"/>
              <a:ext cx="1734207" cy="1923507"/>
            </a:xfrm>
            <a:prstGeom prst="rect">
              <a:avLst/>
            </a:prstGeom>
          </p:spPr>
        </p:pic>
        <p:sp>
          <p:nvSpPr>
            <p:cNvPr id="19" name="Rectangle 18">
              <a:extLst>
                <a:ext uri="{FF2B5EF4-FFF2-40B4-BE49-F238E27FC236}">
                  <a16:creationId xmlns:a16="http://schemas.microsoft.com/office/drawing/2014/main" id="{CAEC4D63-6BEE-B586-7592-DC0C4D4C4C1C}"/>
                </a:ext>
              </a:extLst>
            </p:cNvPr>
            <p:cNvSpPr/>
            <p:nvPr/>
          </p:nvSpPr>
          <p:spPr>
            <a:xfrm>
              <a:off x="4193694" y="3577178"/>
              <a:ext cx="1740694" cy="4491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dirty="0">
                  <a:solidFill>
                    <a:schemeClr val="tx1"/>
                  </a:solidFill>
                  <a:latin typeface="Arial"/>
                  <a:cs typeface="Arial"/>
                </a:rPr>
                <a:t>Automation Project</a:t>
              </a:r>
              <a:endParaRPr lang="en-US" sz="900" i="0" dirty="0">
                <a:solidFill>
                  <a:schemeClr val="tx1"/>
                </a:solidFill>
                <a:latin typeface="Arial"/>
                <a:cs typeface="Arial"/>
              </a:endParaRPr>
            </a:p>
            <a:p>
              <a:pPr algn="ctr"/>
              <a:r>
                <a:rPr lang="en-US" sz="900" i="0" dirty="0">
                  <a:solidFill>
                    <a:schemeClr val="tx1"/>
                  </a:solidFill>
                  <a:latin typeface="Arial"/>
                  <a:cs typeface="Arial"/>
                </a:rPr>
                <a:t>Managers</a:t>
              </a:r>
            </a:p>
          </p:txBody>
        </p:sp>
      </p:grpSp>
      <p:sp>
        <p:nvSpPr>
          <p:cNvPr id="20" name="TextBox 25">
            <a:extLst>
              <a:ext uri="{FF2B5EF4-FFF2-40B4-BE49-F238E27FC236}">
                <a16:creationId xmlns:a16="http://schemas.microsoft.com/office/drawing/2014/main" id="{CD2F91F7-A7FB-1153-CCBC-A18D7AE969FF}"/>
              </a:ext>
            </a:extLst>
          </p:cNvPr>
          <p:cNvSpPr txBox="1"/>
          <p:nvPr/>
        </p:nvSpPr>
        <p:spPr>
          <a:xfrm>
            <a:off x="381001" y="1958624"/>
            <a:ext cx="8265738" cy="361509"/>
          </a:xfrm>
          <a:prstGeom prst="rect">
            <a:avLst/>
          </a:prstGeom>
          <a:solidFill>
            <a:schemeClr val="accent2"/>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chemeClr val="bg1"/>
                </a:solidFill>
                <a:latin typeface="+mj-lt"/>
                <a:cs typeface="Arial"/>
              </a:rPr>
              <a:t> Build the Center of Excellence core team (Practitioners)</a:t>
            </a:r>
          </a:p>
        </p:txBody>
      </p:sp>
      <p:sp>
        <p:nvSpPr>
          <p:cNvPr id="21" name="TextBox 25">
            <a:extLst>
              <a:ext uri="{FF2B5EF4-FFF2-40B4-BE49-F238E27FC236}">
                <a16:creationId xmlns:a16="http://schemas.microsoft.com/office/drawing/2014/main" id="{C16E57FC-CFAE-88CA-E878-952AE041A8C8}"/>
              </a:ext>
            </a:extLst>
          </p:cNvPr>
          <p:cNvSpPr txBox="1"/>
          <p:nvPr/>
        </p:nvSpPr>
        <p:spPr>
          <a:xfrm>
            <a:off x="381002" y="4574925"/>
            <a:ext cx="5502377" cy="361509"/>
          </a:xfrm>
          <a:prstGeom prst="rect">
            <a:avLst/>
          </a:prstGeom>
          <a:solidFill>
            <a:schemeClr val="accent3"/>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chemeClr val="bg1"/>
                </a:solidFill>
                <a:latin typeface="+mj-lt"/>
                <a:cs typeface="Arial"/>
              </a:rPr>
              <a:t> Unlock the full potential of AI and automation</a:t>
            </a:r>
          </a:p>
        </p:txBody>
      </p:sp>
      <p:sp>
        <p:nvSpPr>
          <p:cNvPr id="22" name="TextBox 25">
            <a:extLst>
              <a:ext uri="{FF2B5EF4-FFF2-40B4-BE49-F238E27FC236}">
                <a16:creationId xmlns:a16="http://schemas.microsoft.com/office/drawing/2014/main" id="{8B1AA3D7-B538-ADD1-0B1B-E2BA61C4D07D}"/>
              </a:ext>
            </a:extLst>
          </p:cNvPr>
          <p:cNvSpPr txBox="1"/>
          <p:nvPr/>
        </p:nvSpPr>
        <p:spPr>
          <a:xfrm>
            <a:off x="6344010" y="4574924"/>
            <a:ext cx="2755839" cy="361510"/>
          </a:xfrm>
          <a:prstGeom prst="rect">
            <a:avLst/>
          </a:prstGeom>
          <a:solidFill>
            <a:schemeClr val="accent4"/>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mj-lt"/>
                <a:cs typeface="Arial"/>
              </a:rPr>
              <a:t>Democratize (Enthusiasts)</a:t>
            </a:r>
            <a:endParaRPr lang="en-US" b="1" dirty="0">
              <a:solidFill>
                <a:schemeClr val="bg1"/>
              </a:solidFill>
            </a:endParaRPr>
          </a:p>
        </p:txBody>
      </p:sp>
      <p:grpSp>
        <p:nvGrpSpPr>
          <p:cNvPr id="23" name="Group 22">
            <a:extLst>
              <a:ext uri="{FF2B5EF4-FFF2-40B4-BE49-F238E27FC236}">
                <a16:creationId xmlns:a16="http://schemas.microsoft.com/office/drawing/2014/main" id="{715F2EB3-C53A-55C6-6096-68A758DCC315}"/>
              </a:ext>
            </a:extLst>
          </p:cNvPr>
          <p:cNvGrpSpPr/>
          <p:nvPr/>
        </p:nvGrpSpPr>
        <p:grpSpPr>
          <a:xfrm>
            <a:off x="7733462" y="4994544"/>
            <a:ext cx="1370280" cy="1715989"/>
            <a:chOff x="2319292" y="1779273"/>
            <a:chExt cx="1798632" cy="2252415"/>
          </a:xfrm>
        </p:grpSpPr>
        <p:sp>
          <p:nvSpPr>
            <p:cNvPr id="24" name="Rectangle 23">
              <a:extLst>
                <a:ext uri="{FF2B5EF4-FFF2-40B4-BE49-F238E27FC236}">
                  <a16:creationId xmlns:a16="http://schemas.microsoft.com/office/drawing/2014/main" id="{796601D2-C8B4-C41A-12A3-12F231B1B56F}"/>
                </a:ext>
              </a:extLst>
            </p:cNvPr>
            <p:cNvSpPr/>
            <p:nvPr/>
          </p:nvSpPr>
          <p:spPr>
            <a:xfrm>
              <a:off x="2319292" y="3581469"/>
              <a:ext cx="1793522" cy="4502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a:t>
              </a:r>
            </a:p>
            <a:p>
              <a:pPr algn="ctr"/>
              <a:r>
                <a:rPr lang="en-US" sz="900" i="0" dirty="0">
                  <a:solidFill>
                    <a:schemeClr val="tx1"/>
                  </a:solidFill>
                  <a:latin typeface="Arial"/>
                  <a:cs typeface="Arial"/>
                </a:rPr>
                <a:t>Users</a:t>
              </a:r>
            </a:p>
          </p:txBody>
        </p:sp>
        <p:pic>
          <p:nvPicPr>
            <p:cNvPr id="25" name="Picture 24">
              <a:extLst>
                <a:ext uri="{FF2B5EF4-FFF2-40B4-BE49-F238E27FC236}">
                  <a16:creationId xmlns:a16="http://schemas.microsoft.com/office/drawing/2014/main" id="{F7FAE9A2-E417-FCF2-21F6-23F21A7689A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19643" y="1779273"/>
              <a:ext cx="1798281" cy="1811072"/>
            </a:xfrm>
            <a:prstGeom prst="rect">
              <a:avLst/>
            </a:prstGeom>
          </p:spPr>
        </p:pic>
      </p:grpSp>
      <p:grpSp>
        <p:nvGrpSpPr>
          <p:cNvPr id="26" name="Group 25">
            <a:extLst>
              <a:ext uri="{FF2B5EF4-FFF2-40B4-BE49-F238E27FC236}">
                <a16:creationId xmlns:a16="http://schemas.microsoft.com/office/drawing/2014/main" id="{6180114E-09F1-79CD-8A57-AB713DCB4854}"/>
              </a:ext>
            </a:extLst>
          </p:cNvPr>
          <p:cNvGrpSpPr/>
          <p:nvPr/>
        </p:nvGrpSpPr>
        <p:grpSpPr>
          <a:xfrm>
            <a:off x="6344010" y="4997816"/>
            <a:ext cx="1368449" cy="1712717"/>
            <a:chOff x="424664" y="4428073"/>
            <a:chExt cx="1792915" cy="2243969"/>
          </a:xfrm>
        </p:grpSpPr>
        <p:sp>
          <p:nvSpPr>
            <p:cNvPr id="27" name="Rectangle 26">
              <a:extLst>
                <a:ext uri="{FF2B5EF4-FFF2-40B4-BE49-F238E27FC236}">
                  <a16:creationId xmlns:a16="http://schemas.microsoft.com/office/drawing/2014/main" id="{D3197FD2-87DA-BE6F-7D4C-0234F138DC64}"/>
                </a:ext>
              </a:extLst>
            </p:cNvPr>
            <p:cNvSpPr/>
            <p:nvPr/>
          </p:nvSpPr>
          <p:spPr>
            <a:xfrm>
              <a:off x="427055" y="6235800"/>
              <a:ext cx="1790523" cy="4362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Citizen</a:t>
              </a:r>
            </a:p>
            <a:p>
              <a:pPr algn="ctr"/>
              <a:r>
                <a:rPr lang="en-US" sz="900" i="0" dirty="0">
                  <a:solidFill>
                    <a:schemeClr val="tx1"/>
                  </a:solidFill>
                  <a:latin typeface="Arial"/>
                  <a:cs typeface="Arial"/>
                </a:rPr>
                <a:t> Developers</a:t>
              </a:r>
            </a:p>
          </p:txBody>
        </p:sp>
        <p:pic>
          <p:nvPicPr>
            <p:cNvPr id="28" name="Picture 27">
              <a:extLst>
                <a:ext uri="{FF2B5EF4-FFF2-40B4-BE49-F238E27FC236}">
                  <a16:creationId xmlns:a16="http://schemas.microsoft.com/office/drawing/2014/main" id="{8028A0BC-EA47-6EAC-7D2D-D56A2F94F6A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4664" y="4428073"/>
              <a:ext cx="1792915" cy="1807727"/>
            </a:xfrm>
            <a:prstGeom prst="rect">
              <a:avLst/>
            </a:prstGeom>
          </p:spPr>
        </p:pic>
      </p:grpSp>
      <p:grpSp>
        <p:nvGrpSpPr>
          <p:cNvPr id="32" name="Group 31">
            <a:extLst>
              <a:ext uri="{FF2B5EF4-FFF2-40B4-BE49-F238E27FC236}">
                <a16:creationId xmlns:a16="http://schemas.microsoft.com/office/drawing/2014/main" id="{72587694-0A5F-964D-FD8D-FF57F3F6D755}"/>
              </a:ext>
            </a:extLst>
          </p:cNvPr>
          <p:cNvGrpSpPr/>
          <p:nvPr/>
        </p:nvGrpSpPr>
        <p:grpSpPr>
          <a:xfrm>
            <a:off x="381103" y="4997817"/>
            <a:ext cx="1356226" cy="1712877"/>
            <a:chOff x="6134064" y="1827766"/>
            <a:chExt cx="1740987" cy="2198820"/>
          </a:xfrm>
        </p:grpSpPr>
        <p:pic>
          <p:nvPicPr>
            <p:cNvPr id="33" name="Picture 32">
              <a:extLst>
                <a:ext uri="{FF2B5EF4-FFF2-40B4-BE49-F238E27FC236}">
                  <a16:creationId xmlns:a16="http://schemas.microsoft.com/office/drawing/2014/main" id="{853E227E-80D2-966A-0AF4-96D709117CD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134064" y="1827766"/>
              <a:ext cx="1740987" cy="1762578"/>
            </a:xfrm>
            <a:prstGeom prst="rect">
              <a:avLst/>
            </a:prstGeom>
          </p:spPr>
        </p:pic>
        <p:sp>
          <p:nvSpPr>
            <p:cNvPr id="34" name="Rectangle 33">
              <a:extLst>
                <a:ext uri="{FF2B5EF4-FFF2-40B4-BE49-F238E27FC236}">
                  <a16:creationId xmlns:a16="http://schemas.microsoft.com/office/drawing/2014/main" id="{461A6AFF-68E4-C6C5-A0CA-6724F5FDEDE4}"/>
                </a:ext>
              </a:extLst>
            </p:cNvPr>
            <p:cNvSpPr/>
            <p:nvPr/>
          </p:nvSpPr>
          <p:spPr>
            <a:xfrm>
              <a:off x="6134064" y="3590344"/>
              <a:ext cx="1737360" cy="4362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Process Mining</a:t>
              </a:r>
            </a:p>
            <a:p>
              <a:pPr algn="ctr"/>
              <a:r>
                <a:rPr lang="en-US" sz="900" i="0" dirty="0">
                  <a:solidFill>
                    <a:schemeClr val="tx1"/>
                  </a:solidFill>
                  <a:latin typeface="Arial"/>
                  <a:cs typeface="Arial"/>
                </a:rPr>
                <a:t>Developers</a:t>
              </a:r>
            </a:p>
          </p:txBody>
        </p:sp>
      </p:grpSp>
      <p:grpSp>
        <p:nvGrpSpPr>
          <p:cNvPr id="35" name="Group 34">
            <a:extLst>
              <a:ext uri="{FF2B5EF4-FFF2-40B4-BE49-F238E27FC236}">
                <a16:creationId xmlns:a16="http://schemas.microsoft.com/office/drawing/2014/main" id="{EBF03829-682F-E0AD-FB28-F453D29F63CE}"/>
              </a:ext>
            </a:extLst>
          </p:cNvPr>
          <p:cNvGrpSpPr/>
          <p:nvPr/>
        </p:nvGrpSpPr>
        <p:grpSpPr>
          <a:xfrm>
            <a:off x="1760835" y="4997817"/>
            <a:ext cx="1356028" cy="1712877"/>
            <a:chOff x="7587653" y="999525"/>
            <a:chExt cx="1798254" cy="2334046"/>
          </a:xfrm>
        </p:grpSpPr>
        <p:pic>
          <p:nvPicPr>
            <p:cNvPr id="36" name="Picture 35">
              <a:extLst>
                <a:ext uri="{FF2B5EF4-FFF2-40B4-BE49-F238E27FC236}">
                  <a16:creationId xmlns:a16="http://schemas.microsoft.com/office/drawing/2014/main" id="{9D073A27-4C90-11AE-F212-2808DCB7B0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37" name="Rectangle 36">
              <a:extLst>
                <a:ext uri="{FF2B5EF4-FFF2-40B4-BE49-F238E27FC236}">
                  <a16:creationId xmlns:a16="http://schemas.microsoft.com/office/drawing/2014/main" id="{B0C846C3-F3B0-D233-229E-EFC1B18AEDC2}"/>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Test Automation</a:t>
              </a:r>
            </a:p>
            <a:p>
              <a:pPr algn="ctr"/>
              <a:r>
                <a:rPr lang="en-US" sz="900" dirty="0">
                  <a:solidFill>
                    <a:schemeClr val="tx1"/>
                  </a:solidFill>
                  <a:latin typeface="Arial"/>
                  <a:cs typeface="Arial"/>
                </a:rPr>
                <a:t>Engineers</a:t>
              </a:r>
              <a:endParaRPr lang="en-US" sz="900" i="0" dirty="0">
                <a:solidFill>
                  <a:schemeClr val="tx1"/>
                </a:solidFill>
                <a:latin typeface="Arial"/>
                <a:cs typeface="Arial"/>
              </a:endParaRPr>
            </a:p>
          </p:txBody>
        </p:sp>
      </p:grpSp>
      <p:grpSp>
        <p:nvGrpSpPr>
          <p:cNvPr id="38" name="Group 37">
            <a:extLst>
              <a:ext uri="{FF2B5EF4-FFF2-40B4-BE49-F238E27FC236}">
                <a16:creationId xmlns:a16="http://schemas.microsoft.com/office/drawing/2014/main" id="{D6F505EF-D25D-334D-7066-11FA55466A46}"/>
              </a:ext>
            </a:extLst>
          </p:cNvPr>
          <p:cNvGrpSpPr/>
          <p:nvPr/>
        </p:nvGrpSpPr>
        <p:grpSpPr>
          <a:xfrm>
            <a:off x="3140605" y="4997817"/>
            <a:ext cx="1356028" cy="1712877"/>
            <a:chOff x="7587653" y="999525"/>
            <a:chExt cx="1798254" cy="2334046"/>
          </a:xfrm>
        </p:grpSpPr>
        <p:pic>
          <p:nvPicPr>
            <p:cNvPr id="39" name="Picture 38">
              <a:extLst>
                <a:ext uri="{FF2B5EF4-FFF2-40B4-BE49-F238E27FC236}">
                  <a16:creationId xmlns:a16="http://schemas.microsoft.com/office/drawing/2014/main" id="{EE9B8972-E7E2-D404-E94A-8D1F72C04EE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40" name="Rectangle 39">
              <a:extLst>
                <a:ext uri="{FF2B5EF4-FFF2-40B4-BE49-F238E27FC236}">
                  <a16:creationId xmlns:a16="http://schemas.microsoft.com/office/drawing/2014/main" id="{04466C0E-D0DB-56AA-DE9E-489F317E4E29}"/>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Test Automation</a:t>
              </a:r>
            </a:p>
            <a:p>
              <a:pPr algn="ctr"/>
              <a:r>
                <a:rPr lang="en-US" sz="900" dirty="0">
                  <a:solidFill>
                    <a:schemeClr val="tx1"/>
                  </a:solidFill>
                  <a:latin typeface="Arial"/>
                  <a:cs typeface="Arial"/>
                </a:rPr>
                <a:t>Managers</a:t>
              </a:r>
              <a:endParaRPr lang="en-US" sz="900" i="0" dirty="0">
                <a:solidFill>
                  <a:schemeClr val="tx1"/>
                </a:solidFill>
                <a:latin typeface="Arial"/>
                <a:cs typeface="Arial"/>
              </a:endParaRPr>
            </a:p>
          </p:txBody>
        </p:sp>
      </p:grpSp>
      <p:grpSp>
        <p:nvGrpSpPr>
          <p:cNvPr id="41" name="Group 40">
            <a:extLst>
              <a:ext uri="{FF2B5EF4-FFF2-40B4-BE49-F238E27FC236}">
                <a16:creationId xmlns:a16="http://schemas.microsoft.com/office/drawing/2014/main" id="{410AF505-0B01-3276-DE8F-764C2993B410}"/>
              </a:ext>
            </a:extLst>
          </p:cNvPr>
          <p:cNvGrpSpPr/>
          <p:nvPr/>
        </p:nvGrpSpPr>
        <p:grpSpPr>
          <a:xfrm>
            <a:off x="4527458" y="4997817"/>
            <a:ext cx="1356028" cy="1712877"/>
            <a:chOff x="7587653" y="999525"/>
            <a:chExt cx="1798254" cy="2334046"/>
          </a:xfrm>
        </p:grpSpPr>
        <p:pic>
          <p:nvPicPr>
            <p:cNvPr id="42" name="Picture 41">
              <a:extLst>
                <a:ext uri="{FF2B5EF4-FFF2-40B4-BE49-F238E27FC236}">
                  <a16:creationId xmlns:a16="http://schemas.microsoft.com/office/drawing/2014/main" id="{FDEB67CB-2A11-5DDA-34DC-97B2E343CA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43" name="Rectangle 42">
              <a:extLst>
                <a:ext uri="{FF2B5EF4-FFF2-40B4-BE49-F238E27FC236}">
                  <a16:creationId xmlns:a16="http://schemas.microsoft.com/office/drawing/2014/main" id="{B28D8FFB-FD90-57CE-4741-C368E926EB05}"/>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Developers –</a:t>
              </a:r>
              <a:r>
                <a:rPr lang="en-US" sz="900" dirty="0">
                  <a:solidFill>
                    <a:schemeClr val="tx1"/>
                  </a:solidFill>
                  <a:latin typeface="Arial"/>
                  <a:cs typeface="Arial"/>
                </a:rPr>
                <a:t>AI</a:t>
              </a:r>
              <a:r>
                <a:rPr lang="en-US" sz="900" i="0" dirty="0">
                  <a:solidFill>
                    <a:schemeClr val="tx1"/>
                  </a:solidFill>
                  <a:latin typeface="Arial"/>
                  <a:cs typeface="Arial"/>
                </a:rPr>
                <a:t> Professionals</a:t>
              </a:r>
            </a:p>
          </p:txBody>
        </p:sp>
      </p:grpSp>
      <p:grpSp>
        <p:nvGrpSpPr>
          <p:cNvPr id="47" name="Group 46">
            <a:extLst>
              <a:ext uri="{FF2B5EF4-FFF2-40B4-BE49-F238E27FC236}">
                <a16:creationId xmlns:a16="http://schemas.microsoft.com/office/drawing/2014/main" id="{8388FBA1-EE67-A69D-7CBD-01355E37C892}"/>
              </a:ext>
            </a:extLst>
          </p:cNvPr>
          <p:cNvGrpSpPr/>
          <p:nvPr/>
        </p:nvGrpSpPr>
        <p:grpSpPr>
          <a:xfrm>
            <a:off x="381002" y="2428198"/>
            <a:ext cx="1356598" cy="1713599"/>
            <a:chOff x="381001" y="1026294"/>
            <a:chExt cx="1798476" cy="2307276"/>
          </a:xfrm>
        </p:grpSpPr>
        <p:pic>
          <p:nvPicPr>
            <p:cNvPr id="48" name="Picture 47">
              <a:extLst>
                <a:ext uri="{FF2B5EF4-FFF2-40B4-BE49-F238E27FC236}">
                  <a16:creationId xmlns:a16="http://schemas.microsoft.com/office/drawing/2014/main" id="{50CEBA41-EFE8-FFA3-552A-3E91B272CE8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84258" y="1026294"/>
              <a:ext cx="1795219" cy="1993240"/>
            </a:xfrm>
            <a:prstGeom prst="rect">
              <a:avLst/>
            </a:prstGeom>
          </p:spPr>
        </p:pic>
        <p:sp>
          <p:nvSpPr>
            <p:cNvPr id="49" name="Rectangle 48">
              <a:extLst>
                <a:ext uri="{FF2B5EF4-FFF2-40B4-BE49-F238E27FC236}">
                  <a16:creationId xmlns:a16="http://schemas.microsoft.com/office/drawing/2014/main" id="{9C7A3E5A-6ED2-A598-6DBE-44E74BB50619}"/>
                </a:ext>
              </a:extLst>
            </p:cNvPr>
            <p:cNvSpPr/>
            <p:nvPr/>
          </p:nvSpPr>
          <p:spPr>
            <a:xfrm>
              <a:off x="381001" y="2855826"/>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Center of Excellence</a:t>
              </a:r>
            </a:p>
            <a:p>
              <a:pPr algn="ctr"/>
              <a:r>
                <a:rPr lang="en-US" sz="900" i="0" dirty="0">
                  <a:solidFill>
                    <a:schemeClr val="tx1"/>
                  </a:solidFill>
                  <a:latin typeface="Arial"/>
                  <a:cs typeface="Arial"/>
                </a:rPr>
                <a:t>Lead</a:t>
              </a:r>
            </a:p>
          </p:txBody>
        </p:sp>
      </p:grpSp>
      <p:sp>
        <p:nvSpPr>
          <p:cNvPr id="50" name="TextBox 49">
            <a:extLst>
              <a:ext uri="{FF2B5EF4-FFF2-40B4-BE49-F238E27FC236}">
                <a16:creationId xmlns:a16="http://schemas.microsoft.com/office/drawing/2014/main" id="{4D7A370E-1072-C11C-9673-092185EC1A1D}"/>
              </a:ext>
            </a:extLst>
          </p:cNvPr>
          <p:cNvSpPr txBox="1"/>
          <p:nvPr/>
        </p:nvSpPr>
        <p:spPr>
          <a:xfrm>
            <a:off x="370368" y="761635"/>
            <a:ext cx="9908370" cy="1003664"/>
          </a:xfrm>
          <a:prstGeom prst="rect">
            <a:avLst/>
          </a:prstGeom>
          <a:noFill/>
        </p:spPr>
        <p:txBody>
          <a:bodyPr wrap="square" lIns="0" tIns="0" rIns="0" bIns="0" rtlCol="0" anchor="t">
            <a:noAutofit/>
          </a:bodyPr>
          <a:lstStyle/>
          <a:p>
            <a:r>
              <a:rPr lang="en-US" sz="1400" b="1" dirty="0">
                <a:solidFill>
                  <a:schemeClr val="accent1"/>
                </a:solidFill>
                <a:cs typeface="Arial"/>
              </a:rPr>
              <a:t>…but they are not enough for a successful agentic automation practice.</a:t>
            </a:r>
            <a:endParaRPr lang="en-US" sz="1400" b="1" dirty="0">
              <a:solidFill>
                <a:schemeClr val="accent1"/>
              </a:solidFill>
              <a:ea typeface="+mn-lt"/>
              <a:cs typeface="+mn-lt"/>
            </a:endParaRPr>
          </a:p>
          <a:p>
            <a:endParaRPr lang="en-US" sz="1400" dirty="0">
              <a:solidFill>
                <a:srgbClr val="000000"/>
              </a:solidFill>
              <a:ea typeface="+mn-lt"/>
              <a:cs typeface="+mn-lt"/>
            </a:endParaRPr>
          </a:p>
          <a:p>
            <a:r>
              <a:rPr lang="en-US" sz="1400" dirty="0">
                <a:cs typeface="Arial"/>
              </a:rPr>
              <a:t>Start with the critical roles. Get that ROI and stabilize your team. Set ambitious goals involving AI and go for the skillsets which will take you there. Don’t forget to make it easy for everyone in your company to put AI and automation at work.</a:t>
            </a:r>
          </a:p>
        </p:txBody>
      </p:sp>
      <p:pic>
        <p:nvPicPr>
          <p:cNvPr id="56" name="Picture 55">
            <a:extLst>
              <a:ext uri="{FF2B5EF4-FFF2-40B4-BE49-F238E27FC236}">
                <a16:creationId xmlns:a16="http://schemas.microsoft.com/office/drawing/2014/main" id="{76F8BEC0-5F40-DB7D-A3C6-632EC581D482}"/>
              </a:ext>
            </a:extLst>
          </p:cNvPr>
          <p:cNvPicPr/>
          <p:nvPr/>
        </p:nvPicPr>
        <p:blipFill>
          <a:blip r:embed="rId14" cstate="screen">
            <a:extLst>
              <a:ext uri="{28A0092B-C50C-407E-A947-70E740481C1C}">
                <a14:useLocalDpi xmlns:a14="http://schemas.microsoft.com/office/drawing/2010/main"/>
              </a:ext>
            </a:extLst>
          </a:blip>
          <a:srcRect/>
          <a:stretch/>
        </p:blipFill>
        <p:spPr>
          <a:xfrm>
            <a:off x="8413191" y="2139378"/>
            <a:ext cx="3392175" cy="2229851"/>
          </a:xfrm>
          <a:prstGeom prst="rect">
            <a:avLst/>
          </a:prstGeom>
        </p:spPr>
      </p:pic>
    </p:spTree>
    <p:extLst>
      <p:ext uri="{BB962C8B-B14F-4D97-AF65-F5344CB8AC3E}">
        <p14:creationId xmlns:p14="http://schemas.microsoft.com/office/powerpoint/2010/main" val="233101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31">
            <a:extLst>
              <a:ext uri="{FF2B5EF4-FFF2-40B4-BE49-F238E27FC236}">
                <a16:creationId xmlns:a16="http://schemas.microsoft.com/office/drawing/2014/main" id="{0884CFDF-60A3-4FAB-95A3-2F4F687008F8}"/>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Center of Excellence leaders</a:t>
            </a:r>
          </a:p>
        </p:txBody>
      </p:sp>
      <p:cxnSp>
        <p:nvCxnSpPr>
          <p:cNvPr id="2" name="Straight Connector 1">
            <a:extLst>
              <a:ext uri="{FF2B5EF4-FFF2-40B4-BE49-F238E27FC236}">
                <a16:creationId xmlns:a16="http://schemas.microsoft.com/office/drawing/2014/main" id="{BFCD3805-D8B2-A71A-1545-3D23D425C65E}"/>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B4CF4F33-37D8-2CA2-1D87-F0629716FD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829A9012-8C9C-ACFA-4047-1D5206676BC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21646AB4-0BCA-0012-58C6-1FCBBDF161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79393F98-21B8-BB23-A874-C3748AAE16E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881A95B7-7A8A-2E24-89DE-83CC0A9FE6EB}"/>
              </a:ext>
            </a:extLst>
          </p:cNvPr>
          <p:cNvSpPr txBox="1"/>
          <p:nvPr/>
        </p:nvSpPr>
        <p:spPr>
          <a:xfrm>
            <a:off x="798894" y="111891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Build the automation practice and lead the team of automation practitioners to evangelize automation across the enterprise.</a:t>
            </a:r>
          </a:p>
        </p:txBody>
      </p:sp>
      <p:pic>
        <p:nvPicPr>
          <p:cNvPr id="13" name="Picture 51">
            <a:extLst>
              <a:ext uri="{FF2B5EF4-FFF2-40B4-BE49-F238E27FC236}">
                <a16:creationId xmlns:a16="http://schemas.microsoft.com/office/drawing/2014/main" id="{E5C22171-FB30-DD21-7B92-DA6914DF2C0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91"/>
            <a:ext cx="301752" cy="301752"/>
          </a:xfrm>
          <a:prstGeom prst="rect">
            <a:avLst/>
          </a:prstGeom>
        </p:spPr>
      </p:pic>
      <p:sp>
        <p:nvSpPr>
          <p:cNvPr id="14" name="TextBox 13">
            <a:extLst>
              <a:ext uri="{FF2B5EF4-FFF2-40B4-BE49-F238E27FC236}">
                <a16:creationId xmlns:a16="http://schemas.microsoft.com/office/drawing/2014/main" id="{D1EF0E20-26C0-AE75-6BED-793D2CB33C96}"/>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automation leaders, with a good balance between technical and executive skills.</a:t>
            </a:r>
          </a:p>
        </p:txBody>
      </p:sp>
      <p:cxnSp>
        <p:nvCxnSpPr>
          <p:cNvPr id="15" name="Straight Connector 14">
            <a:extLst>
              <a:ext uri="{FF2B5EF4-FFF2-40B4-BE49-F238E27FC236}">
                <a16:creationId xmlns:a16="http://schemas.microsoft.com/office/drawing/2014/main" id="{15F32E6E-9F77-F2BA-FCEE-73688B766DA8}"/>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5413601-AC04-80A4-2A51-C38414AD356E}"/>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Automation Center of Excellence Essentials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79ABC4E0-181A-A49D-5957-2430D1A1F535}"/>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AB3EE07-AE27-9E35-10EC-3D6F30B36F23}"/>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 hours (4 courses)</a:t>
            </a:r>
          </a:p>
        </p:txBody>
      </p:sp>
      <p:cxnSp>
        <p:nvCxnSpPr>
          <p:cNvPr id="19" name="Straight Connector 18">
            <a:extLst>
              <a:ext uri="{FF2B5EF4-FFF2-40B4-BE49-F238E27FC236}">
                <a16:creationId xmlns:a16="http://schemas.microsoft.com/office/drawing/2014/main" id="{A2928258-4EF5-E806-2736-6377FB535AB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DD740EE-675C-EEFF-ABCF-E383F7B1C076}"/>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24" name="Picture Placeholder 23" descr="A person standing in a tunnel&#10;&#10;Description automatically generated">
            <a:extLst>
              <a:ext uri="{FF2B5EF4-FFF2-40B4-BE49-F238E27FC236}">
                <a16:creationId xmlns:a16="http://schemas.microsoft.com/office/drawing/2014/main" id="{B457D85A-58CE-1F83-3815-EEA7CBFD6218}"/>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a:fillRect/>
          </a:stretch>
        </p:blipFill>
        <p:spPr/>
      </p:pic>
      <p:pic>
        <p:nvPicPr>
          <p:cNvPr id="4" name="Picture 4">
            <a:extLst>
              <a:ext uri="{FF2B5EF4-FFF2-40B4-BE49-F238E27FC236}">
                <a16:creationId xmlns:a16="http://schemas.microsoft.com/office/drawing/2014/main" id="{131D3093-B3E0-DCF2-CE3E-8981434A1F0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38565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in an office&#10;&#10;Description automatically generated with medium confidence">
            <a:extLst>
              <a:ext uri="{FF2B5EF4-FFF2-40B4-BE49-F238E27FC236}">
                <a16:creationId xmlns:a16="http://schemas.microsoft.com/office/drawing/2014/main" id="{DBE33294-A445-05C2-198D-73B282468D2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32" name="Title 31"/>
          <p:cNvSpPr>
            <a:spLocks noGrp="1"/>
          </p:cNvSpPr>
          <p:nvPr>
            <p:ph type="title"/>
          </p:nvPr>
        </p:nvSpPr>
        <p:spPr>
          <a:xfrm>
            <a:off x="381001" y="357721"/>
            <a:ext cx="5713411" cy="690029"/>
          </a:xfrm>
        </p:spPr>
        <p:txBody>
          <a:bodyPr/>
          <a:lstStyle/>
          <a:p>
            <a:r>
              <a:rPr lang="en-US" dirty="0"/>
              <a:t>Automation Developers</a:t>
            </a:r>
            <a:endParaRPr lang="en-US" b="0" dirty="0">
              <a:solidFill>
                <a:srgbClr val="FA4616"/>
              </a:solidFill>
            </a:endParaRPr>
          </a:p>
        </p:txBody>
      </p:sp>
      <p:cxnSp>
        <p:nvCxnSpPr>
          <p:cNvPr id="2" name="Straight Connector 1">
            <a:extLst>
              <a:ext uri="{FF2B5EF4-FFF2-40B4-BE49-F238E27FC236}">
                <a16:creationId xmlns:a16="http://schemas.microsoft.com/office/drawing/2014/main" id="{B8AEAED8-F480-6679-B05E-3CB023EAE702}"/>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44437F76-F75C-692F-3646-DB020251B5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4" name="Picture 591">
            <a:extLst>
              <a:ext uri="{FF2B5EF4-FFF2-40B4-BE49-F238E27FC236}">
                <a16:creationId xmlns:a16="http://schemas.microsoft.com/office/drawing/2014/main" id="{045E16D0-0CFD-87B7-CF42-0626A07592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5" name="Graphic 4">
            <a:extLst>
              <a:ext uri="{FF2B5EF4-FFF2-40B4-BE49-F238E27FC236}">
                <a16:creationId xmlns:a16="http://schemas.microsoft.com/office/drawing/2014/main" id="{3CA019E0-0B3A-EAB1-9C40-D77049A9A8C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7" name="Picture 22">
            <a:extLst>
              <a:ext uri="{FF2B5EF4-FFF2-40B4-BE49-F238E27FC236}">
                <a16:creationId xmlns:a16="http://schemas.microsoft.com/office/drawing/2014/main" id="{76F3937D-6362-8391-895C-17E1681FC73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8" name="TextBox 7">
            <a:extLst>
              <a:ext uri="{FF2B5EF4-FFF2-40B4-BE49-F238E27FC236}">
                <a16:creationId xmlns:a16="http://schemas.microsoft.com/office/drawing/2014/main" id="{2E44B474-AD79-DCC5-7588-B5181063394C}"/>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Do software development for RPA, API, and other automation initiatives, including AI-powered ones. </a:t>
            </a:r>
          </a:p>
        </p:txBody>
      </p:sp>
      <p:pic>
        <p:nvPicPr>
          <p:cNvPr id="9" name="Picture 51">
            <a:extLst>
              <a:ext uri="{FF2B5EF4-FFF2-40B4-BE49-F238E27FC236}">
                <a16:creationId xmlns:a16="http://schemas.microsoft.com/office/drawing/2014/main" id="{76AE42C3-42C5-90E7-D1CC-4D973BA4643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86"/>
            <a:ext cx="301752" cy="301752"/>
          </a:xfrm>
          <a:prstGeom prst="rect">
            <a:avLst/>
          </a:prstGeom>
        </p:spPr>
      </p:pic>
      <p:sp>
        <p:nvSpPr>
          <p:cNvPr id="10" name="TextBox 9">
            <a:extLst>
              <a:ext uri="{FF2B5EF4-FFF2-40B4-BE49-F238E27FC236}">
                <a16:creationId xmlns:a16="http://schemas.microsoft.com/office/drawing/2014/main" id="{98D3EA92-225D-64D7-39D7-F6BB290C9024}"/>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tech-savvy individuals with a good understanding of the basic programming concepts.</a:t>
            </a:r>
          </a:p>
        </p:txBody>
      </p:sp>
      <p:cxnSp>
        <p:nvCxnSpPr>
          <p:cNvPr id="12" name="Straight Connector 11">
            <a:extLst>
              <a:ext uri="{FF2B5EF4-FFF2-40B4-BE49-F238E27FC236}">
                <a16:creationId xmlns:a16="http://schemas.microsoft.com/office/drawing/2014/main" id="{634D9CE9-063B-87DB-5088-553B5627C1B9}"/>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6C992D3-4478-8253-ACE7-F6307840E9CA}"/>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Developer Associate learning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Developer Professional learning plan</a:t>
            </a:r>
            <a:endParaRPr lang="en-US" sz="1400" dirty="0">
              <a:solidFill>
                <a:schemeClr val="accent6"/>
              </a:solidFill>
              <a:latin typeface="Arial"/>
              <a:cs typeface="Arial"/>
            </a:endParaRPr>
          </a:p>
        </p:txBody>
      </p:sp>
      <p:cxnSp>
        <p:nvCxnSpPr>
          <p:cNvPr id="14" name="Straight Connector 13">
            <a:extLst>
              <a:ext uri="{FF2B5EF4-FFF2-40B4-BE49-F238E27FC236}">
                <a16:creationId xmlns:a16="http://schemas.microsoft.com/office/drawing/2014/main" id="{6D0056FD-19B1-4F58-2A15-27F9793C38DD}"/>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8FA3B91-D275-A2E7-766B-0866D47CC3A5}"/>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Associate – 43.5 hours (22 courses)</a:t>
            </a:r>
          </a:p>
          <a:p>
            <a:pPr algn="l"/>
            <a:r>
              <a:rPr lang="en-US" sz="1400" dirty="0">
                <a:latin typeface="Arial"/>
                <a:cs typeface="Arial"/>
              </a:rPr>
              <a:t>Professional – 80 hours (33 courses)</a:t>
            </a:r>
          </a:p>
        </p:txBody>
      </p:sp>
      <p:cxnSp>
        <p:nvCxnSpPr>
          <p:cNvPr id="16" name="Straight Connector 15">
            <a:extLst>
              <a:ext uri="{FF2B5EF4-FFF2-40B4-BE49-F238E27FC236}">
                <a16:creationId xmlns:a16="http://schemas.microsoft.com/office/drawing/2014/main" id="{8E685019-BB22-5BCC-8453-7AE99F44083C}"/>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9B8229D-9151-35C9-CBDD-3B564768B8CA}"/>
              </a:ext>
            </a:extLst>
          </p:cNvPr>
          <p:cNvSpPr txBox="1"/>
          <p:nvPr/>
        </p:nvSpPr>
        <p:spPr>
          <a:xfrm>
            <a:off x="798894" y="5137383"/>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Developer Associate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6">
                  <a:extLst>
                    <a:ext uri="{A12FA001-AC4F-418D-AE19-62706E023703}">
                      <ahyp:hlinkClr xmlns:ahyp="http://schemas.microsoft.com/office/drawing/2018/hyperlinkcolor" val="tx"/>
                    </a:ext>
                  </a:extLst>
                </a:hlinkClick>
              </a:rPr>
              <a:t>The Automation Developer Professional certification</a:t>
            </a:r>
            <a:endParaRPr lang="en-US" sz="1400" dirty="0">
              <a:solidFill>
                <a:schemeClr val="accent6"/>
              </a:solidFill>
              <a:latin typeface="Arial"/>
              <a:cs typeface="Arial"/>
            </a:endParaRPr>
          </a:p>
        </p:txBody>
      </p:sp>
      <p:pic>
        <p:nvPicPr>
          <p:cNvPr id="18" name="Picture 4">
            <a:extLst>
              <a:ext uri="{FF2B5EF4-FFF2-40B4-BE49-F238E27FC236}">
                <a16:creationId xmlns:a16="http://schemas.microsoft.com/office/drawing/2014/main" id="{9A716A4B-3657-A139-97F3-54C970DD3EAC}"/>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7627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at a desk looking at his phone&#10;&#10;Description automatically generated with medium confidence">
            <a:extLst>
              <a:ext uri="{FF2B5EF4-FFF2-40B4-BE49-F238E27FC236}">
                <a16:creationId xmlns:a16="http://schemas.microsoft.com/office/drawing/2014/main" id="{23D4ABF1-2EF1-221B-31DF-F8075D3D682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267ED6DA-F5DC-B6AA-95DA-ADC789E6BDBA}"/>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Solution Architects</a:t>
            </a:r>
          </a:p>
        </p:txBody>
      </p:sp>
      <p:cxnSp>
        <p:nvCxnSpPr>
          <p:cNvPr id="6" name="Straight Connector 5">
            <a:extLst>
              <a:ext uri="{FF2B5EF4-FFF2-40B4-BE49-F238E27FC236}">
                <a16:creationId xmlns:a16="http://schemas.microsoft.com/office/drawing/2014/main" id="{34D9345D-63AA-5BA7-DBDB-32751F626882}"/>
              </a:ext>
            </a:extLst>
          </p:cNvPr>
          <p:cNvCxnSpPr>
            <a:cxnSpLocks/>
          </p:cNvCxnSpPr>
          <p:nvPr/>
        </p:nvCxnSpPr>
        <p:spPr>
          <a:xfrm>
            <a:off x="350308" y="204793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90A551AE-889C-0B9C-2BAF-11E021C5B29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44025"/>
            <a:ext cx="301752" cy="301752"/>
          </a:xfrm>
          <a:prstGeom prst="rect">
            <a:avLst/>
          </a:prstGeom>
        </p:spPr>
      </p:pic>
      <p:pic>
        <p:nvPicPr>
          <p:cNvPr id="8" name="Picture 591">
            <a:extLst>
              <a:ext uri="{FF2B5EF4-FFF2-40B4-BE49-F238E27FC236}">
                <a16:creationId xmlns:a16="http://schemas.microsoft.com/office/drawing/2014/main" id="{4981F3CA-4F08-3930-6162-0CCF1E0BC1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67761FCD-393C-5146-18B0-5C1F6BF3144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DF4BBE6F-2F38-EF91-1BEC-9A29437E781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D5B12104-13B0-5FCA-8FDC-81D3B97FB675}"/>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AI-powered automation solutions and oversee their development.</a:t>
            </a:r>
          </a:p>
        </p:txBody>
      </p:sp>
      <p:pic>
        <p:nvPicPr>
          <p:cNvPr id="12" name="Picture 51">
            <a:extLst>
              <a:ext uri="{FF2B5EF4-FFF2-40B4-BE49-F238E27FC236}">
                <a16:creationId xmlns:a16="http://schemas.microsoft.com/office/drawing/2014/main" id="{C047638E-A7CA-14D3-847D-0580E385666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98886"/>
            <a:ext cx="301752" cy="301752"/>
          </a:xfrm>
          <a:prstGeom prst="rect">
            <a:avLst/>
          </a:prstGeom>
        </p:spPr>
      </p:pic>
      <p:sp>
        <p:nvSpPr>
          <p:cNvPr id="13" name="TextBox 12">
            <a:extLst>
              <a:ext uri="{FF2B5EF4-FFF2-40B4-BE49-F238E27FC236}">
                <a16:creationId xmlns:a16="http://schemas.microsoft.com/office/drawing/2014/main" id="{3F9F00ED-8828-DAEA-A3AF-4C6E6C852280}"/>
              </a:ext>
            </a:extLst>
          </p:cNvPr>
          <p:cNvSpPr txBox="1"/>
          <p:nvPr/>
        </p:nvSpPr>
        <p:spPr>
          <a:xfrm>
            <a:off x="798894" y="2126661"/>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very experienced, senior Automation Developers, or Solution Architects coming from outside the automation field.</a:t>
            </a:r>
          </a:p>
        </p:txBody>
      </p:sp>
      <p:cxnSp>
        <p:nvCxnSpPr>
          <p:cNvPr id="14" name="Straight Connector 13">
            <a:extLst>
              <a:ext uri="{FF2B5EF4-FFF2-40B4-BE49-F238E27FC236}">
                <a16:creationId xmlns:a16="http://schemas.microsoft.com/office/drawing/2014/main" id="{1D38B0EE-85B2-9FEF-0D93-61EFE2DB08F3}"/>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E1680C5-50E0-F3C0-09B3-B13AABE3B552}"/>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Solution Architect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1F3E8443-3E6C-2F8A-3089-5FCD858EACF3}"/>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CCFD627-6501-701F-DF90-B7C9CD9B0920}"/>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48.5 hours (25 courses)</a:t>
            </a:r>
          </a:p>
        </p:txBody>
      </p:sp>
      <p:cxnSp>
        <p:nvCxnSpPr>
          <p:cNvPr id="18" name="Straight Connector 17">
            <a:extLst>
              <a:ext uri="{FF2B5EF4-FFF2-40B4-BE49-F238E27FC236}">
                <a16:creationId xmlns:a16="http://schemas.microsoft.com/office/drawing/2014/main" id="{AC5C408B-F3AC-C50A-3B10-36C1D423EA1F}"/>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6670AEB-2368-37EC-6CA5-FCF76F11FEEF}"/>
              </a:ext>
            </a:extLst>
          </p:cNvPr>
          <p:cNvSpPr txBox="1"/>
          <p:nvPr/>
        </p:nvSpPr>
        <p:spPr>
          <a:xfrm>
            <a:off x="798894" y="517588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Solution Architect certification</a:t>
            </a:r>
            <a:r>
              <a:rPr lang="en-US" sz="1400" dirty="0">
                <a:latin typeface="Arial"/>
                <a:cs typeface="Arial"/>
              </a:rPr>
              <a:t> (Automation Developer certification as a prerequisite)</a:t>
            </a:r>
          </a:p>
        </p:txBody>
      </p:sp>
      <p:pic>
        <p:nvPicPr>
          <p:cNvPr id="3" name="Picture 4">
            <a:extLst>
              <a:ext uri="{FF2B5EF4-FFF2-40B4-BE49-F238E27FC236}">
                <a16:creationId xmlns:a16="http://schemas.microsoft.com/office/drawing/2014/main" id="{FC788F8A-73BC-82FF-5FCD-AC847E0EB24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404071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hair&#10;&#10;Description automatically generated">
            <a:extLst>
              <a:ext uri="{FF2B5EF4-FFF2-40B4-BE49-F238E27FC236}">
                <a16:creationId xmlns:a16="http://schemas.microsoft.com/office/drawing/2014/main" id="{BEEB3F51-7F37-5C19-878E-51F6E77E989D}"/>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84FD5F74-E0D3-DF72-0BEB-3E69863C97BC}"/>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Business Analysts</a:t>
            </a:r>
          </a:p>
        </p:txBody>
      </p:sp>
      <p:cxnSp>
        <p:nvCxnSpPr>
          <p:cNvPr id="5" name="Straight Connector 4">
            <a:extLst>
              <a:ext uri="{FF2B5EF4-FFF2-40B4-BE49-F238E27FC236}">
                <a16:creationId xmlns:a16="http://schemas.microsoft.com/office/drawing/2014/main" id="{5DD8D6D3-B853-38A5-CFDD-4EA38C8D52A5}"/>
              </a:ext>
            </a:extLst>
          </p:cNvPr>
          <p:cNvCxnSpPr>
            <a:cxnSpLocks/>
          </p:cNvCxnSpPr>
          <p:nvPr/>
        </p:nvCxnSpPr>
        <p:spPr>
          <a:xfrm>
            <a:off x="350308" y="20286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D1A37ABF-8CB0-98CD-726E-6017C01E5FA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EF1F090E-91EF-6676-B72E-7F061A95FEE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444BF6D9-F9A7-14C8-0765-18CEF27F417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79BA509D-6324-D3B7-C242-95BD3DE6605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F84DE654-55B5-2A18-9270-646E8F74510F}"/>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Document and improve business processes, and discover automation opportunities. </a:t>
            </a:r>
          </a:p>
        </p:txBody>
      </p:sp>
      <p:pic>
        <p:nvPicPr>
          <p:cNvPr id="12" name="Picture 51">
            <a:extLst>
              <a:ext uri="{FF2B5EF4-FFF2-40B4-BE49-F238E27FC236}">
                <a16:creationId xmlns:a16="http://schemas.microsoft.com/office/drawing/2014/main" id="{32E0FD0F-F4D6-E528-A182-E3FCD3AF3D3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89260"/>
            <a:ext cx="301752" cy="301752"/>
          </a:xfrm>
          <a:prstGeom prst="rect">
            <a:avLst/>
          </a:prstGeom>
        </p:spPr>
      </p:pic>
      <p:sp>
        <p:nvSpPr>
          <p:cNvPr id="13" name="TextBox 12">
            <a:extLst>
              <a:ext uri="{FF2B5EF4-FFF2-40B4-BE49-F238E27FC236}">
                <a16:creationId xmlns:a16="http://schemas.microsoft.com/office/drawing/2014/main" id="{A4011326-691F-50F4-8750-E54928CC95B1}"/>
              </a:ext>
            </a:extLst>
          </p:cNvPr>
          <p:cNvSpPr txBox="1"/>
          <p:nvPr/>
        </p:nvSpPr>
        <p:spPr>
          <a:xfrm>
            <a:off x="798894" y="211703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Candidates need to know Business Analysis frameworks, delivery frameworks such as Agile and Waterfall, elicitation methodologies, process mapping, and impact analysis.</a:t>
            </a:r>
          </a:p>
        </p:txBody>
      </p:sp>
      <p:cxnSp>
        <p:nvCxnSpPr>
          <p:cNvPr id="14" name="Straight Connector 13">
            <a:extLst>
              <a:ext uri="{FF2B5EF4-FFF2-40B4-BE49-F238E27FC236}">
                <a16:creationId xmlns:a16="http://schemas.microsoft.com/office/drawing/2014/main" id="{1B9FDFB2-2D96-07C9-C946-7BD9A55A88AF}"/>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637F73B-3B98-06BD-E1FA-2F962B6E4EC4}"/>
              </a:ext>
            </a:extLst>
          </p:cNvPr>
          <p:cNvSpPr txBox="1"/>
          <p:nvPr/>
        </p:nvSpPr>
        <p:spPr>
          <a:xfrm>
            <a:off x="798894" y="3396530"/>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Business Analyst Associate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Business Analyst Professional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243C7346-600A-B955-2785-6985D354EA56}"/>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F7C3965-C257-B514-71AD-20A4065BBC56}"/>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32 hours (17 courses)</a:t>
            </a:r>
          </a:p>
        </p:txBody>
      </p:sp>
      <p:cxnSp>
        <p:nvCxnSpPr>
          <p:cNvPr id="18" name="Straight Connector 17">
            <a:extLst>
              <a:ext uri="{FF2B5EF4-FFF2-40B4-BE49-F238E27FC236}">
                <a16:creationId xmlns:a16="http://schemas.microsoft.com/office/drawing/2014/main" id="{34325BFC-3827-BBA8-8ABD-DE26B9F33BF4}"/>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11F272E-CB01-FFD7-DFEA-AC59D8558A32}"/>
              </a:ext>
            </a:extLst>
          </p:cNvPr>
          <p:cNvSpPr txBox="1"/>
          <p:nvPr/>
        </p:nvSpPr>
        <p:spPr>
          <a:xfrm>
            <a:off x="798894" y="524325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Business Analyst Associate 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Business Analyst Professional certification</a:t>
            </a:r>
            <a:endParaRPr lang="en-US" sz="1400" dirty="0">
              <a:solidFill>
                <a:schemeClr val="accent6"/>
              </a:solidFill>
              <a:latin typeface="Arial"/>
              <a:cs typeface="Arial"/>
            </a:endParaRPr>
          </a:p>
        </p:txBody>
      </p:sp>
      <p:pic>
        <p:nvPicPr>
          <p:cNvPr id="3" name="Picture 4">
            <a:extLst>
              <a:ext uri="{FF2B5EF4-FFF2-40B4-BE49-F238E27FC236}">
                <a16:creationId xmlns:a16="http://schemas.microsoft.com/office/drawing/2014/main" id="{755D23D8-0F3A-A645-760C-DA3C70245BDF}"/>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33325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looking at a computer screen&#10;&#10;Description automatically generated with medium confidence">
            <a:extLst>
              <a:ext uri="{FF2B5EF4-FFF2-40B4-BE49-F238E27FC236}">
                <a16:creationId xmlns:a16="http://schemas.microsoft.com/office/drawing/2014/main" id="{C643F31D-1E3A-6506-932A-4DCAB8F6D1AF}"/>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B9F7932B-187F-14CD-0CAB-3DAB1922E4EC}"/>
              </a:ext>
            </a:extLst>
          </p:cNvPr>
          <p:cNvSpPr>
            <a:spLocks noGrp="1"/>
          </p:cNvSpPr>
          <p:nvPr>
            <p:ph type="title"/>
          </p:nvPr>
        </p:nvSpPr>
        <p:spPr>
          <a:xfrm>
            <a:off x="381001" y="357721"/>
            <a:ext cx="5713411" cy="690029"/>
          </a:xfrm>
        </p:spPr>
        <p:txBody>
          <a:bodyPr/>
          <a:lstStyle/>
          <a:p>
            <a:r>
              <a:rPr lang="en-US" dirty="0"/>
              <a:t>Infrastructure Engineers</a:t>
            </a:r>
            <a:endParaRPr lang="en-US" b="0" dirty="0">
              <a:solidFill>
                <a:srgbClr val="FA4616"/>
              </a:solidFill>
            </a:endParaRPr>
          </a:p>
        </p:txBody>
      </p:sp>
      <p:cxnSp>
        <p:nvCxnSpPr>
          <p:cNvPr id="6" name="Straight Connector 5">
            <a:extLst>
              <a:ext uri="{FF2B5EF4-FFF2-40B4-BE49-F238E27FC236}">
                <a16:creationId xmlns:a16="http://schemas.microsoft.com/office/drawing/2014/main" id="{D916E5AA-0389-331F-F1F5-261AB9961E0A}"/>
              </a:ext>
            </a:extLst>
          </p:cNvPr>
          <p:cNvCxnSpPr>
            <a:cxnSpLocks/>
          </p:cNvCxnSpPr>
          <p:nvPr/>
        </p:nvCxnSpPr>
        <p:spPr>
          <a:xfrm>
            <a:off x="350308" y="1768800"/>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467C362F-0165-C5BF-985C-A24EABBEF15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8" name="Picture 591">
            <a:extLst>
              <a:ext uri="{FF2B5EF4-FFF2-40B4-BE49-F238E27FC236}">
                <a16:creationId xmlns:a16="http://schemas.microsoft.com/office/drawing/2014/main" id="{C28EE252-2D5D-3462-A0B9-16733ACCF21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9" name="Graphic 8">
            <a:extLst>
              <a:ext uri="{FF2B5EF4-FFF2-40B4-BE49-F238E27FC236}">
                <a16:creationId xmlns:a16="http://schemas.microsoft.com/office/drawing/2014/main" id="{804341F2-6867-91C3-EF38-66B84C85FE4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10" name="Picture 22">
            <a:extLst>
              <a:ext uri="{FF2B5EF4-FFF2-40B4-BE49-F238E27FC236}">
                <a16:creationId xmlns:a16="http://schemas.microsoft.com/office/drawing/2014/main" id="{262F72E9-59AE-0120-2932-BDCA57D79E2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7BD31089-5F9C-0845-10A8-0F7B788D5A48}"/>
              </a:ext>
            </a:extLst>
          </p:cNvPr>
          <p:cNvSpPr txBox="1"/>
          <p:nvPr/>
        </p:nvSpPr>
        <p:spPr>
          <a:xfrm>
            <a:off x="798894" y="1118915"/>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deploy, and maintain automation infrastructures.</a:t>
            </a:r>
          </a:p>
        </p:txBody>
      </p:sp>
      <p:pic>
        <p:nvPicPr>
          <p:cNvPr id="12" name="Picture 51">
            <a:extLst>
              <a:ext uri="{FF2B5EF4-FFF2-40B4-BE49-F238E27FC236}">
                <a16:creationId xmlns:a16="http://schemas.microsoft.com/office/drawing/2014/main" id="{3346308E-9E4F-AECA-C8B8-0C07A5196C9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1938996"/>
            <a:ext cx="301752" cy="301752"/>
          </a:xfrm>
          <a:prstGeom prst="rect">
            <a:avLst/>
          </a:prstGeom>
        </p:spPr>
      </p:pic>
      <p:sp>
        <p:nvSpPr>
          <p:cNvPr id="13" name="TextBox 12">
            <a:extLst>
              <a:ext uri="{FF2B5EF4-FFF2-40B4-BE49-F238E27FC236}">
                <a16:creationId xmlns:a16="http://schemas.microsoft.com/office/drawing/2014/main" id="{4C7F6DDE-3A31-36F2-BA57-CFEF4F52E518}"/>
              </a:ext>
            </a:extLst>
          </p:cNvPr>
          <p:cNvSpPr txBox="1"/>
          <p:nvPr/>
        </p:nvSpPr>
        <p:spPr>
          <a:xfrm>
            <a:off x="798894" y="1866771"/>
            <a:ext cx="4941505" cy="1261884"/>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Prior experience in designing, deploying, and maintaining software infrastructures, proficiency in using Linux and Kubernetes to configure storage and file systems and manage users and groups.</a:t>
            </a:r>
          </a:p>
        </p:txBody>
      </p:sp>
      <p:cxnSp>
        <p:nvCxnSpPr>
          <p:cNvPr id="14" name="Straight Connector 13">
            <a:extLst>
              <a:ext uri="{FF2B5EF4-FFF2-40B4-BE49-F238E27FC236}">
                <a16:creationId xmlns:a16="http://schemas.microsoft.com/office/drawing/2014/main" id="{F65E2643-5F3D-BEDA-2F25-226D4D57BB94}"/>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EC823BA-D717-A91C-F1F5-71A76432FEB5}"/>
              </a:ext>
            </a:extLst>
          </p:cNvPr>
          <p:cNvSpPr txBox="1"/>
          <p:nvPr/>
        </p:nvSpPr>
        <p:spPr>
          <a:xfrm>
            <a:off x="798894" y="3300279"/>
            <a:ext cx="5264828"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Infrastructure Engineer - Windows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Infrastructure Engineer – Automation Suite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A2B67FA4-B618-D253-8A99-15EF98C6D6F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167E516-2624-2EDC-D925-BF603077770A}"/>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Windows – 9 hours (6 courses)</a:t>
            </a:r>
          </a:p>
          <a:p>
            <a:pPr algn="l"/>
            <a:r>
              <a:rPr lang="en-US" sz="1400" dirty="0">
                <a:latin typeface="Arial"/>
                <a:cs typeface="Arial"/>
              </a:rPr>
              <a:t>Automation Suite – 5.5 hours (5 courses)</a:t>
            </a:r>
          </a:p>
        </p:txBody>
      </p:sp>
      <p:cxnSp>
        <p:nvCxnSpPr>
          <p:cNvPr id="18" name="Straight Connector 17">
            <a:extLst>
              <a:ext uri="{FF2B5EF4-FFF2-40B4-BE49-F238E27FC236}">
                <a16:creationId xmlns:a16="http://schemas.microsoft.com/office/drawing/2014/main" id="{6F9650D9-A3E6-1DD9-93E2-E346572D8247}"/>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6FD7272-441F-3B96-2A6C-196D17752ECE}"/>
              </a:ext>
            </a:extLst>
          </p:cNvPr>
          <p:cNvSpPr txBox="1"/>
          <p:nvPr/>
        </p:nvSpPr>
        <p:spPr>
          <a:xfrm>
            <a:off x="798894" y="5137383"/>
            <a:ext cx="4941505" cy="1261884"/>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Infrastructure Engineer Professional - Windows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6">
                  <a:extLst>
                    <a:ext uri="{A12FA001-AC4F-418D-AE19-62706E023703}">
                      <ahyp:hlinkClr xmlns:ahyp="http://schemas.microsoft.com/office/drawing/2018/hyperlinkcolor" val="tx"/>
                    </a:ext>
                  </a:extLst>
                </a:hlinkClick>
              </a:rPr>
              <a:t>The Automation Infrastructure Engineer Professional - Automation Suite certification</a:t>
            </a:r>
            <a:endParaRPr lang="en-US" sz="1400" dirty="0">
              <a:solidFill>
                <a:schemeClr val="accent6"/>
              </a:solidFill>
              <a:latin typeface="Arial"/>
              <a:cs typeface="Arial"/>
            </a:endParaRPr>
          </a:p>
        </p:txBody>
      </p:sp>
      <p:pic>
        <p:nvPicPr>
          <p:cNvPr id="3" name="Picture 4">
            <a:extLst>
              <a:ext uri="{FF2B5EF4-FFF2-40B4-BE49-F238E27FC236}">
                <a16:creationId xmlns:a16="http://schemas.microsoft.com/office/drawing/2014/main" id="{5B10A70F-A987-C163-570D-BED79A8A998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33490483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imary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91440" tIns="91440" rIns="91440" bIns="91440" rtlCol="0" anchor="ctr" anchorCtr="0">
        <a:spAutoFit/>
      </a:bodyPr>
      <a:lstStyle>
        <a:defPPr algn="l">
          <a:defRPr sz="1400" b="0" i="0" dirty="0">
            <a:solidFill>
              <a:schemeClr val="tx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91440" tIns="91440" rIns="91440" bIns="91440" rtlCol="0">
        <a:spAutoFit/>
      </a:bodyPr>
      <a:lstStyle>
        <a:defPPr algn="l">
          <a:defRPr sz="1400" dirty="0" err="1" smtClean="0">
            <a:latin typeface="Arial"/>
            <a:cs typeface="Arial"/>
          </a:defRPr>
        </a:defPPr>
      </a:lstStyle>
    </a:txDef>
  </a:objectDefaults>
  <a:extraClrSchemeLst/>
  <a:custClrLst>
    <a:custClr name="UiPath Black">
      <a:srgbClr val="000000"/>
    </a:custClr>
    <a:custClr name="UiPath White">
      <a:srgbClr val="FFFFFF"/>
    </a:custClr>
    <a:custClr name="UiPath Light Grey">
      <a:srgbClr val="E3E3E3"/>
    </a:custClr>
    <a:custClr name="UiPath Orange">
      <a:srgbClr val="FA4616"/>
    </a:custClr>
    <a:custClr name="UiPath Marigold">
      <a:srgbClr val="F4A700"/>
    </a:custClr>
    <a:custClr name="UiPath Magenta">
      <a:srgbClr val="DC2560"/>
    </a:custClr>
    <a:custClr name="UiPath Purple">
      <a:srgbClr val="8B3D8A"/>
    </a:custClr>
    <a:custClr name="UiPath Green">
      <a:srgbClr val="95D041"/>
    </a:custClr>
    <a:custClr name="UiPath Teal">
      <a:srgbClr val="0BA2B3"/>
    </a:custClr>
    <a:custClr name="UiPath Blue">
      <a:srgbClr val="1168CD"/>
    </a:custClr>
    <a:custClr name="UiPath Black">
      <a:srgbClr val="000000"/>
    </a:custClr>
    <a:custClr name="UiPath Pale Grey">
      <a:srgbClr val="F6F6F6"/>
    </a:custClr>
    <a:custClr name="UiPath Dark Grey">
      <a:srgbClr val="595959"/>
    </a:custClr>
    <a:custClr name="UiPath Dark Orange">
      <a:srgbClr val="DC4226"/>
    </a:custClr>
    <a:custClr name="UiPath Mid-Marigold">
      <a:srgbClr val="D99600"/>
    </a:custClr>
    <a:custClr name="UiPath Mid-Magenta">
      <a:srgbClr val="C62157"/>
    </a:custClr>
    <a:custClr name="UiPath Mid-Purple">
      <a:srgbClr val="77397C"/>
    </a:custClr>
    <a:custClr name="UiPath Mid-Green">
      <a:srgbClr val="87B73B"/>
    </a:custClr>
    <a:custClr name="UiPath Mid-Teal">
      <a:srgbClr val="078E9E"/>
    </a:custClr>
    <a:custClr name="UiPath Mid-Blue">
      <a:srgbClr val="245BAA"/>
    </a:custClr>
  </a:custClrLst>
  <a:extLst>
    <a:ext uri="{05A4C25C-085E-4340-85A3-A5531E510DB2}">
      <thm15:themeFamily xmlns:thm15="http://schemas.microsoft.com/office/thememl/2012/main" name="Primary Presentation Layouts" id="{40DE144E-FD2B-4B8B-A929-DF57F3A48C4F}" vid="{3C430A73-1928-44B8-B02A-F801E3571F03}"/>
    </a:ext>
  </a:extLst>
</a:theme>
</file>

<file path=ppt/theme/theme2.xml><?xml version="1.0" encoding="utf-8"?>
<a:theme xmlns:a="http://schemas.openxmlformats.org/drawingml/2006/main" name="Primary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Primary Publication Layouts" id="{C458B6D5-8BD7-474E-B3B2-8EFB3EE7859E}" vid="{EF7DF30E-CBA2-4229-9835-D252887B1863}"/>
    </a:ext>
  </a:extLst>
</a:theme>
</file>

<file path=ppt/theme/theme3.xml><?xml version="1.0" encoding="utf-8"?>
<a:theme xmlns:a="http://schemas.openxmlformats.org/drawingml/2006/main" name="Alternative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resentation Layouts" id="{D8C78AB1-EA66-43F1-AEA1-5B43655958DA}" vid="{B12F3EDD-2E1D-4BBD-BFD4-3DC4210BC126}"/>
    </a:ext>
  </a:extLst>
</a:theme>
</file>

<file path=ppt/theme/theme4.xml><?xml version="1.0" encoding="utf-8"?>
<a:theme xmlns:a="http://schemas.openxmlformats.org/drawingml/2006/main" name="Alternative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ublication Layouts" id="{4D926E7A-1D45-4472-A185-64CD6114CE2B}" vid="{1BE34B7B-2393-4C9A-8EC6-E537A42DDD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408fc6a8-5d0b-4594-8b6e-b1b37a2179bf" isdomainofvalue="False" dataSourceId="cdc49172-074c-4e17-9fd2-953a25c000ac"/>
</file>

<file path=customXml/item10.xml><?xml version="1.0" encoding="utf-8"?>
<VariableList UniqueId="408fc6a8-5d0b-4594-8b6e-b1b37a2179bf" Name="AD_HOC" ContentType="XML" MajorVersion="0" MinorVersion="1" isLocalCopy="False" IsBaseObject="False" DataSourceId="cdc49172-074c-4e17-9fd2-953a25c000ac" DataSourceMajorVersion="0" DataSourceMinorVersion="1"/>
</file>

<file path=customXml/item2.xml><?xml version="1.0" encoding="utf-8"?>
<VariableList UniqueId="677a0d22-bc08-4c10-96f4-21611cbdf7fc" Name="Computed" ContentType="XML" MajorVersion="0" MinorVersion="1" isLocalCopy="False" IsBaseObject="False" DataSourceId="4fe6d27c-b223-4c64-81a8-4bf353aaf868" DataSourceMajorVersion="0" DataSourceMinorVersion="1"/>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VariableListDefinition name="Computed" displayName="Computed" id="677a0d22-bc08-4c10-96f4-21611cbdf7fc" isdomainofvalue="False" dataSourceId="4fe6d27c-b223-4c64-81a8-4bf353aaf868"/>
</file>

<file path=customXml/item5.xml><?xml version="1.0" encoding="utf-8"?>
<AllExternalAdhocVariableMappings/>
</file>

<file path=customXml/item6.xml><?xml version="1.0" encoding="utf-8"?>
<p:properties xmlns:p="http://schemas.microsoft.com/office/2006/metadata/properties" xmlns:xsi="http://www.w3.org/2001/XMLSchema-instance" xmlns:pc="http://schemas.microsoft.com/office/infopath/2007/PartnerControls">
  <documentManagement>
    <TaxCatchAll xmlns="c8cf5a81-86bc-46c0-a2b3-094b07bbf895" xsi:nil="true"/>
    <lcf76f155ced4ddcb4097134ff3c332f xmlns="58b7e121-e410-4276-bc1f-bd2d26948425">
      <Terms xmlns="http://schemas.microsoft.com/office/infopath/2007/PartnerControls"/>
    </lcf76f155ced4ddcb4097134ff3c332f>
    <ClientFileRound xmlns="58b7e121-e410-4276-bc1f-bd2d26948425">SG01</ClientFileRound>
    <TaxKeywordTaxHTField xmlns="c8cf5a81-86bc-46c0-a2b3-094b07bbf895">
      <Terms xmlns="http://schemas.microsoft.com/office/infopath/2007/PartnerControls"/>
    </TaxKeywordTaxHTField>
    <AKA xmlns="58b7e121-e410-4276-bc1f-bd2d26948425" xsi:nil="true"/>
  </documentManagement>
</p:properties>
</file>

<file path=customXml/item7.xml><?xml version="1.0" encoding="utf-8"?>
<ct:contentTypeSchema xmlns:ct="http://schemas.microsoft.com/office/2006/metadata/contentType" xmlns:ma="http://schemas.microsoft.com/office/2006/metadata/properties/metaAttributes" ct:_="" ma:_="" ma:contentTypeName="Document" ma:contentTypeID="0x0101004246832D12C49A408DF326568C3F47FC" ma:contentTypeVersion="20" ma:contentTypeDescription="Create a new document." ma:contentTypeScope="" ma:versionID="bfcfaf7346a543454b23fdca5a632628">
  <xsd:schema xmlns:xsd="http://www.w3.org/2001/XMLSchema" xmlns:xs="http://www.w3.org/2001/XMLSchema" xmlns:p="http://schemas.microsoft.com/office/2006/metadata/properties" xmlns:ns2="58b7e121-e410-4276-bc1f-bd2d26948425" xmlns:ns3="c8cf5a81-86bc-46c0-a2b3-094b07bbf895" targetNamespace="http://schemas.microsoft.com/office/2006/metadata/properties" ma:root="true" ma:fieldsID="a38c9183638307b176022d9ff8f83005" ns2:_="" ns3:_="">
    <xsd:import namespace="58b7e121-e410-4276-bc1f-bd2d26948425"/>
    <xsd:import namespace="c8cf5a81-86bc-46c0-a2b3-094b07bbf8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ClientFileRound" minOccurs="0"/>
                <xsd:element ref="ns2:AKA" minOccurs="0"/>
                <xsd:element ref="ns3:SharedWithUsers" minOccurs="0"/>
                <xsd:element ref="ns3:SharedWithDetails" minOccurs="0"/>
                <xsd:element ref="ns2:MediaServiceSearchProperties" minOccurs="0"/>
                <xsd:element ref="ns2:MediaServiceObjectDetectorVersions"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b7e121-e410-4276-bc1f-bd2d26948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ClientFileRound" ma:index="19" nillable="true" ma:displayName="Client File Round" ma:description="Design round during which client files were sent" ma:format="Dropdown" ma:internalName="ClientFileRound">
      <xsd:simpleType>
        <xsd:union memberTypes="dms:Text">
          <xsd:simpleType>
            <xsd:restriction base="dms:Choice">
              <xsd:enumeration value="SG01"/>
              <xsd:enumeration value="SG02"/>
              <xsd:enumeration value="SG03"/>
              <xsd:enumeration value="SG04"/>
              <xsd:enumeration value="SG05"/>
              <xsd:enumeration value="SG06"/>
              <xsd:enumeration value="SG07"/>
              <xsd:enumeration value="SG08"/>
              <xsd:enumeration value="SG09"/>
              <xsd:enumeration value="SG10"/>
              <xsd:enumeration value="SG11"/>
              <xsd:enumeration value="SG12"/>
              <xsd:enumeration value="SG13"/>
              <xsd:enumeration value="SG14"/>
              <xsd:enumeration value="SG15"/>
              <xsd:enumeration value="SG16"/>
              <xsd:enumeration value="SG17"/>
              <xsd:enumeration value="SG18"/>
            </xsd:restriction>
          </xsd:simpleType>
        </xsd:union>
      </xsd:simpleType>
    </xsd:element>
    <xsd:element name="AKA" ma:index="20" nillable="true" ma:displayName="Ref" ma:format="Dropdown" ma:internalName="AKA">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f5a81-86bc-46c0-a2b3-094b07bbf89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3186c26-f1eb-4926-937a-8cb318134176}" ma:internalName="TaxCatchAll" ma:showField="CatchAllData" ma:web="c8cf5a81-86bc-46c0-a2b3-094b07bbf89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KeywordTaxHTField" ma:index="26" nillable="true" ma:taxonomy="true" ma:internalName="TaxKeywordTaxHTField" ma:taxonomyFieldName="TaxKeyword" ma:displayName="Enterprise Keywords" ma:fieldId="{23f27201-bee3-471e-b2e7-b64fd8b7ca38}" ma:taxonomyMulti="true" ma:sspId="c1dbffec-79fa-4823-8888-078a85f18a7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VariableList UniqueId="89a417bf-9963-4bc6-8203-e0f5ad8ff73e" Name="System" ContentType="XML" MajorVersion="0" MinorVersion="1" isLocalCopy="False" IsBaseObject="False" DataSourceId="d6ad5235-58c6-406d-9b28-51112ed3dcac" DataSourceMajorVersion="0" DataSourceMinorVersion="1"/>
</file>

<file path=customXml/item9.xml><?xml version="1.0" encoding="utf-8"?>
<VariableListDefinition name="System" displayName="System" id="89a417bf-9963-4bc6-8203-e0f5ad8ff73e" isdomainofvalue="False" dataSourceId="d6ad5235-58c6-406d-9b28-51112ed3dcac"/>
</file>

<file path=customXml/itemProps1.xml><?xml version="1.0" encoding="utf-8"?>
<ds:datastoreItem xmlns:ds="http://schemas.openxmlformats.org/officeDocument/2006/customXml" ds:itemID="{25AB3BF2-4191-4669-8147-6D80B945F487}">
  <ds:schemaRefs/>
</ds:datastoreItem>
</file>

<file path=customXml/itemProps10.xml><?xml version="1.0" encoding="utf-8"?>
<ds:datastoreItem xmlns:ds="http://schemas.openxmlformats.org/officeDocument/2006/customXml" ds:itemID="{CE09EC06-F6D4-4972-8718-EFC00A1D5E5C}">
  <ds:schemaRefs/>
</ds:datastoreItem>
</file>

<file path=customXml/itemProps2.xml><?xml version="1.0" encoding="utf-8"?>
<ds:datastoreItem xmlns:ds="http://schemas.openxmlformats.org/officeDocument/2006/customXml" ds:itemID="{E4649F00-9A40-4EBE-983B-4FCD027592B4}">
  <ds:schemaRefs/>
</ds:datastoreItem>
</file>

<file path=customXml/itemProps3.xml><?xml version="1.0" encoding="utf-8"?>
<ds:datastoreItem xmlns:ds="http://schemas.openxmlformats.org/officeDocument/2006/customXml" ds:itemID="{23FF3D86-180F-4DEA-B9A1-FE7063DE5251}">
  <ds:schemaRefs>
    <ds:schemaRef ds:uri="http://schemas.microsoft.com/sharepoint/v3/contenttype/forms"/>
  </ds:schemaRefs>
</ds:datastoreItem>
</file>

<file path=customXml/itemProps4.xml><?xml version="1.0" encoding="utf-8"?>
<ds:datastoreItem xmlns:ds="http://schemas.openxmlformats.org/officeDocument/2006/customXml" ds:itemID="{89DFABB3-3BB3-4306-90BC-0E46607C1C8F}">
  <ds:schemaRefs/>
</ds:datastoreItem>
</file>

<file path=customXml/itemProps5.xml><?xml version="1.0" encoding="utf-8"?>
<ds:datastoreItem xmlns:ds="http://schemas.openxmlformats.org/officeDocument/2006/customXml" ds:itemID="{923AAEBF-A751-4142-B5B3-E95A4E06D92B}">
  <ds:schemaRefs/>
</ds:datastoreItem>
</file>

<file path=customXml/itemProps6.xml><?xml version="1.0" encoding="utf-8"?>
<ds:datastoreItem xmlns:ds="http://schemas.openxmlformats.org/officeDocument/2006/customXml" ds:itemID="{30B9A7B4-0C2B-428A-8A99-61FAC3BE1523}">
  <ds:schemaRefs>
    <ds:schemaRef ds:uri="http://schemas.microsoft.com/office/2006/metadata/properties"/>
    <ds:schemaRef ds:uri="http://schemas.microsoft.com/office/infopath/2007/PartnerControls"/>
    <ds:schemaRef ds:uri="c8cf5a81-86bc-46c0-a2b3-094b07bbf895"/>
    <ds:schemaRef ds:uri="58b7e121-e410-4276-bc1f-bd2d26948425"/>
  </ds:schemaRefs>
</ds:datastoreItem>
</file>

<file path=customXml/itemProps7.xml><?xml version="1.0" encoding="utf-8"?>
<ds:datastoreItem xmlns:ds="http://schemas.openxmlformats.org/officeDocument/2006/customXml" ds:itemID="{227D03FA-3839-438B-A3CF-BC8DD065A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b7e121-e410-4276-bc1f-bd2d26948425"/>
    <ds:schemaRef ds:uri="c8cf5a81-86bc-46c0-a2b3-094b07bbf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C61F1676-62FF-4243-B11F-F637768F8ADC}">
  <ds:schemaRefs/>
</ds:datastoreItem>
</file>

<file path=customXml/itemProps9.xml><?xml version="1.0" encoding="utf-8"?>
<ds:datastoreItem xmlns:ds="http://schemas.openxmlformats.org/officeDocument/2006/customXml" ds:itemID="{E66FC6E0-6B1E-4F41-B480-5D10CECF021F}">
  <ds:schemaRefs/>
</ds:datastoreItem>
</file>

<file path=docProps/app.xml><?xml version="1.0" encoding="utf-8"?>
<Properties xmlns="http://schemas.openxmlformats.org/officeDocument/2006/extended-properties" xmlns:vt="http://schemas.openxmlformats.org/officeDocument/2006/docPropsVTypes">
  <Template>19-UIP-0019_UiPath_PPT_Template_m03</Template>
  <TotalTime>4711</TotalTime>
  <Words>1914</Words>
  <Application>Microsoft Office PowerPoint</Application>
  <PresentationFormat>Custom</PresentationFormat>
  <Paragraphs>203</Paragraphs>
  <Slides>17</Slides>
  <Notes>3</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25" baseType="lpstr">
      <vt:lpstr>Arial</vt:lpstr>
      <vt:lpstr>Calibri</vt:lpstr>
      <vt:lpstr>Lucida Grande</vt:lpstr>
      <vt:lpstr>Primary Presentation Layouts</vt:lpstr>
      <vt:lpstr>Primary Publication Layouts</vt:lpstr>
      <vt:lpstr>Alternative Presentation Layouts</vt:lpstr>
      <vt:lpstr>Alternative Publication Layouts</vt:lpstr>
      <vt:lpstr>think-cell Slide</vt:lpstr>
      <vt:lpstr>Safe Harbor​</vt:lpstr>
      <vt:lpstr>UiPath Academy</vt:lpstr>
      <vt:lpstr>What does UiPath Academy do?</vt:lpstr>
      <vt:lpstr>Developers are the best…</vt:lpstr>
      <vt:lpstr>PowerPoint Presentation</vt:lpstr>
      <vt:lpstr>Automation Developers</vt:lpstr>
      <vt:lpstr>PowerPoint Presentation</vt:lpstr>
      <vt:lpstr>PowerPoint Presentation</vt:lpstr>
      <vt:lpstr>Infrastructure Engineers</vt:lpstr>
      <vt:lpstr>PowerPoint Presentation</vt:lpstr>
      <vt:lpstr>PowerPoint Presentation</vt:lpstr>
      <vt:lpstr>PowerPoint Presentation</vt:lpstr>
      <vt:lpstr>PowerPoint Presentation</vt:lpstr>
      <vt:lpstr>Automation Developers with AI</vt:lpstr>
      <vt:lpstr>Citizen Developers</vt:lpstr>
      <vt:lpstr>PowerPoint Presentation</vt:lpstr>
      <vt:lpstr>Why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Automation First</dc:title>
  <dc:creator>Razvan Petria</dc:creator>
  <cp:lastModifiedBy>Razvan Petria</cp:lastModifiedBy>
  <cp:revision>210</cp:revision>
  <dcterms:created xsi:type="dcterms:W3CDTF">2019-04-27T00:55:32Z</dcterms:created>
  <dcterms:modified xsi:type="dcterms:W3CDTF">2024-11-20T22:00:37Z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0x0101004246832D12C49A408DF326568C3F47FC</vt:lpwstr>
  </property>
  <property fmtid="{D5CDD505-2E9C-101B-9397-08002B2CF9AE}" pid="3" name="_dlc_DocIdItemGuid">
    <vt:lpwstr>001f46d7-683d-4398-8fa0-0d8715abfd1d</vt:lpwstr>
  </property>
  <property fmtid="{D5CDD505-2E9C-101B-9397-08002B2CF9AE}" pid="4" name="MediaServiceImageTags">
    <vt:lpwstr/>
  </property>
  <property fmtid="{D5CDD505-2E9C-101B-9397-08002B2CF9AE}" pid="5" name="TaxKeyword">
    <vt:lpwstr/>
  </property>
</Properties>
</file>