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5" r:id="rId4"/>
    <p:sldMasterId id="2147483829" r:id="rId5"/>
    <p:sldMasterId id="2147483747" r:id="rId6"/>
    <p:sldMasterId id="2147483770" r:id="rId7"/>
    <p:sldMasterId id="2147483896" r:id="rId8"/>
  </p:sldMasterIdLst>
  <p:notesMasterIdLst>
    <p:notesMasterId r:id="rId40"/>
  </p:notesMasterIdLst>
  <p:handoutMasterIdLst>
    <p:handoutMasterId r:id="rId41"/>
  </p:handoutMasterIdLst>
  <p:sldIdLst>
    <p:sldId id="469" r:id="rId9"/>
    <p:sldId id="399" r:id="rId10"/>
    <p:sldId id="428" r:id="rId11"/>
    <p:sldId id="2076137418" r:id="rId12"/>
    <p:sldId id="2076137416" r:id="rId13"/>
    <p:sldId id="339" r:id="rId14"/>
    <p:sldId id="318" r:id="rId15"/>
    <p:sldId id="2076137409" r:id="rId16"/>
    <p:sldId id="432" r:id="rId17"/>
    <p:sldId id="2076137427" r:id="rId18"/>
    <p:sldId id="433" r:id="rId19"/>
    <p:sldId id="2076137419" r:id="rId20"/>
    <p:sldId id="2076137420" r:id="rId21"/>
    <p:sldId id="466" r:id="rId22"/>
    <p:sldId id="2076137428" r:id="rId23"/>
    <p:sldId id="2076137429" r:id="rId24"/>
    <p:sldId id="439" r:id="rId25"/>
    <p:sldId id="2076137430" r:id="rId26"/>
    <p:sldId id="2076137431" r:id="rId27"/>
    <p:sldId id="2076137432" r:id="rId28"/>
    <p:sldId id="450" r:id="rId29"/>
    <p:sldId id="2076137433" r:id="rId30"/>
    <p:sldId id="461" r:id="rId31"/>
    <p:sldId id="2076137421" r:id="rId32"/>
    <p:sldId id="2076137422" r:id="rId33"/>
    <p:sldId id="2076137423" r:id="rId34"/>
    <p:sldId id="2076137424" r:id="rId35"/>
    <p:sldId id="2076137425" r:id="rId36"/>
    <p:sldId id="2076137426" r:id="rId37"/>
    <p:sldId id="471" r:id="rId38"/>
    <p:sldId id="884" r:id="rId39"/>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1B57F2-6C1B-D711-4199-094ECE466BCA}" name="Daniela Savulescu (Masli)" initials="D(" userId="S::daniela.savulescu@uipath.com::fee54252-3207-4f0f-9479-90b978469735"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5D6"/>
    <a:srgbClr val="0067DF"/>
    <a:srgbClr val="FA4616"/>
    <a:srgbClr val="414244"/>
    <a:srgbClr val="FFFFFF"/>
    <a:srgbClr val="ED145B"/>
    <a:srgbClr val="2D2E2F"/>
    <a:srgbClr val="1976D2"/>
    <a:srgbClr val="DEDEDE"/>
    <a:srgbClr val="A3AE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28" autoAdjust="0"/>
    <p:restoredTop sz="96274" autoAdjust="0"/>
  </p:normalViewPr>
  <p:slideViewPr>
    <p:cSldViewPr snapToGrid="0" snapToObjects="1" showGuides="1">
      <p:cViewPr varScale="1">
        <p:scale>
          <a:sx n="108" d="100"/>
          <a:sy n="108" d="100"/>
        </p:scale>
        <p:origin x="888" y="102"/>
      </p:cViewPr>
      <p:guideLst/>
    </p:cSldViewPr>
  </p:slideViewPr>
  <p:notesTextViewPr>
    <p:cViewPr>
      <p:scale>
        <a:sx n="3" d="2"/>
        <a:sy n="3" d="2"/>
      </p:scale>
      <p:origin x="0" y="0"/>
    </p:cViewPr>
  </p:notesTextViewPr>
  <p:sorterViewPr>
    <p:cViewPr>
      <p:scale>
        <a:sx n="200" d="100"/>
        <a:sy n="200" d="100"/>
      </p:scale>
      <p:origin x="0" y="-102"/>
    </p:cViewPr>
  </p:sorterViewPr>
  <p:notesViewPr>
    <p:cSldViewPr snapToGrid="0" snapToObjects="1">
      <p:cViewPr varScale="1">
        <p:scale>
          <a:sx n="142" d="100"/>
          <a:sy n="142" d="100"/>
        </p:scale>
        <p:origin x="6152"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8/10/relationships/authors" Target="authors.xml"/><Relationship Id="rId20" Type="http://schemas.openxmlformats.org/officeDocument/2006/relationships/slide" Target="slides/slide12.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3C52AC-B35A-CA4E-8A36-41D4C19C8B66}" type="datetimeFigureOut">
              <a:rPr lang="en-US" smtClean="0"/>
              <a:pPr/>
              <a:t>2/25/2022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9E16FA-277E-0C48-86CC-060AC9F2D5BB}"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EF42A7-8624-5649-A655-6E2B4F25EC14}" type="datetimeFigureOut">
              <a:rPr lang="en-US" smtClean="0"/>
              <a:pPr/>
              <a:t>2/25/2022</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8B97D-45A5-1E45-A1E0-6392C6E84CC6}"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companies incorporate automation in their business operations, clear roles are being established. Some of them are traditional roles that just incorporate the automation skillset, such as Business Analysts or Project Managers. Others are completely new, like RPA Developers, RPA Citizen Developers, and so on. Our learning offering is evolving towards mapping the skills needed for these roles, then shifting from a product-centric approach to a role-centric approach, in line with how UiPath’s offering evolves.</a:t>
            </a:r>
          </a:p>
        </p:txBody>
      </p:sp>
      <p:sp>
        <p:nvSpPr>
          <p:cNvPr id="4" name="Slide Number Placeholder 3"/>
          <p:cNvSpPr>
            <a:spLocks noGrp="1"/>
          </p:cNvSpPr>
          <p:nvPr>
            <p:ph type="sldNum" sz="quarter" idx="5"/>
          </p:nvPr>
        </p:nvSpPr>
        <p:spPr/>
        <p:txBody>
          <a:bodyPr/>
          <a:lstStyle/>
          <a:p>
            <a:fld id="{1618B97D-45A5-1E45-A1E0-6392C6E84CC6}" type="slidenum">
              <a:rPr lang="en-US" smtClean="0"/>
              <a:pPr/>
              <a:t>5</a:t>
            </a:fld>
            <a:endParaRPr lang="en-US"/>
          </a:p>
        </p:txBody>
      </p:sp>
    </p:spTree>
    <p:extLst>
      <p:ext uri="{BB962C8B-B14F-4D97-AF65-F5344CB8AC3E}">
        <p14:creationId xmlns:p14="http://schemas.microsoft.com/office/powerpoint/2010/main" val="287107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4 years ago we had 3 products – Studio, Orchestrator, and Robots. Now we’re at 20+. Add to that the different ways of accessing and installing the products, and you get the full landscape today. And Academy has been keeping up. No matter if you’ve bought the product and you’re starting to use it or if you’re planning to give it a try, we’re here to support you with comprehensive training. </a:t>
            </a:r>
          </a:p>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6</a:t>
            </a:fld>
            <a:endParaRPr lang="en-US"/>
          </a:p>
        </p:txBody>
      </p:sp>
    </p:spTree>
    <p:extLst>
      <p:ext uri="{BB962C8B-B14F-4D97-AF65-F5344CB8AC3E}">
        <p14:creationId xmlns:p14="http://schemas.microsoft.com/office/powerpoint/2010/main" val="1385266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cs typeface="Calibri"/>
              </a:rPr>
              <a:t>UiPath Academy started in April 2017</a:t>
            </a:r>
            <a:r>
              <a:rPr lang="en-US" sz="1000" dirty="0"/>
              <a:t>. </a:t>
            </a:r>
            <a:r>
              <a:rPr lang="en-US" sz="1000" dirty="0">
                <a:cs typeface="Calibri"/>
              </a:rPr>
              <a:t>It was the first free learning platform in the automation space. Back then, UiPath meant 3 products covering what we call today core RPA: automating simple tasks using the UI layer of applications. Since then we've grown as a company – we have many more products to automate all the business facets. We've added AI, process mining, test automation.</a:t>
            </a:r>
          </a:p>
          <a:p>
            <a:endParaRPr lang="en-US" sz="1000" dirty="0">
              <a:cs typeface="Calibri"/>
            </a:endParaRPr>
          </a:p>
          <a:p>
            <a:r>
              <a:rPr lang="en-US" sz="1000" dirty="0">
                <a:cs typeface="Calibri"/>
              </a:rPr>
              <a:t>The industry itself has evolved. Roles have been established, the most important one being the RPA Developer, with the job demand growing in double digits every year. UiPath Academy helps people prepare for taking the certification exams.</a:t>
            </a:r>
          </a:p>
          <a:p>
            <a:endParaRPr lang="en-US" sz="1000" dirty="0">
              <a:cs typeface="Calibri"/>
            </a:endParaRPr>
          </a:p>
          <a:p>
            <a:r>
              <a:rPr lang="en-US" sz="1000" dirty="0">
                <a:cs typeface="Calibri"/>
              </a:rPr>
              <a:t>Just like in Day 1, we're committed to offering free and universal learning. Back then it was for core RPA, now it’s for the entire automation spectrum. This is fully aligned with UiPath's mission of accelerating human achievement, by making automation a reality for as many people as possible. And what can be more ambitious than supporting people to take the driver's seat when dealing with automation? To deliver on this, there’s an entire ecosystem built around UiPath Academy, with free access to the Community edition of our product, a free Forum, a free Marketplace and so on.</a:t>
            </a:r>
            <a:endParaRPr lang="en-US" sz="1000"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8</a:t>
            </a:fld>
            <a:endParaRPr lang="en-US"/>
          </a:p>
        </p:txBody>
      </p:sp>
    </p:spTree>
    <p:extLst>
      <p:ext uri="{BB962C8B-B14F-4D97-AF65-F5344CB8AC3E}">
        <p14:creationId xmlns:p14="http://schemas.microsoft.com/office/powerpoint/2010/main" val="2554794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 Grid Light">
    <p:bg>
      <p:bgPr>
        <a:solidFill>
          <a:schemeClr val="bg2"/>
        </a:solidFill>
        <a:effectLst/>
      </p:bgPr>
    </p:bg>
    <p:spTree>
      <p:nvGrpSpPr>
        <p:cNvPr id="1" name=""/>
        <p:cNvGrpSpPr/>
        <p:nvPr/>
      </p:nvGrpSpPr>
      <p:grpSpPr>
        <a:xfrm>
          <a:off x="0" y="0"/>
          <a:ext cx="0" cy="0"/>
          <a:chOff x="0" y="0"/>
          <a:chExt cx="0" cy="0"/>
        </a:xfrm>
      </p:grpSpPr>
      <p:sp>
        <p:nvSpPr>
          <p:cNvPr id="26" name="Text Placeholder 49">
            <a:extLst>
              <a:ext uri="{FF2B5EF4-FFF2-40B4-BE49-F238E27FC236}">
                <a16:creationId xmlns:a16="http://schemas.microsoft.com/office/drawing/2014/main" id="{73B0CE92-879B-4EA7-9079-D1F8261FC8D8}"/>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4" name="TextBox 33">
            <a:extLst>
              <a:ext uri="{FF2B5EF4-FFF2-40B4-BE49-F238E27FC236}">
                <a16:creationId xmlns:a16="http://schemas.microsoft.com/office/drawing/2014/main" id="{7E36862B-3B07-4416-9F20-076D4CB58644}"/>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8" name="Freeform: Shape 83">
            <a:extLst>
              <a:ext uri="{FF2B5EF4-FFF2-40B4-BE49-F238E27FC236}">
                <a16:creationId xmlns:a16="http://schemas.microsoft.com/office/drawing/2014/main" id="{0A6A95A8-7693-4E00-A8BA-D2D5D75DE11B}"/>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25" name="Picture 24" descr="A picture containing drawing&#10;&#10;Description automatically generated">
            <a:extLst>
              <a:ext uri="{FF2B5EF4-FFF2-40B4-BE49-F238E27FC236}">
                <a16:creationId xmlns:a16="http://schemas.microsoft.com/office/drawing/2014/main" id="{F855D337-1AB0-45E3-96B0-607BC4AAB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13609" y="3225159"/>
            <a:ext cx="1462038" cy="1597025"/>
          </a:xfrm>
          <a:prstGeom prst="rect">
            <a:avLst/>
          </a:prstGeom>
        </p:spPr>
      </p:pic>
    </p:spTree>
    <p:extLst>
      <p:ext uri="{BB962C8B-B14F-4D97-AF65-F5344CB8AC3E}">
        <p14:creationId xmlns:p14="http://schemas.microsoft.com/office/powerpoint/2010/main" val="420610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4.86585E-6 -0.0007 C 0.04468 0.05671 0.28719 0.20879 0.46679 -0.10162 " pathEditMode="relative" rAng="0" ptsTypes="AA">
                                      <p:cBhvr>
                                        <p:cTn id="6" dur="2000" spd="-100000" fill="hold"/>
                                        <p:tgtEl>
                                          <p:spTgt spid="25"/>
                                        </p:tgtEl>
                                        <p:attrNameLst>
                                          <p:attrName>ppt_x</p:attrName>
                                          <p:attrName>ppt_y</p:attrName>
                                        </p:attrNameLst>
                                      </p:cBhvr>
                                      <p:rCtr x="23339" y="-648"/>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25"/>
                                        </p:tgtEl>
                                        <p:attrNameLst>
                                          <p:attrName>r</p:attrName>
                                        </p:attrNameLst>
                                      </p:cBhvr>
                                    </p:animRot>
                                    <p:animRot by="-240000">
                                      <p:cBhvr>
                                        <p:cTn id="9" dur="1000" fill="hold">
                                          <p:stCondLst>
                                            <p:cond delay="1000"/>
                                          </p:stCondLst>
                                        </p:cTn>
                                        <p:tgtEl>
                                          <p:spTgt spid="25"/>
                                        </p:tgtEl>
                                        <p:attrNameLst>
                                          <p:attrName>r</p:attrName>
                                        </p:attrNameLst>
                                      </p:cBhvr>
                                    </p:animRot>
                                    <p:animRot by="240000">
                                      <p:cBhvr>
                                        <p:cTn id="10" dur="1000" fill="hold">
                                          <p:stCondLst>
                                            <p:cond delay="2000"/>
                                          </p:stCondLst>
                                        </p:cTn>
                                        <p:tgtEl>
                                          <p:spTgt spid="25"/>
                                        </p:tgtEl>
                                        <p:attrNameLst>
                                          <p:attrName>r</p:attrName>
                                        </p:attrNameLst>
                                      </p:cBhvr>
                                    </p:animRot>
                                    <p:animRot by="-240000">
                                      <p:cBhvr>
                                        <p:cTn id="11" dur="1000" fill="hold">
                                          <p:stCondLst>
                                            <p:cond delay="3000"/>
                                          </p:stCondLst>
                                        </p:cTn>
                                        <p:tgtEl>
                                          <p:spTgt spid="25"/>
                                        </p:tgtEl>
                                        <p:attrNameLst>
                                          <p:attrName>r</p:attrName>
                                        </p:attrNameLst>
                                      </p:cBhvr>
                                    </p:animRot>
                                    <p:animRot by="120000">
                                      <p:cBhvr>
                                        <p:cTn id="12" dur="1000" fill="hold">
                                          <p:stCondLst>
                                            <p:cond delay="40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Title – Grid Light">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C630F6-5777-4826-A8BA-A5E5F67ED8DE}"/>
              </a:ext>
            </a:extLst>
          </p:cNvPr>
          <p:cNvGrpSpPr/>
          <p:nvPr userDrawn="1"/>
        </p:nvGrpSpPr>
        <p:grpSpPr>
          <a:xfrm>
            <a:off x="9346573" y="258374"/>
            <a:ext cx="2592719" cy="6341252"/>
            <a:chOff x="9346573" y="258374"/>
            <a:chExt cx="2592719" cy="6341252"/>
          </a:xfrm>
        </p:grpSpPr>
        <p:grpSp>
          <p:nvGrpSpPr>
            <p:cNvPr id="4" name="Group 3">
              <a:extLst>
                <a:ext uri="{FF2B5EF4-FFF2-40B4-BE49-F238E27FC236}">
                  <a16:creationId xmlns:a16="http://schemas.microsoft.com/office/drawing/2014/main" id="{6D23DED4-46CF-4034-A62B-714FB0F82593}"/>
                </a:ext>
              </a:extLst>
            </p:cNvPr>
            <p:cNvGrpSpPr/>
            <p:nvPr userDrawn="1"/>
          </p:nvGrpSpPr>
          <p:grpSpPr>
            <a:xfrm>
              <a:off x="9906425" y="258374"/>
              <a:ext cx="1451546" cy="6341252"/>
              <a:chOff x="10020609" y="242905"/>
              <a:chExt cx="1346145" cy="5880798"/>
            </a:xfrm>
          </p:grpSpPr>
          <p:sp>
            <p:nvSpPr>
              <p:cNvPr id="18" name="Freeform: Shape 17">
                <a:extLst>
                  <a:ext uri="{FF2B5EF4-FFF2-40B4-BE49-F238E27FC236}">
                    <a16:creationId xmlns:a16="http://schemas.microsoft.com/office/drawing/2014/main" id="{102FE358-5F18-4618-841E-AC396B767858}"/>
                  </a:ext>
                </a:extLst>
              </p:cNvPr>
              <p:cNvSpPr/>
              <p:nvPr userDrawn="1"/>
            </p:nvSpPr>
            <p:spPr>
              <a:xfrm>
                <a:off x="10020609"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933AAC8F-088F-4C17-BF99-81037FD20C59}"/>
                  </a:ext>
                </a:extLst>
              </p:cNvPr>
              <p:cNvSpPr/>
              <p:nvPr userDrawn="1"/>
            </p:nvSpPr>
            <p:spPr>
              <a:xfrm>
                <a:off x="10805248"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sp>
          <p:nvSpPr>
            <p:cNvPr id="27" name="Freeform: Shape 26">
              <a:extLst>
                <a:ext uri="{FF2B5EF4-FFF2-40B4-BE49-F238E27FC236}">
                  <a16:creationId xmlns:a16="http://schemas.microsoft.com/office/drawing/2014/main" id="{E617A4DF-071D-428E-8CFC-46648A6F0207}"/>
                </a:ext>
              </a:extLst>
            </p:cNvPr>
            <p:cNvSpPr/>
            <p:nvPr userDrawn="1"/>
          </p:nvSpPr>
          <p:spPr>
            <a:xfrm>
              <a:off x="11620604"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01610C87-FCDE-46C3-9E2E-739916D61405}"/>
                </a:ext>
              </a:extLst>
            </p:cNvPr>
            <p:cNvSpPr/>
            <p:nvPr userDrawn="1"/>
          </p:nvSpPr>
          <p:spPr>
            <a:xfrm>
              <a:off x="9346573"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9" name="Subtitle 2">
            <a:extLst>
              <a:ext uri="{FF2B5EF4-FFF2-40B4-BE49-F238E27FC236}">
                <a16:creationId xmlns:a16="http://schemas.microsoft.com/office/drawing/2014/main" id="{1D10F107-20C2-48E3-8C9A-AB0E6DD442F1}"/>
              </a:ext>
            </a:extLst>
          </p:cNvPr>
          <p:cNvSpPr>
            <a:spLocks noGrp="1"/>
          </p:cNvSpPr>
          <p:nvPr>
            <p:ph type="subTitle" idx="1" hasCustomPrompt="1"/>
          </p:nvPr>
        </p:nvSpPr>
        <p:spPr>
          <a:xfrm>
            <a:off x="382971" y="3759200"/>
            <a:ext cx="7648381" cy="1510886"/>
          </a:xfrm>
        </p:spPr>
        <p:txBody>
          <a:bodyPr lIns="0" tIns="0" rIns="0" bIns="0" anchor="t" anchorCtr="0">
            <a:normAutofit/>
          </a:bodyPr>
          <a:lstStyle>
            <a:lvl1pPr marL="0" indent="0" algn="l">
              <a:lnSpc>
                <a:spcPct val="100000"/>
              </a:lnSpc>
              <a:spcBef>
                <a:spcPts val="0"/>
              </a:spcBef>
              <a:buNone/>
              <a:defRPr sz="6000" b="1" i="0" spc="-10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br>
              <a:rPr lang="en-US" dirty="0"/>
            </a:br>
            <a:r>
              <a:rPr lang="en-US" dirty="0"/>
              <a:t>subtitle style</a:t>
            </a:r>
          </a:p>
        </p:txBody>
      </p:sp>
      <p:sp>
        <p:nvSpPr>
          <p:cNvPr id="10" name="Text Placeholder 4">
            <a:extLst>
              <a:ext uri="{FF2B5EF4-FFF2-40B4-BE49-F238E27FC236}">
                <a16:creationId xmlns:a16="http://schemas.microsoft.com/office/drawing/2014/main" id="{63DA92BA-61CE-4443-9F3F-21C22E266D3A}"/>
              </a:ext>
            </a:extLst>
          </p:cNvPr>
          <p:cNvSpPr>
            <a:spLocks noGrp="1"/>
          </p:cNvSpPr>
          <p:nvPr>
            <p:ph type="body" sz="quarter" idx="12" hasCustomPrompt="1"/>
          </p:nvPr>
        </p:nvSpPr>
        <p:spPr>
          <a:xfrm>
            <a:off x="386020" y="3078730"/>
            <a:ext cx="7648381" cy="510040"/>
          </a:xfrm>
        </p:spPr>
        <p:txBody>
          <a:bodyPr anchor="ctr" anchorCtr="0"/>
          <a:lstStyle>
            <a:lvl1pPr>
              <a:defRPr sz="6000" b="1" spc="-100" baseline="0">
                <a:latin typeface="+mj-lt"/>
              </a:defRPr>
            </a:lvl1pPr>
            <a:lvl2pPr marL="0" indent="0">
              <a:buNone/>
              <a:defRPr/>
            </a:lvl2pPr>
          </a:lstStyle>
          <a:p>
            <a:pPr lvl="0"/>
            <a:r>
              <a:rPr lang="en-US" dirty="0"/>
              <a:t>Insert Section #</a:t>
            </a:r>
          </a:p>
        </p:txBody>
      </p:sp>
      <p:sp>
        <p:nvSpPr>
          <p:cNvPr id="11" name="Title 1">
            <a:extLst>
              <a:ext uri="{FF2B5EF4-FFF2-40B4-BE49-F238E27FC236}">
                <a16:creationId xmlns:a16="http://schemas.microsoft.com/office/drawing/2014/main" id="{A33EBDBD-EE0D-4A4D-9B38-7F857B2C1E66}"/>
              </a:ext>
            </a:extLst>
          </p:cNvPr>
          <p:cNvSpPr>
            <a:spLocks noGrp="1"/>
          </p:cNvSpPr>
          <p:nvPr>
            <p:ph type="ctrTitle" hasCustomPrompt="1"/>
          </p:nvPr>
        </p:nvSpPr>
        <p:spPr>
          <a:xfrm>
            <a:off x="382971" y="880649"/>
            <a:ext cx="7657943" cy="2027651"/>
          </a:xfrm>
        </p:spPr>
        <p:txBody>
          <a:bodyPr lIns="0" tIns="0" rIns="0" bIns="0" anchor="b" anchorCtr="0">
            <a:noAutofit/>
          </a:bodyPr>
          <a:lstStyle>
            <a:lvl1pPr algn="l">
              <a:lnSpc>
                <a:spcPct val="100000"/>
              </a:lnSpc>
              <a:defRPr sz="6000" b="1" i="0" spc="-100">
                <a:solidFill>
                  <a:schemeClr val="tx2"/>
                </a:solidFill>
                <a:latin typeface="Arial"/>
                <a:cs typeface="Arial"/>
              </a:defRPr>
            </a:lvl1pPr>
          </a:lstStyle>
          <a:p>
            <a:r>
              <a:rPr lang="en-US" dirty="0"/>
              <a:t>Click to edit </a:t>
            </a:r>
            <a:br>
              <a:rPr lang="en-US" dirty="0"/>
            </a:br>
            <a:r>
              <a:rPr lang="en-US" dirty="0"/>
              <a:t>Master title style</a:t>
            </a:r>
          </a:p>
        </p:txBody>
      </p:sp>
      <p:sp>
        <p:nvSpPr>
          <p:cNvPr id="19" name="Text Placeholder 83">
            <a:extLst>
              <a:ext uri="{FF2B5EF4-FFF2-40B4-BE49-F238E27FC236}">
                <a16:creationId xmlns:a16="http://schemas.microsoft.com/office/drawing/2014/main" id="{65E572D2-FB5D-4AE4-ADCA-539A3B5D2872}"/>
              </a:ext>
            </a:extLst>
          </p:cNvPr>
          <p:cNvSpPr txBox="1">
            <a:spLocks/>
          </p:cNvSpPr>
          <p:nvPr userDrawn="1"/>
        </p:nvSpPr>
        <p:spPr>
          <a:xfrm rot="16200000" flipV="1">
            <a:off x="10498451" y="1143711"/>
            <a:ext cx="2253832" cy="1126916"/>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0" name="Freeform: Shape 83">
            <a:extLst>
              <a:ext uri="{FF2B5EF4-FFF2-40B4-BE49-F238E27FC236}">
                <a16:creationId xmlns:a16="http://schemas.microsoft.com/office/drawing/2014/main" id="{F05596E1-7FE6-4BB0-BB11-FC47E5FF65BF}"/>
              </a:ext>
            </a:extLst>
          </p:cNvPr>
          <p:cNvSpPr txBox="1">
            <a:spLocks/>
          </p:cNvSpPr>
          <p:nvPr userDrawn="1"/>
        </p:nvSpPr>
        <p:spPr>
          <a:xfrm rot="16200000">
            <a:off x="9922682" y="3143726"/>
            <a:ext cx="574904" cy="1715833"/>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1" name="Text Placeholder 49">
            <a:extLst>
              <a:ext uri="{FF2B5EF4-FFF2-40B4-BE49-F238E27FC236}">
                <a16:creationId xmlns:a16="http://schemas.microsoft.com/office/drawing/2014/main" id="{A0F317CE-035E-44FD-A5F6-9E40D83A2190}"/>
              </a:ext>
            </a:extLst>
          </p:cNvPr>
          <p:cNvSpPr txBox="1">
            <a:spLocks/>
          </p:cNvSpPr>
          <p:nvPr userDrawn="1"/>
        </p:nvSpPr>
        <p:spPr>
          <a:xfrm>
            <a:off x="9935038" y="2296382"/>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ext Placeholder 49">
            <a:extLst>
              <a:ext uri="{FF2B5EF4-FFF2-40B4-BE49-F238E27FC236}">
                <a16:creationId xmlns:a16="http://schemas.microsoft.com/office/drawing/2014/main" id="{C876EBD3-018B-46D6-8C3B-B7B3FA122BE1}"/>
              </a:ext>
            </a:extLst>
          </p:cNvPr>
          <p:cNvSpPr txBox="1">
            <a:spLocks/>
          </p:cNvSpPr>
          <p:nvPr userDrawn="1"/>
        </p:nvSpPr>
        <p:spPr>
          <a:xfrm>
            <a:off x="10878327" y="5270086"/>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9" name="Freeform: Shape 83">
            <a:extLst>
              <a:ext uri="{FF2B5EF4-FFF2-40B4-BE49-F238E27FC236}">
                <a16:creationId xmlns:a16="http://schemas.microsoft.com/office/drawing/2014/main" id="{746EFE52-6B31-424B-954D-38ECEE5E8891}"/>
              </a:ext>
            </a:extLst>
          </p:cNvPr>
          <p:cNvSpPr txBox="1">
            <a:spLocks/>
          </p:cNvSpPr>
          <p:nvPr userDrawn="1"/>
        </p:nvSpPr>
        <p:spPr>
          <a:xfrm>
            <a:off x="10198402" y="0"/>
            <a:ext cx="574904" cy="851154"/>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1" name="TextBox 30">
            <a:extLst>
              <a:ext uri="{FF2B5EF4-FFF2-40B4-BE49-F238E27FC236}">
                <a16:creationId xmlns:a16="http://schemas.microsoft.com/office/drawing/2014/main" id="{06130633-8398-4340-A091-16D418D4BA0E}"/>
              </a:ext>
            </a:extLst>
          </p:cNvPr>
          <p:cNvSpPr txBox="1">
            <a:spLocks/>
          </p:cNvSpPr>
          <p:nvPr userDrawn="1"/>
        </p:nvSpPr>
        <p:spPr>
          <a:xfrm rot="2700000" flipH="1" flipV="1">
            <a:off x="9044758" y="5894614"/>
            <a:ext cx="1592914" cy="795094"/>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Tree>
    <p:extLst>
      <p:ext uri="{BB962C8B-B14F-4D97-AF65-F5344CB8AC3E}">
        <p14:creationId xmlns:p14="http://schemas.microsoft.com/office/powerpoint/2010/main" val="574035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3_Title – Grid Light">
    <p:bg>
      <p:bgPr>
        <a:solidFill>
          <a:schemeClr val="tx2"/>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bg1"/>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18" name="Text Placeholder 49">
            <a:extLst>
              <a:ext uri="{FF2B5EF4-FFF2-40B4-BE49-F238E27FC236}">
                <a16:creationId xmlns:a16="http://schemas.microsoft.com/office/drawing/2014/main" id="{77E1ADBB-CE6F-A14E-BB30-9C168681D3DB}"/>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FFFFF">
              <a:alpha val="25098"/>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9" name="TextBox 18">
            <a:extLst>
              <a:ext uri="{FF2B5EF4-FFF2-40B4-BE49-F238E27FC236}">
                <a16:creationId xmlns:a16="http://schemas.microsoft.com/office/drawing/2014/main" id="{CD882219-7410-4A4B-BF05-7F3DD93169E7}"/>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rgbClr val="FFFFFF">
              <a:alpha val="25098"/>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11" name="Picture 10">
            <a:extLst>
              <a:ext uri="{FF2B5EF4-FFF2-40B4-BE49-F238E27FC236}">
                <a16:creationId xmlns:a16="http://schemas.microsoft.com/office/drawing/2014/main" id="{62635560-9AFF-AD4C-B4E7-F9E20048F80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8122235" y="5332400"/>
            <a:ext cx="2088565" cy="404181"/>
          </a:xfrm>
          <a:prstGeom prst="rect">
            <a:avLst/>
          </a:prstGeom>
        </p:spPr>
      </p:pic>
      <p:pic>
        <p:nvPicPr>
          <p:cNvPr id="12" name="Picture 11">
            <a:extLst>
              <a:ext uri="{FF2B5EF4-FFF2-40B4-BE49-F238E27FC236}">
                <a16:creationId xmlns:a16="http://schemas.microsoft.com/office/drawing/2014/main" id="{F92E09DF-4969-4644-84A4-C47ED20984F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23910" t="18788" r="26058" b="15152"/>
          <a:stretch/>
        </p:blipFill>
        <p:spPr>
          <a:xfrm>
            <a:off x="7516901" y="2883718"/>
            <a:ext cx="3220599" cy="2751533"/>
          </a:xfrm>
          <a:prstGeom prst="rect">
            <a:avLst/>
          </a:prstGeom>
        </p:spPr>
      </p:pic>
    </p:spTree>
    <p:extLst>
      <p:ext uri="{BB962C8B-B14F-4D97-AF65-F5344CB8AC3E}">
        <p14:creationId xmlns:p14="http://schemas.microsoft.com/office/powerpoint/2010/main" val="1542626477"/>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8_Title – Grid Light">
    <p:bg>
      <p:bgPr>
        <a:solidFill>
          <a:schemeClr val="tx2"/>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bg1"/>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18" name="Text Placeholder 49">
            <a:extLst>
              <a:ext uri="{FF2B5EF4-FFF2-40B4-BE49-F238E27FC236}">
                <a16:creationId xmlns:a16="http://schemas.microsoft.com/office/drawing/2014/main" id="{77E1ADBB-CE6F-A14E-BB30-9C168681D3DB}"/>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FFFFF">
              <a:alpha val="25098"/>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9" name="TextBox 18">
            <a:extLst>
              <a:ext uri="{FF2B5EF4-FFF2-40B4-BE49-F238E27FC236}">
                <a16:creationId xmlns:a16="http://schemas.microsoft.com/office/drawing/2014/main" id="{CD882219-7410-4A4B-BF05-7F3DD93169E7}"/>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rgbClr val="FFFFFF">
              <a:alpha val="25098"/>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12" name="Picture 11">
            <a:extLst>
              <a:ext uri="{FF2B5EF4-FFF2-40B4-BE49-F238E27FC236}">
                <a16:creationId xmlns:a16="http://schemas.microsoft.com/office/drawing/2014/main" id="{7E75DCD3-6C3E-8342-A15C-795C4181280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23054" t="14536" r="22295" b="5886"/>
          <a:stretch/>
        </p:blipFill>
        <p:spPr>
          <a:xfrm>
            <a:off x="7782560" y="1388989"/>
            <a:ext cx="2749806" cy="2590798"/>
          </a:xfrm>
          <a:prstGeom prst="rect">
            <a:avLst/>
          </a:prstGeom>
        </p:spPr>
      </p:pic>
    </p:spTree>
    <p:extLst>
      <p:ext uri="{BB962C8B-B14F-4D97-AF65-F5344CB8AC3E}">
        <p14:creationId xmlns:p14="http://schemas.microsoft.com/office/powerpoint/2010/main" val="4087207852"/>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9_Title – Grid Light">
    <p:bg>
      <p:bgPr>
        <a:solidFill>
          <a:schemeClr val="tx2"/>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bg1"/>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18" name="Text Placeholder 49">
            <a:extLst>
              <a:ext uri="{FF2B5EF4-FFF2-40B4-BE49-F238E27FC236}">
                <a16:creationId xmlns:a16="http://schemas.microsoft.com/office/drawing/2014/main" id="{77E1ADBB-CE6F-A14E-BB30-9C168681D3DB}"/>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FFFFF">
              <a:alpha val="25098"/>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9" name="TextBox 18">
            <a:extLst>
              <a:ext uri="{FF2B5EF4-FFF2-40B4-BE49-F238E27FC236}">
                <a16:creationId xmlns:a16="http://schemas.microsoft.com/office/drawing/2014/main" id="{CD882219-7410-4A4B-BF05-7F3DD93169E7}"/>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rgbClr val="FFFFFF">
              <a:alpha val="25098"/>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10" name="Picture 9">
            <a:extLst>
              <a:ext uri="{FF2B5EF4-FFF2-40B4-BE49-F238E27FC236}">
                <a16:creationId xmlns:a16="http://schemas.microsoft.com/office/drawing/2014/main" id="{F1C3B5C2-DD55-BA4B-8118-330264ABAF79}"/>
              </a:ext>
            </a:extLst>
          </p:cNvPr>
          <p:cNvPicPr>
            <a:picLocks noChangeAspect="1"/>
          </p:cNvPicPr>
          <p:nvPr userDrawn="1"/>
        </p:nvPicPr>
        <p:blipFill>
          <a:blip r:embed="rId3"/>
          <a:stretch>
            <a:fillRect/>
          </a:stretch>
        </p:blipFill>
        <p:spPr>
          <a:xfrm rot="19637146">
            <a:off x="7172400" y="1090273"/>
            <a:ext cx="4479697" cy="2895676"/>
          </a:xfrm>
          <a:prstGeom prst="rect">
            <a:avLst/>
          </a:prstGeom>
        </p:spPr>
      </p:pic>
    </p:spTree>
    <p:extLst>
      <p:ext uri="{BB962C8B-B14F-4D97-AF65-F5344CB8AC3E}">
        <p14:creationId xmlns:p14="http://schemas.microsoft.com/office/powerpoint/2010/main" val="1815426891"/>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23_Title – Grid Light">
    <p:bg>
      <p:bgPr>
        <a:solidFill>
          <a:schemeClr val="tx2"/>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bg1"/>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18" name="Text Placeholder 49">
            <a:extLst>
              <a:ext uri="{FF2B5EF4-FFF2-40B4-BE49-F238E27FC236}">
                <a16:creationId xmlns:a16="http://schemas.microsoft.com/office/drawing/2014/main" id="{77E1ADBB-CE6F-A14E-BB30-9C168681D3DB}"/>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FFFFF">
              <a:alpha val="25098"/>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9" name="TextBox 18">
            <a:extLst>
              <a:ext uri="{FF2B5EF4-FFF2-40B4-BE49-F238E27FC236}">
                <a16:creationId xmlns:a16="http://schemas.microsoft.com/office/drawing/2014/main" id="{CD882219-7410-4A4B-BF05-7F3DD93169E7}"/>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rgbClr val="FFFFFF">
              <a:alpha val="25098"/>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9" name="Picture 8">
            <a:extLst>
              <a:ext uri="{FF2B5EF4-FFF2-40B4-BE49-F238E27FC236}">
                <a16:creationId xmlns:a16="http://schemas.microsoft.com/office/drawing/2014/main" id="{B08D50CA-6648-0D4A-8160-B855596CA97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26744" t="7012" r="28509" b="12482"/>
          <a:stretch/>
        </p:blipFill>
        <p:spPr>
          <a:xfrm>
            <a:off x="7679468" y="1620077"/>
            <a:ext cx="2562479" cy="2977456"/>
          </a:xfrm>
          <a:prstGeom prst="rect">
            <a:avLst/>
          </a:prstGeom>
        </p:spPr>
      </p:pic>
    </p:spTree>
    <p:extLst>
      <p:ext uri="{BB962C8B-B14F-4D97-AF65-F5344CB8AC3E}">
        <p14:creationId xmlns:p14="http://schemas.microsoft.com/office/powerpoint/2010/main" val="554094519"/>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3_Title – Grid Light Cus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D1217A-044F-984C-8DD4-11A7455090E6}"/>
              </a:ext>
            </a:extLst>
          </p:cNvPr>
          <p:cNvSpPr>
            <a:spLocks noGrp="1"/>
          </p:cNvSpPr>
          <p:nvPr>
            <p:ph type="ctrTitle" hasCustomPrompt="1"/>
          </p:nvPr>
        </p:nvSpPr>
        <p:spPr>
          <a:xfrm>
            <a:off x="382972" y="3763725"/>
            <a:ext cx="5292030" cy="662097"/>
          </a:xfrm>
          <a:solidFill>
            <a:schemeClr val="bg1">
              <a:alpha val="65000"/>
            </a:schemeClr>
          </a:solidFill>
        </p:spPr>
        <p:txBody>
          <a:bodyPr lIns="91440" tIns="91440" rIns="91440" bIns="0" anchor="t" anchorCtr="0">
            <a:noAutofit/>
          </a:bodyPr>
          <a:lstStyle>
            <a:lvl1pPr algn="l">
              <a:lnSpc>
                <a:spcPct val="80000"/>
              </a:lnSpc>
              <a:defRPr sz="4400" b="1" i="0" spc="-100">
                <a:solidFill>
                  <a:schemeClr val="tx1"/>
                </a:solidFill>
                <a:latin typeface="Arial"/>
                <a:cs typeface="Arial"/>
              </a:defRPr>
            </a:lvl1pPr>
          </a:lstStyle>
          <a:p>
            <a:r>
              <a:rPr lang="en-US" dirty="0"/>
              <a:t>Master title style</a:t>
            </a:r>
          </a:p>
        </p:txBody>
      </p:sp>
      <p:sp>
        <p:nvSpPr>
          <p:cNvPr id="8" name="Subtitle 2">
            <a:extLst>
              <a:ext uri="{FF2B5EF4-FFF2-40B4-BE49-F238E27FC236}">
                <a16:creationId xmlns:a16="http://schemas.microsoft.com/office/drawing/2014/main" id="{AAD5D8DE-2991-DE43-8ACC-B786A664226D}"/>
              </a:ext>
            </a:extLst>
          </p:cNvPr>
          <p:cNvSpPr>
            <a:spLocks noGrp="1"/>
          </p:cNvSpPr>
          <p:nvPr>
            <p:ph type="subTitle" idx="1" hasCustomPrompt="1"/>
          </p:nvPr>
        </p:nvSpPr>
        <p:spPr>
          <a:xfrm>
            <a:off x="382972" y="4692420"/>
            <a:ext cx="5292030" cy="518675"/>
          </a:xfrm>
          <a:solidFill>
            <a:schemeClr val="bg1">
              <a:alpha val="65000"/>
            </a:schemeClr>
          </a:solidFill>
        </p:spPr>
        <p:txBody>
          <a:bodyPr lIns="91440" tIns="91440" rIns="91440" bIns="91440" anchor="ctr" anchorCtr="0">
            <a:normAutofit/>
          </a:bodyPr>
          <a:lstStyle>
            <a:lvl1pPr marL="0" indent="0" algn="l">
              <a:lnSpc>
                <a:spcPct val="100000"/>
              </a:lnSpc>
              <a:spcBef>
                <a:spcPts val="800"/>
              </a:spcBef>
              <a:spcAft>
                <a:spcPts val="0"/>
              </a:spcAft>
              <a:buNone/>
              <a:defRPr sz="2400" b="1" i="0" spc="-5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sp>
        <p:nvSpPr>
          <p:cNvPr id="9" name="Text Placeholder 4">
            <a:extLst>
              <a:ext uri="{FF2B5EF4-FFF2-40B4-BE49-F238E27FC236}">
                <a16:creationId xmlns:a16="http://schemas.microsoft.com/office/drawing/2014/main" id="{5E67AF79-0D01-3740-B129-B3CBEB3055F3}"/>
              </a:ext>
            </a:extLst>
          </p:cNvPr>
          <p:cNvSpPr>
            <a:spLocks noGrp="1"/>
          </p:cNvSpPr>
          <p:nvPr>
            <p:ph type="body" sz="quarter" idx="33" hasCustomPrompt="1"/>
          </p:nvPr>
        </p:nvSpPr>
        <p:spPr>
          <a:xfrm>
            <a:off x="382972" y="2360163"/>
            <a:ext cx="5292414" cy="662097"/>
          </a:xfrm>
          <a:solidFill>
            <a:schemeClr val="bg1">
              <a:alpha val="65000"/>
            </a:schemeClr>
          </a:solidFill>
        </p:spPr>
        <p:txBody>
          <a:bodyPr lIns="91440" tIns="0" rIns="91440" bIns="91440" anchor="ctr"/>
          <a:lstStyle>
            <a:lvl1pPr>
              <a:spcBef>
                <a:spcPts val="0"/>
              </a:spcBef>
              <a:defRPr sz="4400" b="1"/>
            </a:lvl1pPr>
          </a:lstStyle>
          <a:p>
            <a:pPr lvl="0"/>
            <a:r>
              <a:rPr lang="en-US" dirty="0"/>
              <a:t>(Third line)</a:t>
            </a:r>
          </a:p>
        </p:txBody>
      </p:sp>
      <p:sp>
        <p:nvSpPr>
          <p:cNvPr id="10" name="Text Placeholder 4">
            <a:extLst>
              <a:ext uri="{FF2B5EF4-FFF2-40B4-BE49-F238E27FC236}">
                <a16:creationId xmlns:a16="http://schemas.microsoft.com/office/drawing/2014/main" id="{AD3F43AA-5A91-C741-A631-1E5BEA0890BB}"/>
              </a:ext>
            </a:extLst>
          </p:cNvPr>
          <p:cNvSpPr>
            <a:spLocks noGrp="1"/>
          </p:cNvSpPr>
          <p:nvPr>
            <p:ph type="body" sz="quarter" idx="34"/>
          </p:nvPr>
        </p:nvSpPr>
        <p:spPr>
          <a:xfrm>
            <a:off x="382972" y="3061944"/>
            <a:ext cx="5292414" cy="662097"/>
          </a:xfrm>
          <a:solidFill>
            <a:schemeClr val="bg1">
              <a:alpha val="65000"/>
            </a:schemeClr>
          </a:solidFill>
        </p:spPr>
        <p:txBody>
          <a:bodyPr lIns="91440" tIns="0" rIns="91440" bIns="91440" anchor="ctr"/>
          <a:lstStyle>
            <a:lvl1pPr>
              <a:spcBef>
                <a:spcPts val="0"/>
              </a:spcBef>
              <a:defRPr sz="4400" b="1"/>
            </a:lvl1pPr>
          </a:lstStyle>
          <a:p>
            <a:pPr lvl="0"/>
            <a:r>
              <a:rPr lang="en-US" dirty="0"/>
              <a:t>Click to edit</a:t>
            </a:r>
          </a:p>
        </p:txBody>
      </p:sp>
      <p:pic>
        <p:nvPicPr>
          <p:cNvPr id="13" name="Picture 12">
            <a:extLst>
              <a:ext uri="{FF2B5EF4-FFF2-40B4-BE49-F238E27FC236}">
                <a16:creationId xmlns:a16="http://schemas.microsoft.com/office/drawing/2014/main" id="{2DC0FE2C-FF1B-8F46-8473-4D668321C69A}"/>
              </a:ext>
            </a:extLst>
          </p:cNvPr>
          <p:cNvPicPr>
            <a:picLocks noChangeAspect="1"/>
          </p:cNvPicPr>
          <p:nvPr userDrawn="1"/>
        </p:nvPicPr>
        <p:blipFill>
          <a:blip r:embed="rId3"/>
          <a:srcRect/>
          <a:stretch/>
        </p:blipFill>
        <p:spPr>
          <a:xfrm>
            <a:off x="431878" y="431702"/>
            <a:ext cx="1985501" cy="455527"/>
          </a:xfrm>
          <a:prstGeom prst="rect">
            <a:avLst/>
          </a:prstGeom>
        </p:spPr>
      </p:pic>
      <p:sp>
        <p:nvSpPr>
          <p:cNvPr id="2" name="TextBox 1">
            <a:extLst>
              <a:ext uri="{FF2B5EF4-FFF2-40B4-BE49-F238E27FC236}">
                <a16:creationId xmlns:a16="http://schemas.microsoft.com/office/drawing/2014/main" id="{1CE1DE9E-4F8F-4246-ADD4-62010D118193}"/>
              </a:ext>
            </a:extLst>
          </p:cNvPr>
          <p:cNvSpPr txBox="1"/>
          <p:nvPr userDrawn="1"/>
        </p:nvSpPr>
        <p:spPr>
          <a:xfrm>
            <a:off x="7217664" y="2901696"/>
            <a:ext cx="0" cy="0"/>
          </a:xfrm>
          <a:prstGeom prst="rect">
            <a:avLst/>
          </a:prstGeom>
          <a:noFill/>
        </p:spPr>
        <p:txBody>
          <a:bodyPr wrap="none" lIns="0" tIns="0" rIns="0" bIns="0" rtlCol="0">
            <a:noAutofit/>
          </a:bodyPr>
          <a:lstStyle/>
          <a:p>
            <a:endParaRPr lang="en-US" sz="1400" dirty="0" err="1">
              <a:latin typeface="Arial"/>
              <a:cs typeface="Arial"/>
            </a:endParaRPr>
          </a:p>
        </p:txBody>
      </p:sp>
    </p:spTree>
    <p:extLst>
      <p:ext uri="{BB962C8B-B14F-4D97-AF65-F5344CB8AC3E}">
        <p14:creationId xmlns:p14="http://schemas.microsoft.com/office/powerpoint/2010/main" val="32912455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0_Title – Grid Ligh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145091-E17B-6C49-AAD2-221A047840F8}"/>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7060019" y="-1"/>
            <a:ext cx="5128806" cy="6858001"/>
          </a:xfrm>
          <a:prstGeom prst="rect">
            <a:avLst/>
          </a:prstGeom>
        </p:spPr>
      </p:pic>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5" name="Picture 4">
            <a:extLst>
              <a:ext uri="{FF2B5EF4-FFF2-40B4-BE49-F238E27FC236}">
                <a16:creationId xmlns:a16="http://schemas.microsoft.com/office/drawing/2014/main" id="{CCF7D57F-06F0-714A-9C45-43002C40C24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43738" y="671208"/>
            <a:ext cx="3201759" cy="918694"/>
          </a:xfrm>
          <a:prstGeom prst="rect">
            <a:avLst/>
          </a:prstGeom>
        </p:spPr>
      </p:pic>
    </p:spTree>
    <p:extLst>
      <p:ext uri="{BB962C8B-B14F-4D97-AF65-F5344CB8AC3E}">
        <p14:creationId xmlns:p14="http://schemas.microsoft.com/office/powerpoint/2010/main" val="42777973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B2BEA-25A5-E845-AB87-9694BAFFF29C}"/>
              </a:ext>
            </a:extLst>
          </p:cNvPr>
          <p:cNvPicPr>
            <a:picLocks noChangeAspect="1"/>
          </p:cNvPicPr>
          <p:nvPr userDrawn="1"/>
        </p:nvPicPr>
        <p:blipFill>
          <a:blip r:embed="rId2"/>
          <a:srcRect/>
          <a:stretch/>
        </p:blipFill>
        <p:spPr>
          <a:xfrm>
            <a:off x="431878" y="431702"/>
            <a:ext cx="1985501" cy="455527"/>
          </a:xfrm>
          <a:prstGeom prst="rect">
            <a:avLst/>
          </a:prstGeom>
        </p:spPr>
      </p:pic>
    </p:spTree>
    <p:extLst>
      <p:ext uri="{BB962C8B-B14F-4D97-AF65-F5344CB8AC3E}">
        <p14:creationId xmlns:p14="http://schemas.microsoft.com/office/powerpoint/2010/main" val="4011364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Title – Grid Light">
    <p:bg>
      <p:bgPr>
        <a:solidFill>
          <a:schemeClr val="accent1"/>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431878" y="6081015"/>
            <a:ext cx="2444830" cy="560909"/>
          </a:xfrm>
          <a:prstGeom prst="rect">
            <a:avLst/>
          </a:prstGeom>
        </p:spPr>
      </p:pic>
      <p:sp>
        <p:nvSpPr>
          <p:cNvPr id="9" name="Subtitle 2">
            <a:extLst>
              <a:ext uri="{FF2B5EF4-FFF2-40B4-BE49-F238E27FC236}">
                <a16:creationId xmlns:a16="http://schemas.microsoft.com/office/drawing/2014/main" id="{1D10F107-20C2-48E3-8C9A-AB0E6DD442F1}"/>
              </a:ext>
            </a:extLst>
          </p:cNvPr>
          <p:cNvSpPr>
            <a:spLocks noGrp="1"/>
          </p:cNvSpPr>
          <p:nvPr>
            <p:ph type="subTitle" idx="1" hasCustomPrompt="1"/>
          </p:nvPr>
        </p:nvSpPr>
        <p:spPr>
          <a:xfrm>
            <a:off x="382971" y="3759200"/>
            <a:ext cx="7648381" cy="1510886"/>
          </a:xfrm>
        </p:spPr>
        <p:txBody>
          <a:bodyPr lIns="0" tIns="0" rIns="0" bIns="0" anchor="t" anchorCtr="0">
            <a:normAutofit/>
          </a:bodyPr>
          <a:lstStyle>
            <a:lvl1pPr marL="0" indent="0" algn="l">
              <a:lnSpc>
                <a:spcPct val="100000"/>
              </a:lnSpc>
              <a:spcBef>
                <a:spcPts val="0"/>
              </a:spcBef>
              <a:buNone/>
              <a:defRPr sz="6000" b="1" i="0"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br>
              <a:rPr lang="en-US" dirty="0"/>
            </a:br>
            <a:r>
              <a:rPr lang="en-US" dirty="0"/>
              <a:t>subtitle style</a:t>
            </a:r>
          </a:p>
        </p:txBody>
      </p:sp>
      <p:sp>
        <p:nvSpPr>
          <p:cNvPr id="10" name="Text Placeholder 4">
            <a:extLst>
              <a:ext uri="{FF2B5EF4-FFF2-40B4-BE49-F238E27FC236}">
                <a16:creationId xmlns:a16="http://schemas.microsoft.com/office/drawing/2014/main" id="{63DA92BA-61CE-4443-9F3F-21C22E266D3A}"/>
              </a:ext>
            </a:extLst>
          </p:cNvPr>
          <p:cNvSpPr>
            <a:spLocks noGrp="1"/>
          </p:cNvSpPr>
          <p:nvPr>
            <p:ph type="body" sz="quarter" idx="12" hasCustomPrompt="1"/>
          </p:nvPr>
        </p:nvSpPr>
        <p:spPr>
          <a:xfrm>
            <a:off x="386020" y="3078730"/>
            <a:ext cx="7648381" cy="510040"/>
          </a:xfrm>
        </p:spPr>
        <p:txBody>
          <a:bodyPr anchor="ctr" anchorCtr="0"/>
          <a:lstStyle>
            <a:lvl1pPr>
              <a:defRPr sz="6000" b="1" spc="-100" baseline="0">
                <a:solidFill>
                  <a:schemeClr val="bg1"/>
                </a:solidFill>
                <a:latin typeface="+mj-lt"/>
              </a:defRPr>
            </a:lvl1pPr>
            <a:lvl2pPr marL="0" indent="0">
              <a:buNone/>
              <a:defRPr/>
            </a:lvl2pPr>
          </a:lstStyle>
          <a:p>
            <a:pPr lvl="0"/>
            <a:r>
              <a:rPr lang="en-US" dirty="0"/>
              <a:t>Insert Section #</a:t>
            </a:r>
          </a:p>
        </p:txBody>
      </p:sp>
      <p:sp>
        <p:nvSpPr>
          <p:cNvPr id="11" name="Title 1">
            <a:extLst>
              <a:ext uri="{FF2B5EF4-FFF2-40B4-BE49-F238E27FC236}">
                <a16:creationId xmlns:a16="http://schemas.microsoft.com/office/drawing/2014/main" id="{A33EBDBD-EE0D-4A4D-9B38-7F857B2C1E66}"/>
              </a:ext>
            </a:extLst>
          </p:cNvPr>
          <p:cNvSpPr>
            <a:spLocks noGrp="1"/>
          </p:cNvSpPr>
          <p:nvPr>
            <p:ph type="ctrTitle" hasCustomPrompt="1"/>
          </p:nvPr>
        </p:nvSpPr>
        <p:spPr>
          <a:xfrm>
            <a:off x="382971" y="880649"/>
            <a:ext cx="7657943" cy="2027651"/>
          </a:xfrm>
        </p:spPr>
        <p:txBody>
          <a:bodyPr lIns="0" tIns="0" rIns="0" bIns="0" anchor="b" anchorCtr="0">
            <a:noAutofit/>
          </a:bodyPr>
          <a:lstStyle>
            <a:lvl1pPr algn="l">
              <a:lnSpc>
                <a:spcPct val="100000"/>
              </a:lnSpc>
              <a:defRPr sz="6000" b="1" i="0" spc="-100">
                <a:solidFill>
                  <a:schemeClr val="bg1"/>
                </a:solidFill>
                <a:latin typeface="Arial"/>
                <a:cs typeface="Arial"/>
              </a:defRPr>
            </a:lvl1pPr>
          </a:lstStyle>
          <a:p>
            <a:r>
              <a:rPr lang="en-US" dirty="0"/>
              <a:t>Click to edit </a:t>
            </a:r>
            <a:br>
              <a:rPr lang="en-US" dirty="0"/>
            </a:br>
            <a:r>
              <a:rPr lang="en-US" dirty="0"/>
              <a:t>Master title style</a:t>
            </a:r>
          </a:p>
        </p:txBody>
      </p:sp>
      <p:grpSp>
        <p:nvGrpSpPr>
          <p:cNvPr id="6" name="Group 5">
            <a:extLst>
              <a:ext uri="{FF2B5EF4-FFF2-40B4-BE49-F238E27FC236}">
                <a16:creationId xmlns:a16="http://schemas.microsoft.com/office/drawing/2014/main" id="{13C630F6-5777-4826-A8BA-A5E5F67ED8DE}"/>
              </a:ext>
            </a:extLst>
          </p:cNvPr>
          <p:cNvGrpSpPr/>
          <p:nvPr userDrawn="1"/>
        </p:nvGrpSpPr>
        <p:grpSpPr>
          <a:xfrm>
            <a:off x="9346573" y="258374"/>
            <a:ext cx="2592719" cy="6341252"/>
            <a:chOff x="9346573" y="258374"/>
            <a:chExt cx="2592719" cy="6341252"/>
          </a:xfrm>
          <a:solidFill>
            <a:schemeClr val="accent1">
              <a:lumMod val="75000"/>
            </a:schemeClr>
          </a:solidFill>
        </p:grpSpPr>
        <p:grpSp>
          <p:nvGrpSpPr>
            <p:cNvPr id="4" name="Group 3">
              <a:extLst>
                <a:ext uri="{FF2B5EF4-FFF2-40B4-BE49-F238E27FC236}">
                  <a16:creationId xmlns:a16="http://schemas.microsoft.com/office/drawing/2014/main" id="{6D23DED4-46CF-4034-A62B-714FB0F82593}"/>
                </a:ext>
              </a:extLst>
            </p:cNvPr>
            <p:cNvGrpSpPr/>
            <p:nvPr userDrawn="1"/>
          </p:nvGrpSpPr>
          <p:grpSpPr>
            <a:xfrm>
              <a:off x="9906425" y="258374"/>
              <a:ext cx="1451546" cy="6341252"/>
              <a:chOff x="10020609" y="242905"/>
              <a:chExt cx="1346145" cy="5880798"/>
            </a:xfrm>
            <a:grpFill/>
          </p:grpSpPr>
          <p:sp>
            <p:nvSpPr>
              <p:cNvPr id="18" name="Freeform: Shape 17">
                <a:extLst>
                  <a:ext uri="{FF2B5EF4-FFF2-40B4-BE49-F238E27FC236}">
                    <a16:creationId xmlns:a16="http://schemas.microsoft.com/office/drawing/2014/main" id="{102FE358-5F18-4618-841E-AC396B767858}"/>
                  </a:ext>
                </a:extLst>
              </p:cNvPr>
              <p:cNvSpPr/>
              <p:nvPr userDrawn="1"/>
            </p:nvSpPr>
            <p:spPr>
              <a:xfrm>
                <a:off x="10020609"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933AAC8F-088F-4C17-BF99-81037FD20C59}"/>
                  </a:ext>
                </a:extLst>
              </p:cNvPr>
              <p:cNvSpPr/>
              <p:nvPr userDrawn="1"/>
            </p:nvSpPr>
            <p:spPr>
              <a:xfrm>
                <a:off x="10805248"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a:p>
            </p:txBody>
          </p:sp>
        </p:grpSp>
        <p:sp>
          <p:nvSpPr>
            <p:cNvPr id="27" name="Freeform: Shape 26">
              <a:extLst>
                <a:ext uri="{FF2B5EF4-FFF2-40B4-BE49-F238E27FC236}">
                  <a16:creationId xmlns:a16="http://schemas.microsoft.com/office/drawing/2014/main" id="{E617A4DF-071D-428E-8CFC-46648A6F0207}"/>
                </a:ext>
              </a:extLst>
            </p:cNvPr>
            <p:cNvSpPr/>
            <p:nvPr userDrawn="1"/>
          </p:nvSpPr>
          <p:spPr>
            <a:xfrm>
              <a:off x="11620604"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01610C87-FCDE-46C3-9E2E-739916D61405}"/>
                </a:ext>
              </a:extLst>
            </p:cNvPr>
            <p:cNvSpPr/>
            <p:nvPr userDrawn="1"/>
          </p:nvSpPr>
          <p:spPr>
            <a:xfrm>
              <a:off x="9346573"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a:p>
          </p:txBody>
        </p:sp>
      </p:grpSp>
      <p:sp>
        <p:nvSpPr>
          <p:cNvPr id="31" name="TextBox 30">
            <a:extLst>
              <a:ext uri="{FF2B5EF4-FFF2-40B4-BE49-F238E27FC236}">
                <a16:creationId xmlns:a16="http://schemas.microsoft.com/office/drawing/2014/main" id="{06130633-8398-4340-A091-16D418D4BA0E}"/>
              </a:ext>
            </a:extLst>
          </p:cNvPr>
          <p:cNvSpPr txBox="1">
            <a:spLocks/>
          </p:cNvSpPr>
          <p:nvPr userDrawn="1"/>
        </p:nvSpPr>
        <p:spPr>
          <a:xfrm rot="2700000" flipH="1" flipV="1">
            <a:off x="9044758" y="5894614"/>
            <a:ext cx="1592914" cy="795094"/>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9" name="Text Placeholder 83">
            <a:extLst>
              <a:ext uri="{FF2B5EF4-FFF2-40B4-BE49-F238E27FC236}">
                <a16:creationId xmlns:a16="http://schemas.microsoft.com/office/drawing/2014/main" id="{65E572D2-FB5D-4AE4-ADCA-539A3B5D2872}"/>
              </a:ext>
            </a:extLst>
          </p:cNvPr>
          <p:cNvSpPr txBox="1">
            <a:spLocks/>
          </p:cNvSpPr>
          <p:nvPr userDrawn="1"/>
        </p:nvSpPr>
        <p:spPr>
          <a:xfrm rot="16200000" flipV="1">
            <a:off x="10498451" y="1143711"/>
            <a:ext cx="2253832" cy="1126916"/>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0" name="Freeform: Shape 83">
            <a:extLst>
              <a:ext uri="{FF2B5EF4-FFF2-40B4-BE49-F238E27FC236}">
                <a16:creationId xmlns:a16="http://schemas.microsoft.com/office/drawing/2014/main" id="{F05596E1-7FE6-4BB0-BB11-FC47E5FF65BF}"/>
              </a:ext>
            </a:extLst>
          </p:cNvPr>
          <p:cNvSpPr txBox="1">
            <a:spLocks/>
          </p:cNvSpPr>
          <p:nvPr userDrawn="1"/>
        </p:nvSpPr>
        <p:spPr>
          <a:xfrm rot="16200000">
            <a:off x="9917919" y="3148489"/>
            <a:ext cx="574904" cy="1706308"/>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1" name="Text Placeholder 49">
            <a:extLst>
              <a:ext uri="{FF2B5EF4-FFF2-40B4-BE49-F238E27FC236}">
                <a16:creationId xmlns:a16="http://schemas.microsoft.com/office/drawing/2014/main" id="{A0F317CE-035E-44FD-A5F6-9E40D83A2190}"/>
              </a:ext>
            </a:extLst>
          </p:cNvPr>
          <p:cNvSpPr txBox="1">
            <a:spLocks/>
          </p:cNvSpPr>
          <p:nvPr userDrawn="1"/>
        </p:nvSpPr>
        <p:spPr>
          <a:xfrm>
            <a:off x="9935038" y="2296382"/>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ext Placeholder 49">
            <a:extLst>
              <a:ext uri="{FF2B5EF4-FFF2-40B4-BE49-F238E27FC236}">
                <a16:creationId xmlns:a16="http://schemas.microsoft.com/office/drawing/2014/main" id="{C876EBD3-018B-46D6-8C3B-B7B3FA122BE1}"/>
              </a:ext>
            </a:extLst>
          </p:cNvPr>
          <p:cNvSpPr txBox="1">
            <a:spLocks/>
          </p:cNvSpPr>
          <p:nvPr userDrawn="1"/>
        </p:nvSpPr>
        <p:spPr>
          <a:xfrm>
            <a:off x="10878327" y="5270086"/>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9" name="Freeform: Shape 83">
            <a:extLst>
              <a:ext uri="{FF2B5EF4-FFF2-40B4-BE49-F238E27FC236}">
                <a16:creationId xmlns:a16="http://schemas.microsoft.com/office/drawing/2014/main" id="{746EFE52-6B31-424B-954D-38ECEE5E8891}"/>
              </a:ext>
            </a:extLst>
          </p:cNvPr>
          <p:cNvSpPr txBox="1">
            <a:spLocks/>
          </p:cNvSpPr>
          <p:nvPr userDrawn="1"/>
        </p:nvSpPr>
        <p:spPr>
          <a:xfrm>
            <a:off x="10198402" y="0"/>
            <a:ext cx="574904" cy="851154"/>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Tree>
    <p:extLst>
      <p:ext uri="{BB962C8B-B14F-4D97-AF65-F5344CB8AC3E}">
        <p14:creationId xmlns:p14="http://schemas.microsoft.com/office/powerpoint/2010/main" val="434309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Title – Grid Light">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C630F6-5777-4826-A8BA-A5E5F67ED8DE}"/>
              </a:ext>
            </a:extLst>
          </p:cNvPr>
          <p:cNvGrpSpPr/>
          <p:nvPr userDrawn="1"/>
        </p:nvGrpSpPr>
        <p:grpSpPr>
          <a:xfrm rot="5400000">
            <a:off x="7595288" y="1985141"/>
            <a:ext cx="2032867" cy="6341252"/>
            <a:chOff x="9906425" y="258374"/>
            <a:chExt cx="2032867" cy="6341252"/>
          </a:xfrm>
        </p:grpSpPr>
        <p:grpSp>
          <p:nvGrpSpPr>
            <p:cNvPr id="4" name="Group 3">
              <a:extLst>
                <a:ext uri="{FF2B5EF4-FFF2-40B4-BE49-F238E27FC236}">
                  <a16:creationId xmlns:a16="http://schemas.microsoft.com/office/drawing/2014/main" id="{6D23DED4-46CF-4034-A62B-714FB0F82593}"/>
                </a:ext>
              </a:extLst>
            </p:cNvPr>
            <p:cNvGrpSpPr/>
            <p:nvPr userDrawn="1"/>
          </p:nvGrpSpPr>
          <p:grpSpPr>
            <a:xfrm>
              <a:off x="9906425" y="258374"/>
              <a:ext cx="1451546" cy="6341252"/>
              <a:chOff x="10020609" y="242905"/>
              <a:chExt cx="1346145" cy="5880798"/>
            </a:xfrm>
          </p:grpSpPr>
          <p:sp>
            <p:nvSpPr>
              <p:cNvPr id="18" name="Freeform: Shape 17">
                <a:extLst>
                  <a:ext uri="{FF2B5EF4-FFF2-40B4-BE49-F238E27FC236}">
                    <a16:creationId xmlns:a16="http://schemas.microsoft.com/office/drawing/2014/main" id="{102FE358-5F18-4618-841E-AC396B767858}"/>
                  </a:ext>
                </a:extLst>
              </p:cNvPr>
              <p:cNvSpPr/>
              <p:nvPr userDrawn="1"/>
            </p:nvSpPr>
            <p:spPr>
              <a:xfrm>
                <a:off x="10020609"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933AAC8F-088F-4C17-BF99-81037FD20C59}"/>
                  </a:ext>
                </a:extLst>
              </p:cNvPr>
              <p:cNvSpPr/>
              <p:nvPr userDrawn="1"/>
            </p:nvSpPr>
            <p:spPr>
              <a:xfrm>
                <a:off x="10805248"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sp>
          <p:nvSpPr>
            <p:cNvPr id="27" name="Freeform: Shape 26">
              <a:extLst>
                <a:ext uri="{FF2B5EF4-FFF2-40B4-BE49-F238E27FC236}">
                  <a16:creationId xmlns:a16="http://schemas.microsoft.com/office/drawing/2014/main" id="{E617A4DF-071D-428E-8CFC-46648A6F0207}"/>
                </a:ext>
              </a:extLst>
            </p:cNvPr>
            <p:cNvSpPr/>
            <p:nvPr userDrawn="1"/>
          </p:nvSpPr>
          <p:spPr>
            <a:xfrm>
              <a:off x="11620604"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sp>
        <p:nvSpPr>
          <p:cNvPr id="9" name="Subtitle 2">
            <a:extLst>
              <a:ext uri="{FF2B5EF4-FFF2-40B4-BE49-F238E27FC236}">
                <a16:creationId xmlns:a16="http://schemas.microsoft.com/office/drawing/2014/main" id="{1D10F107-20C2-48E3-8C9A-AB0E6DD442F1}"/>
              </a:ext>
            </a:extLst>
          </p:cNvPr>
          <p:cNvSpPr>
            <a:spLocks noGrp="1"/>
          </p:cNvSpPr>
          <p:nvPr userDrawn="1">
            <p:ph type="subTitle" idx="1" hasCustomPrompt="1"/>
          </p:nvPr>
        </p:nvSpPr>
        <p:spPr>
          <a:xfrm>
            <a:off x="382971" y="2540122"/>
            <a:ext cx="7648381" cy="1510886"/>
          </a:xfrm>
        </p:spPr>
        <p:txBody>
          <a:bodyPr lIns="0" tIns="0" rIns="0" bIns="0" anchor="t" anchorCtr="0">
            <a:noAutofit/>
          </a:bodyPr>
          <a:lstStyle>
            <a:lvl1pPr marL="0" indent="0" algn="l">
              <a:lnSpc>
                <a:spcPct val="100000"/>
              </a:lnSpc>
              <a:spcBef>
                <a:spcPts val="0"/>
              </a:spcBef>
              <a:buNone/>
              <a:defRPr sz="4400" b="1" i="0" spc="-10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br>
              <a:rPr lang="en-US" dirty="0"/>
            </a:br>
            <a:r>
              <a:rPr lang="en-US" dirty="0"/>
              <a:t>subtitle style</a:t>
            </a:r>
          </a:p>
        </p:txBody>
      </p:sp>
      <p:sp>
        <p:nvSpPr>
          <p:cNvPr id="10" name="Text Placeholder 4">
            <a:extLst>
              <a:ext uri="{FF2B5EF4-FFF2-40B4-BE49-F238E27FC236}">
                <a16:creationId xmlns:a16="http://schemas.microsoft.com/office/drawing/2014/main" id="{63DA92BA-61CE-4443-9F3F-21C22E266D3A}"/>
              </a:ext>
            </a:extLst>
          </p:cNvPr>
          <p:cNvSpPr>
            <a:spLocks noGrp="1"/>
          </p:cNvSpPr>
          <p:nvPr userDrawn="1">
            <p:ph type="body" sz="quarter" idx="12" hasCustomPrompt="1"/>
          </p:nvPr>
        </p:nvSpPr>
        <p:spPr>
          <a:xfrm>
            <a:off x="386020" y="1859652"/>
            <a:ext cx="7648381" cy="510040"/>
          </a:xfrm>
        </p:spPr>
        <p:txBody>
          <a:bodyPr anchor="ctr" anchorCtr="0"/>
          <a:lstStyle>
            <a:lvl1pPr>
              <a:defRPr sz="4400" b="1" spc="-100" baseline="0">
                <a:latin typeface="+mj-lt"/>
              </a:defRPr>
            </a:lvl1pPr>
            <a:lvl2pPr marL="0" indent="0">
              <a:buNone/>
              <a:defRPr/>
            </a:lvl2pPr>
          </a:lstStyle>
          <a:p>
            <a:pPr lvl="0"/>
            <a:r>
              <a:rPr lang="en-US" dirty="0"/>
              <a:t>Insert Section #</a:t>
            </a:r>
          </a:p>
        </p:txBody>
      </p:sp>
      <p:sp>
        <p:nvSpPr>
          <p:cNvPr id="11" name="Title 1">
            <a:extLst>
              <a:ext uri="{FF2B5EF4-FFF2-40B4-BE49-F238E27FC236}">
                <a16:creationId xmlns:a16="http://schemas.microsoft.com/office/drawing/2014/main" id="{A33EBDBD-EE0D-4A4D-9B38-7F857B2C1E66}"/>
              </a:ext>
            </a:extLst>
          </p:cNvPr>
          <p:cNvSpPr>
            <a:spLocks noGrp="1"/>
          </p:cNvSpPr>
          <p:nvPr userDrawn="1">
            <p:ph type="ctrTitle" hasCustomPrompt="1"/>
          </p:nvPr>
        </p:nvSpPr>
        <p:spPr>
          <a:xfrm>
            <a:off x="382971" y="359268"/>
            <a:ext cx="7657943" cy="1329953"/>
          </a:xfrm>
        </p:spPr>
        <p:txBody>
          <a:bodyPr lIns="0" tIns="0" rIns="0" bIns="0" anchor="b" anchorCtr="0">
            <a:noAutofit/>
          </a:bodyPr>
          <a:lstStyle>
            <a:lvl1pPr algn="l">
              <a:lnSpc>
                <a:spcPct val="100000"/>
              </a:lnSpc>
              <a:defRPr sz="4400" b="1" i="0" spc="-100">
                <a:solidFill>
                  <a:schemeClr val="tx2"/>
                </a:solidFill>
                <a:latin typeface="Arial"/>
                <a:cs typeface="Arial"/>
              </a:defRPr>
            </a:lvl1pPr>
          </a:lstStyle>
          <a:p>
            <a:r>
              <a:rPr lang="en-US" dirty="0"/>
              <a:t>Click to edit </a:t>
            </a:r>
            <a:br>
              <a:rPr lang="en-US" dirty="0"/>
            </a:br>
            <a:r>
              <a:rPr lang="en-US" dirty="0"/>
              <a:t>Master title style</a:t>
            </a:r>
          </a:p>
        </p:txBody>
      </p:sp>
      <p:sp>
        <p:nvSpPr>
          <p:cNvPr id="20" name="Freeform: Shape 83">
            <a:extLst>
              <a:ext uri="{FF2B5EF4-FFF2-40B4-BE49-F238E27FC236}">
                <a16:creationId xmlns:a16="http://schemas.microsoft.com/office/drawing/2014/main" id="{F05596E1-7FE6-4BB0-BB11-FC47E5FF65BF}"/>
              </a:ext>
            </a:extLst>
          </p:cNvPr>
          <p:cNvSpPr txBox="1">
            <a:spLocks/>
          </p:cNvSpPr>
          <p:nvPr userDrawn="1"/>
        </p:nvSpPr>
        <p:spPr>
          <a:xfrm>
            <a:off x="7749245" y="4156010"/>
            <a:ext cx="574904" cy="1714179"/>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ext Placeholder 49">
            <a:extLst>
              <a:ext uri="{FF2B5EF4-FFF2-40B4-BE49-F238E27FC236}">
                <a16:creationId xmlns:a16="http://schemas.microsoft.com/office/drawing/2014/main" id="{C876EBD3-018B-46D6-8C3B-B7B3FA122BE1}"/>
              </a:ext>
            </a:extLst>
          </p:cNvPr>
          <p:cNvSpPr txBox="1">
            <a:spLocks/>
          </p:cNvSpPr>
          <p:nvPr userDrawn="1"/>
        </p:nvSpPr>
        <p:spPr>
          <a:xfrm rot="5400000">
            <a:off x="6616655" y="5596105"/>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9" name="Freeform: Shape 83">
            <a:extLst>
              <a:ext uri="{FF2B5EF4-FFF2-40B4-BE49-F238E27FC236}">
                <a16:creationId xmlns:a16="http://schemas.microsoft.com/office/drawing/2014/main" id="{746EFE52-6B31-424B-954D-38ECEE5E8891}"/>
              </a:ext>
            </a:extLst>
          </p:cNvPr>
          <p:cNvSpPr txBox="1">
            <a:spLocks/>
          </p:cNvSpPr>
          <p:nvPr userDrawn="1"/>
        </p:nvSpPr>
        <p:spPr>
          <a:xfrm rot="5400000">
            <a:off x="11336871" y="4289436"/>
            <a:ext cx="574904" cy="300173"/>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1" name="TextBox 30">
            <a:extLst>
              <a:ext uri="{FF2B5EF4-FFF2-40B4-BE49-F238E27FC236}">
                <a16:creationId xmlns:a16="http://schemas.microsoft.com/office/drawing/2014/main" id="{06130633-8398-4340-A091-16D418D4BA0E}"/>
              </a:ext>
            </a:extLst>
          </p:cNvPr>
          <p:cNvSpPr txBox="1">
            <a:spLocks/>
          </p:cNvSpPr>
          <p:nvPr userDrawn="1"/>
        </p:nvSpPr>
        <p:spPr>
          <a:xfrm rot="8100000" flipH="1" flipV="1">
            <a:off x="5225788" y="4234665"/>
            <a:ext cx="1592914" cy="795094"/>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1" name="Text Placeholder 49">
            <a:extLst>
              <a:ext uri="{FF2B5EF4-FFF2-40B4-BE49-F238E27FC236}">
                <a16:creationId xmlns:a16="http://schemas.microsoft.com/office/drawing/2014/main" id="{A0F317CE-035E-44FD-A5F6-9E40D83A2190}"/>
              </a:ext>
            </a:extLst>
          </p:cNvPr>
          <p:cNvSpPr txBox="1">
            <a:spLocks/>
          </p:cNvSpPr>
          <p:nvPr userDrawn="1"/>
        </p:nvSpPr>
        <p:spPr>
          <a:xfrm rot="5400000">
            <a:off x="9197702" y="4167949"/>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9" name="Text Placeholder 83">
            <a:extLst>
              <a:ext uri="{FF2B5EF4-FFF2-40B4-BE49-F238E27FC236}">
                <a16:creationId xmlns:a16="http://schemas.microsoft.com/office/drawing/2014/main" id="{65E572D2-FB5D-4AE4-ADCA-539A3B5D2872}"/>
              </a:ext>
            </a:extLst>
          </p:cNvPr>
          <p:cNvSpPr txBox="1">
            <a:spLocks/>
          </p:cNvSpPr>
          <p:nvPr userDrawn="1"/>
        </p:nvSpPr>
        <p:spPr>
          <a:xfrm flipV="1">
            <a:off x="9211399" y="5037808"/>
            <a:ext cx="2253832" cy="1126916"/>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17" name="Graphic 16">
            <a:extLst>
              <a:ext uri="{FF2B5EF4-FFF2-40B4-BE49-F238E27FC236}">
                <a16:creationId xmlns:a16="http://schemas.microsoft.com/office/drawing/2014/main" id="{E846DF4D-DEE9-490F-B0E0-536384DC23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972" y="6098671"/>
            <a:ext cx="2144859" cy="412007"/>
          </a:xfrm>
          <a:prstGeom prst="rect">
            <a:avLst/>
          </a:prstGeom>
        </p:spPr>
      </p:pic>
    </p:spTree>
    <p:extLst>
      <p:ext uri="{BB962C8B-B14F-4D97-AF65-F5344CB8AC3E}">
        <p14:creationId xmlns:p14="http://schemas.microsoft.com/office/powerpoint/2010/main" val="2522712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379413" y="1611085"/>
            <a:ext cx="11430000" cy="3932238"/>
          </a:xfr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dirty="0"/>
              <a:t>“Quote text goes here”</a:t>
            </a:r>
          </a:p>
          <a:p>
            <a:pPr lvl="1"/>
            <a:r>
              <a:rPr lang="en-US" dirty="0"/>
              <a:t>Author Name goes here</a:t>
            </a:r>
          </a:p>
          <a:p>
            <a:pPr lvl="2"/>
            <a:r>
              <a:rPr lang="en-US" dirty="0"/>
              <a:t>Author Title goes here</a:t>
            </a:r>
          </a:p>
        </p:txBody>
      </p:sp>
    </p:spTree>
    <p:extLst>
      <p:ext uri="{BB962C8B-B14F-4D97-AF65-F5344CB8AC3E}">
        <p14:creationId xmlns:p14="http://schemas.microsoft.com/office/powerpoint/2010/main" val="113181025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Quote Testimonial">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379413" y="1625600"/>
            <a:ext cx="5376860" cy="3932238"/>
          </a:xfr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dirty="0"/>
              <a:t>“Quote text goes here”</a:t>
            </a:r>
          </a:p>
          <a:p>
            <a:pPr lvl="1"/>
            <a:r>
              <a:rPr lang="en-US" dirty="0"/>
              <a:t>Author Name goes here</a:t>
            </a:r>
          </a:p>
          <a:p>
            <a:pPr lvl="2"/>
            <a:r>
              <a:rPr lang="en-US" dirty="0"/>
              <a:t>Author Title goes here</a:t>
            </a:r>
          </a:p>
        </p:txBody>
      </p:sp>
      <p:sp>
        <p:nvSpPr>
          <p:cNvPr id="4" name="Text Placeholder 5">
            <a:extLst>
              <a:ext uri="{FF2B5EF4-FFF2-40B4-BE49-F238E27FC236}">
                <a16:creationId xmlns:a16="http://schemas.microsoft.com/office/drawing/2014/main" id="{B02B4AF2-3D2F-4674-99A2-58ABCF020A77}"/>
              </a:ext>
            </a:extLst>
          </p:cNvPr>
          <p:cNvSpPr>
            <a:spLocks noGrp="1"/>
          </p:cNvSpPr>
          <p:nvPr>
            <p:ph type="body" sz="quarter" idx="15" hasCustomPrompt="1"/>
          </p:nvPr>
        </p:nvSpPr>
        <p:spPr>
          <a:xfrm>
            <a:off x="6432554" y="1625600"/>
            <a:ext cx="5376860" cy="3932238"/>
          </a:xfr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dirty="0"/>
              <a:t>“Quote text goes here”</a:t>
            </a:r>
          </a:p>
          <a:p>
            <a:pPr lvl="1"/>
            <a:r>
              <a:rPr lang="en-US" dirty="0"/>
              <a:t>Author Name goes here</a:t>
            </a:r>
          </a:p>
          <a:p>
            <a:pPr lvl="2"/>
            <a:r>
              <a:rPr lang="en-US" dirty="0"/>
              <a:t>Author Title goes here</a:t>
            </a:r>
          </a:p>
        </p:txBody>
      </p:sp>
      <p:cxnSp>
        <p:nvCxnSpPr>
          <p:cNvPr id="3" name="Straight Connector 2">
            <a:extLst>
              <a:ext uri="{FF2B5EF4-FFF2-40B4-BE49-F238E27FC236}">
                <a16:creationId xmlns:a16="http://schemas.microsoft.com/office/drawing/2014/main" id="{D6D1AC86-28F2-46B3-8E9D-1D3BF1F6A8AC}"/>
              </a:ext>
            </a:extLst>
          </p:cNvPr>
          <p:cNvCxnSpPr/>
          <p:nvPr userDrawn="1"/>
        </p:nvCxnSpPr>
        <p:spPr>
          <a:xfrm>
            <a:off x="6094413" y="1625600"/>
            <a:ext cx="0" cy="3932238"/>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999676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381001" y="2565127"/>
            <a:ext cx="3631905" cy="2201057"/>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endParaRPr lang="en-US" dirty="0"/>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4280246" y="2565127"/>
            <a:ext cx="3629920" cy="2201057"/>
          </a:xfrm>
          <a:prstGeom prst="rect">
            <a:avLst/>
          </a:prstGeom>
          <a:solidFill>
            <a:schemeClr val="accent1"/>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endParaRPr lang="en-US" dirty="0"/>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8177507" y="2565127"/>
            <a:ext cx="3631907" cy="2201057"/>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endParaRPr lang="en-US" dirty="0"/>
          </a:p>
        </p:txBody>
      </p:sp>
      <p:sp>
        <p:nvSpPr>
          <p:cNvPr id="6" name="Title 5">
            <a:extLst>
              <a:ext uri="{FF2B5EF4-FFF2-40B4-BE49-F238E27FC236}">
                <a16:creationId xmlns:a16="http://schemas.microsoft.com/office/drawing/2014/main" id="{4F1F6B98-0C45-4BAB-86B0-EDAB9CA7B9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3831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381001" y="2523099"/>
            <a:ext cx="2721380"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dirty="0"/>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3283841" y="2523099"/>
            <a:ext cx="2719892" cy="2322913"/>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dirty="0"/>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6185193" y="2523099"/>
            <a:ext cx="2721381"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dirty="0"/>
          </a:p>
        </p:txBody>
      </p:sp>
      <p:sp>
        <p:nvSpPr>
          <p:cNvPr id="7" name="Text Placeholder 7">
            <a:extLst>
              <a:ext uri="{FF2B5EF4-FFF2-40B4-BE49-F238E27FC236}">
                <a16:creationId xmlns:a16="http://schemas.microsoft.com/office/drawing/2014/main" id="{289AA023-A46F-450A-80A8-C6F3EBE56BA3}"/>
              </a:ext>
            </a:extLst>
          </p:cNvPr>
          <p:cNvSpPr>
            <a:spLocks noGrp="1"/>
          </p:cNvSpPr>
          <p:nvPr>
            <p:ph type="body" sz="quarter" idx="17"/>
          </p:nvPr>
        </p:nvSpPr>
        <p:spPr>
          <a:xfrm>
            <a:off x="9088033" y="2523099"/>
            <a:ext cx="2721381"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dirty="0"/>
          </a:p>
        </p:txBody>
      </p:sp>
      <p:sp>
        <p:nvSpPr>
          <p:cNvPr id="6" name="Title 5">
            <a:extLst>
              <a:ext uri="{FF2B5EF4-FFF2-40B4-BE49-F238E27FC236}">
                <a16:creationId xmlns:a16="http://schemas.microsoft.com/office/drawing/2014/main" id="{BF5953F7-BCD8-4688-B34C-D81CB08F82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7000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27D3642F-C8EF-48BF-929A-740A77E433EC}"/>
              </a:ext>
            </a:extLst>
          </p:cNvPr>
          <p:cNvSpPr>
            <a:spLocks noGrp="1" noChangeAspect="1"/>
          </p:cNvSpPr>
          <p:nvPr>
            <p:ph type="body" sz="quarter" idx="15" hasCustomPrompt="1"/>
          </p:nvPr>
        </p:nvSpPr>
        <p:spPr>
          <a:xfrm>
            <a:off x="7193142" y="1627356"/>
            <a:ext cx="4283708" cy="4283708"/>
          </a:xfrm>
          <a:prstGeom prst="ellipse">
            <a:avLst/>
          </a:prstGeom>
          <a:solidFill>
            <a:schemeClr val="accent3">
              <a:alpha val="75000"/>
            </a:schemeClr>
          </a:solidFill>
        </p:spPr>
        <p:txBody>
          <a:bodyPr wrap="square" lIns="0" tIns="0" rIns="0" bIns="0" anchor="ctr">
            <a:noAutofit/>
          </a:bodyPr>
          <a:lstStyle>
            <a:lvl1pPr marL="0" indent="0" algn="ctr">
              <a:lnSpc>
                <a:spcPct val="100000"/>
              </a:lnSpc>
              <a:spcBef>
                <a:spcPts val="0"/>
              </a:spcBef>
              <a:buNone/>
              <a:defRPr sz="2400" b="1">
                <a:solidFill>
                  <a:schemeClr val="bg1"/>
                </a:solidFill>
              </a:defRPr>
            </a:lvl1pPr>
          </a:lstStyle>
          <a:p>
            <a:pPr lvl="0"/>
            <a:r>
              <a:rPr lang="en-US" dirty="0"/>
              <a:t>Click to </a:t>
            </a:r>
            <a:br>
              <a:rPr lang="en-US" dirty="0"/>
            </a:br>
            <a:r>
              <a:rPr lang="en-US" dirty="0"/>
              <a:t>add text</a:t>
            </a:r>
          </a:p>
        </p:txBody>
      </p:sp>
      <p:sp>
        <p:nvSpPr>
          <p:cNvPr id="21" name="Text Placeholder 20">
            <a:extLst>
              <a:ext uri="{FF2B5EF4-FFF2-40B4-BE49-F238E27FC236}">
                <a16:creationId xmlns:a16="http://schemas.microsoft.com/office/drawing/2014/main" id="{F8E06C46-246C-4AC7-8CAA-09BB96286D58}"/>
              </a:ext>
            </a:extLst>
          </p:cNvPr>
          <p:cNvSpPr>
            <a:spLocks noGrp="1" noChangeAspect="1"/>
          </p:cNvSpPr>
          <p:nvPr>
            <p:ph type="body" sz="quarter" idx="12" hasCustomPrompt="1"/>
          </p:nvPr>
        </p:nvSpPr>
        <p:spPr>
          <a:xfrm>
            <a:off x="3912696" y="1627356"/>
            <a:ext cx="4283708" cy="4283708"/>
          </a:xfrm>
          <a:prstGeom prst="ellipse">
            <a:avLst/>
          </a:prstGeom>
          <a:solidFill>
            <a:schemeClr val="accent1">
              <a:alpha val="75000"/>
            </a:schemeClr>
          </a:solidFill>
        </p:spPr>
        <p:txBody>
          <a:bodyPr wrap="square" lIns="0" tIns="0" rIns="0" bIns="0" anchor="ctr">
            <a:noAutofit/>
          </a:bodyPr>
          <a:lstStyle>
            <a:lvl1pPr marL="0" indent="0" algn="ctr">
              <a:lnSpc>
                <a:spcPct val="100000"/>
              </a:lnSpc>
              <a:spcBef>
                <a:spcPts val="0"/>
              </a:spcBef>
              <a:buNone/>
              <a:defRPr sz="2400" b="1">
                <a:solidFill>
                  <a:schemeClr val="bg1"/>
                </a:solidFill>
              </a:defRPr>
            </a:lvl1pPr>
          </a:lstStyle>
          <a:p>
            <a:pPr lvl="0"/>
            <a:r>
              <a:rPr lang="en-US" dirty="0"/>
              <a:t>Click to </a:t>
            </a:r>
            <a:br>
              <a:rPr lang="en-US" dirty="0"/>
            </a:br>
            <a:r>
              <a:rPr lang="en-US" dirty="0"/>
              <a:t>add text</a:t>
            </a:r>
          </a:p>
        </p:txBody>
      </p:sp>
      <p:sp>
        <p:nvSpPr>
          <p:cNvPr id="22" name="Text Placeholder 21">
            <a:extLst>
              <a:ext uri="{FF2B5EF4-FFF2-40B4-BE49-F238E27FC236}">
                <a16:creationId xmlns:a16="http://schemas.microsoft.com/office/drawing/2014/main" id="{19B353F2-F330-43C5-9393-227A937D64FA}"/>
              </a:ext>
            </a:extLst>
          </p:cNvPr>
          <p:cNvSpPr>
            <a:spLocks noGrp="1" noChangeAspect="1"/>
          </p:cNvSpPr>
          <p:nvPr>
            <p:ph type="body" sz="quarter" idx="14" hasCustomPrompt="1"/>
          </p:nvPr>
        </p:nvSpPr>
        <p:spPr>
          <a:xfrm>
            <a:off x="632250" y="1627356"/>
            <a:ext cx="4283708" cy="4283708"/>
          </a:xfrm>
          <a:prstGeom prst="ellipse">
            <a:avLst/>
          </a:prstGeom>
          <a:solidFill>
            <a:schemeClr val="accent2">
              <a:alpha val="75000"/>
            </a:schemeClr>
          </a:solidFill>
        </p:spPr>
        <p:txBody>
          <a:bodyPr wrap="square" lIns="0" tIns="0" rIns="0" bIns="0" anchor="ctr">
            <a:noAutofit/>
          </a:bodyPr>
          <a:lstStyle>
            <a:lvl1pPr marL="0" indent="0" algn="ctr">
              <a:lnSpc>
                <a:spcPct val="100000"/>
              </a:lnSpc>
              <a:spcBef>
                <a:spcPts val="0"/>
              </a:spcBef>
              <a:buNone/>
              <a:defRPr sz="2400" b="1">
                <a:solidFill>
                  <a:schemeClr val="bg1"/>
                </a:solidFill>
              </a:defRPr>
            </a:lvl1pPr>
          </a:lstStyle>
          <a:p>
            <a:pPr lvl="0"/>
            <a:r>
              <a:rPr lang="en-US" dirty="0"/>
              <a:t>Click to </a:t>
            </a:r>
            <a:br>
              <a:rPr lang="en-US" dirty="0"/>
            </a:br>
            <a:r>
              <a:rPr lang="en-US" dirty="0"/>
              <a:t>add text</a:t>
            </a:r>
          </a:p>
        </p:txBody>
      </p:sp>
      <p:sp>
        <p:nvSpPr>
          <p:cNvPr id="2" name="Title 1">
            <a:extLst>
              <a:ext uri="{FF2B5EF4-FFF2-40B4-BE49-F238E27FC236}">
                <a16:creationId xmlns:a16="http://schemas.microsoft.com/office/drawing/2014/main" id="{064CB85A-A53D-46E7-AA71-5EF760D39C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080736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 Photos">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381001" y="1171575"/>
            <a:ext cx="3642338" cy="2407920"/>
          </a:xfrm>
        </p:spPr>
        <p:txBody>
          <a:bodyPr anchor="ctr"/>
          <a:lstStyle>
            <a:lvl1pPr algn="ctr">
              <a:defRPr/>
            </a:lvl1pPr>
          </a:lstStyle>
          <a:p>
            <a:endParaRPr lang="en-US"/>
          </a:p>
        </p:txBody>
      </p:sp>
      <p:sp>
        <p:nvSpPr>
          <p:cNvPr id="19" name="Picture Placeholder 5">
            <a:extLst>
              <a:ext uri="{FF2B5EF4-FFF2-40B4-BE49-F238E27FC236}">
                <a16:creationId xmlns:a16="http://schemas.microsoft.com/office/drawing/2014/main" id="{539C5952-9101-40EA-8EFD-F1D60A1A9A08}"/>
              </a:ext>
            </a:extLst>
          </p:cNvPr>
          <p:cNvSpPr>
            <a:spLocks noGrp="1"/>
          </p:cNvSpPr>
          <p:nvPr>
            <p:ph type="pic" sz="quarter" idx="29"/>
          </p:nvPr>
        </p:nvSpPr>
        <p:spPr>
          <a:xfrm>
            <a:off x="4272451" y="1171575"/>
            <a:ext cx="3642338" cy="2407920"/>
          </a:xfrm>
        </p:spPr>
        <p:txBody>
          <a:bodyPr anchor="ctr"/>
          <a:lstStyle>
            <a:lvl1pPr algn="ctr">
              <a:defRPr/>
            </a:lvl1pPr>
          </a:lstStyle>
          <a:p>
            <a:endParaRPr lang="en-US"/>
          </a:p>
        </p:txBody>
      </p:sp>
      <p:sp>
        <p:nvSpPr>
          <p:cNvPr id="20" name="Picture Placeholder 5">
            <a:extLst>
              <a:ext uri="{FF2B5EF4-FFF2-40B4-BE49-F238E27FC236}">
                <a16:creationId xmlns:a16="http://schemas.microsoft.com/office/drawing/2014/main" id="{6493EF8F-CCE9-4B2B-A7E6-77DBCC02838A}"/>
              </a:ext>
            </a:extLst>
          </p:cNvPr>
          <p:cNvSpPr>
            <a:spLocks noGrp="1"/>
          </p:cNvSpPr>
          <p:nvPr>
            <p:ph type="pic" sz="quarter" idx="30"/>
          </p:nvPr>
        </p:nvSpPr>
        <p:spPr>
          <a:xfrm>
            <a:off x="8163901" y="1171575"/>
            <a:ext cx="3642338" cy="2407920"/>
          </a:xfrm>
        </p:spPr>
        <p:txBody>
          <a:bodyPr anchor="ctr"/>
          <a:lstStyle>
            <a:lvl1pPr algn="ctr">
              <a:defRPr/>
            </a:lvl1pPr>
          </a:lstStyle>
          <a:p>
            <a:endParaRPr lang="en-US"/>
          </a:p>
        </p:txBody>
      </p:sp>
      <p:sp>
        <p:nvSpPr>
          <p:cNvPr id="27" name="Picture Placeholder 5">
            <a:extLst>
              <a:ext uri="{FF2B5EF4-FFF2-40B4-BE49-F238E27FC236}">
                <a16:creationId xmlns:a16="http://schemas.microsoft.com/office/drawing/2014/main" id="{4D42B27E-18C9-491F-981A-22AFA3A63254}"/>
              </a:ext>
            </a:extLst>
          </p:cNvPr>
          <p:cNvSpPr>
            <a:spLocks noGrp="1"/>
          </p:cNvSpPr>
          <p:nvPr>
            <p:ph type="pic" sz="quarter" idx="31"/>
          </p:nvPr>
        </p:nvSpPr>
        <p:spPr>
          <a:xfrm>
            <a:off x="381001" y="3803650"/>
            <a:ext cx="3642338" cy="2407920"/>
          </a:xfrm>
        </p:spPr>
        <p:txBody>
          <a:bodyPr anchor="ctr"/>
          <a:lstStyle>
            <a:lvl1pPr algn="ctr">
              <a:defRPr/>
            </a:lvl1pPr>
          </a:lstStyle>
          <a:p>
            <a:endParaRPr lang="en-US"/>
          </a:p>
        </p:txBody>
      </p:sp>
      <p:sp>
        <p:nvSpPr>
          <p:cNvPr id="28" name="Picture Placeholder 5">
            <a:extLst>
              <a:ext uri="{FF2B5EF4-FFF2-40B4-BE49-F238E27FC236}">
                <a16:creationId xmlns:a16="http://schemas.microsoft.com/office/drawing/2014/main" id="{1BCAF74B-6018-4C57-A90E-AB54A58B1470}"/>
              </a:ext>
            </a:extLst>
          </p:cNvPr>
          <p:cNvSpPr>
            <a:spLocks noGrp="1"/>
          </p:cNvSpPr>
          <p:nvPr>
            <p:ph type="pic" sz="quarter" idx="32"/>
          </p:nvPr>
        </p:nvSpPr>
        <p:spPr>
          <a:xfrm>
            <a:off x="4272451" y="3803650"/>
            <a:ext cx="3642338" cy="2407920"/>
          </a:xfrm>
        </p:spPr>
        <p:txBody>
          <a:bodyPr anchor="ctr"/>
          <a:lstStyle>
            <a:lvl1pPr algn="ctr">
              <a:defRPr/>
            </a:lvl1pPr>
          </a:lstStyle>
          <a:p>
            <a:endParaRPr lang="en-US"/>
          </a:p>
        </p:txBody>
      </p:sp>
      <p:sp>
        <p:nvSpPr>
          <p:cNvPr id="29" name="Picture Placeholder 5">
            <a:extLst>
              <a:ext uri="{FF2B5EF4-FFF2-40B4-BE49-F238E27FC236}">
                <a16:creationId xmlns:a16="http://schemas.microsoft.com/office/drawing/2014/main" id="{61217ED4-3DF8-4495-9467-ABDA716D4CF1}"/>
              </a:ext>
            </a:extLst>
          </p:cNvPr>
          <p:cNvSpPr>
            <a:spLocks noGrp="1"/>
          </p:cNvSpPr>
          <p:nvPr>
            <p:ph type="pic" sz="quarter" idx="33"/>
          </p:nvPr>
        </p:nvSpPr>
        <p:spPr>
          <a:xfrm>
            <a:off x="8163901" y="3803650"/>
            <a:ext cx="3642338" cy="2407920"/>
          </a:xfrm>
        </p:spPr>
        <p:txBody>
          <a:bodyPr anchor="ctr"/>
          <a:lstStyle>
            <a:lvl1pPr algn="ctr">
              <a:defRPr/>
            </a:lvl1pPr>
          </a:lstStyle>
          <a:p>
            <a:endParaRPr lang="en-US"/>
          </a:p>
        </p:txBody>
      </p:sp>
      <p:sp>
        <p:nvSpPr>
          <p:cNvPr id="2" name="Title 1">
            <a:extLst>
              <a:ext uri="{FF2B5EF4-FFF2-40B4-BE49-F238E27FC236}">
                <a16:creationId xmlns:a16="http://schemas.microsoft.com/office/drawing/2014/main" id="{6144A2ED-0415-4F97-8542-3AEA9009038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43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381001" y="1322388"/>
            <a:ext cx="11426823" cy="4887912"/>
          </a:xfrm>
        </p:spPr>
        <p:txBody>
          <a:bodyPr anchor="ctr"/>
          <a:lstStyle>
            <a:lvl1pPr algn="ctr">
              <a:defRPr/>
            </a:lvl1pPr>
          </a:lstStyle>
          <a:p>
            <a:endParaRPr lang="en-US"/>
          </a:p>
        </p:txBody>
      </p:sp>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756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 Grid Light">
    <p:bg>
      <p:bgPr>
        <a:solidFill>
          <a:schemeClr val="bg1"/>
        </a:solidFill>
        <a:effectLst/>
      </p:bgPr>
    </p:bg>
    <p:spTree>
      <p:nvGrpSpPr>
        <p:cNvPr id="1" name=""/>
        <p:cNvGrpSpPr/>
        <p:nvPr/>
      </p:nvGrpSpPr>
      <p:grpSpPr>
        <a:xfrm>
          <a:off x="0" y="0"/>
          <a:ext cx="0" cy="0"/>
          <a:chOff x="0" y="0"/>
          <a:chExt cx="0" cy="0"/>
        </a:xfrm>
      </p:grpSpPr>
      <p:sp>
        <p:nvSpPr>
          <p:cNvPr id="28" name="Text Placeholder 49">
            <a:extLst>
              <a:ext uri="{FF2B5EF4-FFF2-40B4-BE49-F238E27FC236}">
                <a16:creationId xmlns:a16="http://schemas.microsoft.com/office/drawing/2014/main" id="{1FF5DCBA-0EC1-40C7-BFBE-305DA92326F9}"/>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9" name="TextBox 28">
            <a:extLst>
              <a:ext uri="{FF2B5EF4-FFF2-40B4-BE49-F238E27FC236}">
                <a16:creationId xmlns:a16="http://schemas.microsoft.com/office/drawing/2014/main" id="{4670DDD8-6E70-4BBB-8B22-5F4DA9D1423E}"/>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0" name="Freeform: Shape 83">
            <a:extLst>
              <a:ext uri="{FF2B5EF4-FFF2-40B4-BE49-F238E27FC236}">
                <a16:creationId xmlns:a16="http://schemas.microsoft.com/office/drawing/2014/main" id="{75C0BBDE-001A-47A3-A1E1-6A158E1E0273}"/>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D3B18E52-BE6F-4331-A4BD-0F4DC9506B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74091">
            <a:off x="6042409" y="2555084"/>
            <a:ext cx="2833886" cy="1440940"/>
          </a:xfrm>
          <a:prstGeom prst="rect">
            <a:avLst/>
          </a:prstGeom>
        </p:spPr>
      </p:pic>
    </p:spTree>
    <p:extLst>
      <p:ext uri="{BB962C8B-B14F-4D97-AF65-F5344CB8AC3E}">
        <p14:creationId xmlns:p14="http://schemas.microsoft.com/office/powerpoint/2010/main" val="92434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1.90675E-6 -0.0007 C 0.04467 0.05671 0.28718 0.20879 0.46679 -0.10162 " pathEditMode="relative" rAng="0" ptsTypes="AA">
                                      <p:cBhvr>
                                        <p:cTn id="6" dur="2000" spd="-100000" fill="hold"/>
                                        <p:tgtEl>
                                          <p:spTgt spid="9"/>
                                        </p:tgtEl>
                                        <p:attrNameLst>
                                          <p:attrName>ppt_x</p:attrName>
                                          <p:attrName>ppt_y</p:attrName>
                                        </p:attrNameLst>
                                      </p:cBhvr>
                                      <p:rCtr x="23339" y="-648"/>
                                    </p:animMotion>
                                  </p:childTnLst>
                                </p:cTn>
                              </p:par>
                              <p:par>
                                <p:cTn id="7" presetID="42" presetClass="path" presetSubtype="0" repeatCount="indefinite" accel="16000" decel="19000" autoRev="1" fill="hold" nodeType="withEffect">
                                  <p:stCondLst>
                                    <p:cond delay="2000"/>
                                  </p:stCondLst>
                                  <p:childTnLst>
                                    <p:animMotion origin="layout" path="M 1.90675E-6 3.7037E-6 L 1.90675E-6 0.01458 " pathEditMode="relative" rAng="0" ptsTypes="AA">
                                      <p:cBhvr>
                                        <p:cTn id="8" dur="1500" fill="hold"/>
                                        <p:tgtEl>
                                          <p:spTgt spid="9"/>
                                        </p:tgtEl>
                                        <p:attrNameLst>
                                          <p:attrName>ppt_x</p:attrName>
                                          <p:attrName>ppt_y</p:attrName>
                                        </p:attrNameLst>
                                      </p:cBhvr>
                                      <p:rCtr x="0"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con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9" name="Left Bracket 8">
            <a:extLst>
              <a:ext uri="{FF2B5EF4-FFF2-40B4-BE49-F238E27FC236}">
                <a16:creationId xmlns:a16="http://schemas.microsoft.com/office/drawing/2014/main" id="{9DB06F89-EAA2-4FFE-B137-881E21A8ABBB}"/>
              </a:ext>
            </a:extLst>
          </p:cNvPr>
          <p:cNvSpPr/>
          <p:nvPr userDrawn="1"/>
        </p:nvSpPr>
        <p:spPr>
          <a:xfrm flipH="1">
            <a:off x="-6" y="1276793"/>
            <a:ext cx="3712033" cy="1619825"/>
          </a:xfrm>
          <a:prstGeom prst="leftBracket">
            <a:avLst>
              <a:gd name="adj" fmla="val 0"/>
            </a:avLst>
          </a:prstGeom>
          <a:solidFill>
            <a:schemeClr val="bg2"/>
          </a:solidFill>
          <a:ln w="12700" cap="rnd"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F5F4BF08-37C9-4A82-8CD9-F9E8C1101BAA}"/>
              </a:ext>
            </a:extLst>
          </p:cNvPr>
          <p:cNvSpPr txBox="1"/>
          <p:nvPr userDrawn="1"/>
        </p:nvSpPr>
        <p:spPr>
          <a:xfrm>
            <a:off x="2068394" y="2580873"/>
            <a:ext cx="1142892" cy="215444"/>
          </a:xfrm>
          <a:prstGeom prst="rect">
            <a:avLst/>
          </a:prstGeom>
          <a:noFill/>
        </p:spPr>
        <p:txBody>
          <a:bodyPr wrap="square" lIns="0" rIns="0" anchor="ctr">
            <a:spAutoFit/>
          </a:bodyPr>
          <a:lstStyle/>
          <a:p>
            <a:pPr algn="ctr"/>
            <a:r>
              <a:rPr lang="en-US" sz="800" dirty="0">
                <a:solidFill>
                  <a:schemeClr val="tx1"/>
                </a:solidFill>
              </a:rPr>
              <a:t>Robot Attended</a:t>
            </a:r>
          </a:p>
        </p:txBody>
      </p:sp>
      <p:sp>
        <p:nvSpPr>
          <p:cNvPr id="6" name="TextBox 5">
            <a:extLst>
              <a:ext uri="{FF2B5EF4-FFF2-40B4-BE49-F238E27FC236}">
                <a16:creationId xmlns:a16="http://schemas.microsoft.com/office/drawing/2014/main" id="{6397B60F-1078-4BE3-9CAB-8304FE309F6E}"/>
              </a:ext>
            </a:extLst>
          </p:cNvPr>
          <p:cNvSpPr txBox="1"/>
          <p:nvPr userDrawn="1"/>
        </p:nvSpPr>
        <p:spPr>
          <a:xfrm>
            <a:off x="696686" y="2580873"/>
            <a:ext cx="961152" cy="215444"/>
          </a:xfrm>
          <a:prstGeom prst="rect">
            <a:avLst/>
          </a:prstGeom>
          <a:noFill/>
        </p:spPr>
        <p:txBody>
          <a:bodyPr wrap="square" lIns="0" rIns="0" anchor="ctr">
            <a:spAutoFit/>
          </a:bodyPr>
          <a:lstStyle/>
          <a:p>
            <a:pPr algn="ctr"/>
            <a:r>
              <a:rPr lang="en-US" sz="800" dirty="0">
                <a:solidFill>
                  <a:schemeClr val="tx1"/>
                </a:solidFill>
              </a:rPr>
              <a:t>Robot Unattended</a:t>
            </a:r>
          </a:p>
        </p:txBody>
      </p:sp>
      <p:sp>
        <p:nvSpPr>
          <p:cNvPr id="8" name="TextBox 7">
            <a:extLst>
              <a:ext uri="{FF2B5EF4-FFF2-40B4-BE49-F238E27FC236}">
                <a16:creationId xmlns:a16="http://schemas.microsoft.com/office/drawing/2014/main" id="{1985CDC6-930D-434F-ABE4-523C106B2E88}"/>
              </a:ext>
            </a:extLst>
          </p:cNvPr>
          <p:cNvSpPr txBox="1"/>
          <p:nvPr userDrawn="1"/>
        </p:nvSpPr>
        <p:spPr>
          <a:xfrm>
            <a:off x="822444" y="1756657"/>
            <a:ext cx="709636" cy="215444"/>
          </a:xfrm>
          <a:prstGeom prst="rect">
            <a:avLst/>
          </a:prstGeom>
          <a:noFill/>
        </p:spPr>
        <p:txBody>
          <a:bodyPr wrap="square" lIns="0" rIns="0" anchor="ctr">
            <a:spAutoFit/>
          </a:bodyPr>
          <a:lstStyle/>
          <a:p>
            <a:pPr algn="ctr"/>
            <a:r>
              <a:rPr lang="en-US" sz="800" dirty="0">
                <a:solidFill>
                  <a:schemeClr val="tx1"/>
                </a:solidFill>
              </a:rPr>
              <a:t>Orchestrator</a:t>
            </a:r>
          </a:p>
        </p:txBody>
      </p:sp>
      <p:sp>
        <p:nvSpPr>
          <p:cNvPr id="10" name="TextBox 9">
            <a:extLst>
              <a:ext uri="{FF2B5EF4-FFF2-40B4-BE49-F238E27FC236}">
                <a16:creationId xmlns:a16="http://schemas.microsoft.com/office/drawing/2014/main" id="{E00D0A21-97F1-4BD7-B182-DCD48BBE1F84}"/>
              </a:ext>
            </a:extLst>
          </p:cNvPr>
          <p:cNvSpPr txBox="1"/>
          <p:nvPr userDrawn="1"/>
        </p:nvSpPr>
        <p:spPr>
          <a:xfrm>
            <a:off x="2478178" y="1756657"/>
            <a:ext cx="304800" cy="215444"/>
          </a:xfrm>
          <a:prstGeom prst="rect">
            <a:avLst/>
          </a:prstGeom>
          <a:noFill/>
        </p:spPr>
        <p:txBody>
          <a:bodyPr wrap="square" lIns="0" rIns="0" anchor="ctr">
            <a:spAutoFit/>
          </a:bodyPr>
          <a:lstStyle/>
          <a:p>
            <a:pPr algn="ctr"/>
            <a:r>
              <a:rPr lang="en-US" sz="800" dirty="0">
                <a:solidFill>
                  <a:schemeClr val="tx1"/>
                </a:solidFill>
              </a:rPr>
              <a:t>Studio</a:t>
            </a:r>
          </a:p>
        </p:txBody>
      </p:sp>
      <p:sp>
        <p:nvSpPr>
          <p:cNvPr id="12" name="TextBox 11">
            <a:extLst>
              <a:ext uri="{FF2B5EF4-FFF2-40B4-BE49-F238E27FC236}">
                <a16:creationId xmlns:a16="http://schemas.microsoft.com/office/drawing/2014/main" id="{2BC5ACA1-85CB-4766-9421-AA20E838C068}"/>
              </a:ext>
            </a:extLst>
          </p:cNvPr>
          <p:cNvSpPr txBox="1"/>
          <p:nvPr userDrawn="1"/>
        </p:nvSpPr>
        <p:spPr>
          <a:xfrm>
            <a:off x="381001" y="3405089"/>
            <a:ext cx="709636" cy="215444"/>
          </a:xfrm>
          <a:prstGeom prst="rect">
            <a:avLst/>
          </a:prstGeom>
          <a:noFill/>
        </p:spPr>
        <p:txBody>
          <a:bodyPr wrap="square" lIns="0" rIns="0">
            <a:noAutofit/>
          </a:bodyPr>
          <a:lstStyle/>
          <a:p>
            <a:pPr algn="ctr"/>
            <a:r>
              <a:rPr lang="en-US" sz="800" dirty="0">
                <a:solidFill>
                  <a:schemeClr val="tx1"/>
                </a:solidFill>
              </a:rPr>
              <a:t>Calendar</a:t>
            </a:r>
          </a:p>
        </p:txBody>
      </p:sp>
      <p:sp>
        <p:nvSpPr>
          <p:cNvPr id="14" name="TextBox 13">
            <a:extLst>
              <a:ext uri="{FF2B5EF4-FFF2-40B4-BE49-F238E27FC236}">
                <a16:creationId xmlns:a16="http://schemas.microsoft.com/office/drawing/2014/main" id="{0E357ABD-BDFE-43B6-9B70-42F54AF2329C}"/>
              </a:ext>
            </a:extLst>
          </p:cNvPr>
          <p:cNvSpPr txBox="1"/>
          <p:nvPr userDrawn="1"/>
        </p:nvSpPr>
        <p:spPr>
          <a:xfrm>
            <a:off x="381001" y="4229305"/>
            <a:ext cx="709636" cy="338554"/>
          </a:xfrm>
          <a:prstGeom prst="rect">
            <a:avLst/>
          </a:prstGeom>
          <a:noFill/>
        </p:spPr>
        <p:txBody>
          <a:bodyPr wrap="square" lIns="0" rIns="0">
            <a:noAutofit/>
          </a:bodyPr>
          <a:lstStyle/>
          <a:p>
            <a:pPr algn="ctr"/>
            <a:r>
              <a:rPr lang="en-US" sz="800" dirty="0">
                <a:solidFill>
                  <a:schemeClr val="tx1"/>
                </a:solidFill>
              </a:rPr>
              <a:t>Course foundation</a:t>
            </a:r>
          </a:p>
        </p:txBody>
      </p:sp>
      <p:sp>
        <p:nvSpPr>
          <p:cNvPr id="16" name="TextBox 15">
            <a:extLst>
              <a:ext uri="{FF2B5EF4-FFF2-40B4-BE49-F238E27FC236}">
                <a16:creationId xmlns:a16="http://schemas.microsoft.com/office/drawing/2014/main" id="{744D8E62-1929-4FFF-BB15-019EB5FC2C28}"/>
              </a:ext>
            </a:extLst>
          </p:cNvPr>
          <p:cNvSpPr txBox="1"/>
          <p:nvPr userDrawn="1"/>
        </p:nvSpPr>
        <p:spPr>
          <a:xfrm>
            <a:off x="381001" y="5053521"/>
            <a:ext cx="709636" cy="338554"/>
          </a:xfrm>
          <a:prstGeom prst="rect">
            <a:avLst/>
          </a:prstGeom>
          <a:noFill/>
        </p:spPr>
        <p:txBody>
          <a:bodyPr wrap="square" lIns="0" rIns="0">
            <a:noAutofit/>
          </a:bodyPr>
          <a:lstStyle/>
          <a:p>
            <a:pPr algn="ctr"/>
            <a:r>
              <a:rPr lang="en-US" sz="800" dirty="0">
                <a:solidFill>
                  <a:schemeClr val="tx1"/>
                </a:solidFill>
              </a:rPr>
              <a:t>Enterprise-competency alt</a:t>
            </a:r>
          </a:p>
        </p:txBody>
      </p:sp>
      <p:sp>
        <p:nvSpPr>
          <p:cNvPr id="18" name="TextBox 17">
            <a:extLst>
              <a:ext uri="{FF2B5EF4-FFF2-40B4-BE49-F238E27FC236}">
                <a16:creationId xmlns:a16="http://schemas.microsoft.com/office/drawing/2014/main" id="{D3984A45-E83A-41BA-BCAB-578902BA60E6}"/>
              </a:ext>
            </a:extLst>
          </p:cNvPr>
          <p:cNvSpPr txBox="1"/>
          <p:nvPr userDrawn="1"/>
        </p:nvSpPr>
        <p:spPr>
          <a:xfrm>
            <a:off x="381001" y="5877738"/>
            <a:ext cx="709636" cy="215444"/>
          </a:xfrm>
          <a:prstGeom prst="rect">
            <a:avLst/>
          </a:prstGeom>
          <a:noFill/>
        </p:spPr>
        <p:txBody>
          <a:bodyPr wrap="square" lIns="0" rIns="0">
            <a:noAutofit/>
          </a:bodyPr>
          <a:lstStyle/>
          <a:p>
            <a:pPr algn="ctr"/>
            <a:r>
              <a:rPr lang="en-US" sz="800" dirty="0">
                <a:solidFill>
                  <a:schemeClr val="tx1"/>
                </a:solidFill>
              </a:rPr>
              <a:t>Growth</a:t>
            </a:r>
          </a:p>
        </p:txBody>
      </p:sp>
      <p:sp>
        <p:nvSpPr>
          <p:cNvPr id="20" name="TextBox 19">
            <a:extLst>
              <a:ext uri="{FF2B5EF4-FFF2-40B4-BE49-F238E27FC236}">
                <a16:creationId xmlns:a16="http://schemas.microsoft.com/office/drawing/2014/main" id="{820A11A9-CC57-4BB8-89E1-E6E01DBEFBE7}"/>
              </a:ext>
            </a:extLst>
          </p:cNvPr>
          <p:cNvSpPr txBox="1"/>
          <p:nvPr userDrawn="1"/>
        </p:nvSpPr>
        <p:spPr>
          <a:xfrm>
            <a:off x="1095586" y="3405089"/>
            <a:ext cx="709636" cy="215444"/>
          </a:xfrm>
          <a:prstGeom prst="rect">
            <a:avLst/>
          </a:prstGeom>
          <a:noFill/>
        </p:spPr>
        <p:txBody>
          <a:bodyPr wrap="square" lIns="0" rIns="0">
            <a:noAutofit/>
          </a:bodyPr>
          <a:lstStyle/>
          <a:p>
            <a:pPr algn="ctr"/>
            <a:r>
              <a:rPr lang="en-US" sz="800" dirty="0">
                <a:solidFill>
                  <a:schemeClr val="tx1"/>
                </a:solidFill>
              </a:rPr>
              <a:t>Certification</a:t>
            </a:r>
          </a:p>
        </p:txBody>
      </p:sp>
      <p:sp>
        <p:nvSpPr>
          <p:cNvPr id="22" name="TextBox 21">
            <a:extLst>
              <a:ext uri="{FF2B5EF4-FFF2-40B4-BE49-F238E27FC236}">
                <a16:creationId xmlns:a16="http://schemas.microsoft.com/office/drawing/2014/main" id="{067AE3A5-23C6-4E16-93B7-EABD67CD7A27}"/>
              </a:ext>
            </a:extLst>
          </p:cNvPr>
          <p:cNvSpPr txBox="1"/>
          <p:nvPr userDrawn="1"/>
        </p:nvSpPr>
        <p:spPr>
          <a:xfrm>
            <a:off x="1095586" y="4229305"/>
            <a:ext cx="709636" cy="338554"/>
          </a:xfrm>
          <a:prstGeom prst="rect">
            <a:avLst/>
          </a:prstGeom>
          <a:noFill/>
        </p:spPr>
        <p:txBody>
          <a:bodyPr wrap="square" lIns="0" rIns="0">
            <a:noAutofit/>
          </a:bodyPr>
          <a:lstStyle/>
          <a:p>
            <a:pPr algn="ctr"/>
            <a:r>
              <a:rPr lang="en-US" sz="800" dirty="0">
                <a:solidFill>
                  <a:schemeClr val="tx1"/>
                </a:solidFill>
              </a:rPr>
              <a:t>Course foundation 2</a:t>
            </a:r>
          </a:p>
        </p:txBody>
      </p:sp>
      <p:sp>
        <p:nvSpPr>
          <p:cNvPr id="24" name="TextBox 23">
            <a:extLst>
              <a:ext uri="{FF2B5EF4-FFF2-40B4-BE49-F238E27FC236}">
                <a16:creationId xmlns:a16="http://schemas.microsoft.com/office/drawing/2014/main" id="{DBEC31DA-BB4F-4719-8E81-C706EC4BF705}"/>
              </a:ext>
            </a:extLst>
          </p:cNvPr>
          <p:cNvSpPr txBox="1"/>
          <p:nvPr userDrawn="1"/>
        </p:nvSpPr>
        <p:spPr>
          <a:xfrm>
            <a:off x="1095586" y="5053521"/>
            <a:ext cx="709636" cy="215444"/>
          </a:xfrm>
          <a:prstGeom prst="rect">
            <a:avLst/>
          </a:prstGeom>
          <a:noFill/>
        </p:spPr>
        <p:txBody>
          <a:bodyPr wrap="square" lIns="0" rIns="0">
            <a:noAutofit/>
          </a:bodyPr>
          <a:lstStyle/>
          <a:p>
            <a:pPr algn="ctr"/>
            <a:r>
              <a:rPr lang="en-US" sz="800" dirty="0">
                <a:solidFill>
                  <a:schemeClr val="tx1"/>
                </a:solidFill>
              </a:rPr>
              <a:t>Equal</a:t>
            </a:r>
          </a:p>
        </p:txBody>
      </p:sp>
      <p:sp>
        <p:nvSpPr>
          <p:cNvPr id="26" name="TextBox 25">
            <a:extLst>
              <a:ext uri="{FF2B5EF4-FFF2-40B4-BE49-F238E27FC236}">
                <a16:creationId xmlns:a16="http://schemas.microsoft.com/office/drawing/2014/main" id="{4D7FAF32-C656-490B-861F-744C1885F0FF}"/>
              </a:ext>
            </a:extLst>
          </p:cNvPr>
          <p:cNvSpPr txBox="1"/>
          <p:nvPr userDrawn="1"/>
        </p:nvSpPr>
        <p:spPr>
          <a:xfrm>
            <a:off x="1095586" y="5877738"/>
            <a:ext cx="709636" cy="215444"/>
          </a:xfrm>
          <a:prstGeom prst="rect">
            <a:avLst/>
          </a:prstGeom>
          <a:noFill/>
        </p:spPr>
        <p:txBody>
          <a:bodyPr wrap="square" lIns="0" rIns="0">
            <a:noAutofit/>
          </a:bodyPr>
          <a:lstStyle/>
          <a:p>
            <a:pPr algn="ctr"/>
            <a:r>
              <a:rPr lang="en-US" sz="800" dirty="0">
                <a:solidFill>
                  <a:schemeClr val="tx1"/>
                </a:solidFill>
              </a:rPr>
              <a:t>Health</a:t>
            </a:r>
          </a:p>
        </p:txBody>
      </p:sp>
      <p:sp>
        <p:nvSpPr>
          <p:cNvPr id="28" name="TextBox 27">
            <a:extLst>
              <a:ext uri="{FF2B5EF4-FFF2-40B4-BE49-F238E27FC236}">
                <a16:creationId xmlns:a16="http://schemas.microsoft.com/office/drawing/2014/main" id="{4F95A3F8-68C9-4D7E-B264-C8D119DED17E}"/>
              </a:ext>
            </a:extLst>
          </p:cNvPr>
          <p:cNvSpPr txBox="1"/>
          <p:nvPr userDrawn="1"/>
        </p:nvSpPr>
        <p:spPr>
          <a:xfrm>
            <a:off x="1810171" y="3405089"/>
            <a:ext cx="709636" cy="215444"/>
          </a:xfrm>
          <a:prstGeom prst="rect">
            <a:avLst/>
          </a:prstGeom>
          <a:noFill/>
        </p:spPr>
        <p:txBody>
          <a:bodyPr wrap="square" lIns="0" rIns="0">
            <a:noAutofit/>
          </a:bodyPr>
          <a:lstStyle/>
          <a:p>
            <a:pPr algn="ctr"/>
            <a:r>
              <a:rPr lang="en-US" sz="800" dirty="0">
                <a:solidFill>
                  <a:schemeClr val="tx1"/>
                </a:solidFill>
              </a:rPr>
              <a:t>Chart</a:t>
            </a:r>
          </a:p>
        </p:txBody>
      </p:sp>
      <p:sp>
        <p:nvSpPr>
          <p:cNvPr id="30" name="TextBox 29">
            <a:extLst>
              <a:ext uri="{FF2B5EF4-FFF2-40B4-BE49-F238E27FC236}">
                <a16:creationId xmlns:a16="http://schemas.microsoft.com/office/drawing/2014/main" id="{C4A0B45D-E7D2-4205-948B-40F2D2C84361}"/>
              </a:ext>
            </a:extLst>
          </p:cNvPr>
          <p:cNvSpPr txBox="1"/>
          <p:nvPr userDrawn="1"/>
        </p:nvSpPr>
        <p:spPr>
          <a:xfrm>
            <a:off x="1810171" y="4229305"/>
            <a:ext cx="709636" cy="338554"/>
          </a:xfrm>
          <a:prstGeom prst="rect">
            <a:avLst/>
          </a:prstGeom>
          <a:noFill/>
        </p:spPr>
        <p:txBody>
          <a:bodyPr wrap="square" lIns="0" rIns="0">
            <a:noAutofit/>
          </a:bodyPr>
          <a:lstStyle/>
          <a:p>
            <a:pPr algn="ctr"/>
            <a:r>
              <a:rPr lang="en-US" sz="800" dirty="0">
                <a:solidFill>
                  <a:schemeClr val="tx1"/>
                </a:solidFill>
              </a:rPr>
              <a:t>Course foundation 3</a:t>
            </a:r>
          </a:p>
        </p:txBody>
      </p:sp>
      <p:sp>
        <p:nvSpPr>
          <p:cNvPr id="32" name="TextBox 31">
            <a:extLst>
              <a:ext uri="{FF2B5EF4-FFF2-40B4-BE49-F238E27FC236}">
                <a16:creationId xmlns:a16="http://schemas.microsoft.com/office/drawing/2014/main" id="{584E4E6B-8C58-4A87-811D-632BC3AF8E69}"/>
              </a:ext>
            </a:extLst>
          </p:cNvPr>
          <p:cNvSpPr txBox="1"/>
          <p:nvPr userDrawn="1"/>
        </p:nvSpPr>
        <p:spPr>
          <a:xfrm>
            <a:off x="1810171" y="5053521"/>
            <a:ext cx="709636" cy="215444"/>
          </a:xfrm>
          <a:prstGeom prst="rect">
            <a:avLst/>
          </a:prstGeom>
          <a:noFill/>
        </p:spPr>
        <p:txBody>
          <a:bodyPr wrap="square" lIns="0" rIns="0">
            <a:noAutofit/>
          </a:bodyPr>
          <a:lstStyle/>
          <a:p>
            <a:pPr algn="ctr"/>
            <a:r>
              <a:rPr lang="en-US" sz="800" dirty="0">
                <a:solidFill>
                  <a:schemeClr val="tx1"/>
                </a:solidFill>
              </a:rPr>
              <a:t>Error</a:t>
            </a:r>
          </a:p>
        </p:txBody>
      </p:sp>
      <p:sp>
        <p:nvSpPr>
          <p:cNvPr id="34" name="TextBox 33">
            <a:extLst>
              <a:ext uri="{FF2B5EF4-FFF2-40B4-BE49-F238E27FC236}">
                <a16:creationId xmlns:a16="http://schemas.microsoft.com/office/drawing/2014/main" id="{C590042C-17A5-4933-8C2F-049C18E5A584}"/>
              </a:ext>
            </a:extLst>
          </p:cNvPr>
          <p:cNvSpPr txBox="1"/>
          <p:nvPr userDrawn="1"/>
        </p:nvSpPr>
        <p:spPr>
          <a:xfrm>
            <a:off x="1810171" y="5877738"/>
            <a:ext cx="709636" cy="215444"/>
          </a:xfrm>
          <a:prstGeom prst="rect">
            <a:avLst/>
          </a:prstGeom>
          <a:noFill/>
        </p:spPr>
        <p:txBody>
          <a:bodyPr wrap="square" lIns="0" rIns="0">
            <a:noAutofit/>
          </a:bodyPr>
          <a:lstStyle/>
          <a:p>
            <a:pPr algn="ctr"/>
            <a:r>
              <a:rPr lang="en-US" sz="800" dirty="0">
                <a:solidFill>
                  <a:schemeClr val="tx1"/>
                </a:solidFill>
              </a:rPr>
              <a:t>Heart</a:t>
            </a:r>
          </a:p>
        </p:txBody>
      </p:sp>
      <p:sp>
        <p:nvSpPr>
          <p:cNvPr id="36" name="TextBox 35">
            <a:extLst>
              <a:ext uri="{FF2B5EF4-FFF2-40B4-BE49-F238E27FC236}">
                <a16:creationId xmlns:a16="http://schemas.microsoft.com/office/drawing/2014/main" id="{EEFC24A7-722C-4876-81E9-5552BE92F0F9}"/>
              </a:ext>
            </a:extLst>
          </p:cNvPr>
          <p:cNvSpPr txBox="1"/>
          <p:nvPr userDrawn="1"/>
        </p:nvSpPr>
        <p:spPr>
          <a:xfrm>
            <a:off x="2524756" y="3405089"/>
            <a:ext cx="709636" cy="215444"/>
          </a:xfrm>
          <a:prstGeom prst="rect">
            <a:avLst/>
          </a:prstGeom>
          <a:noFill/>
        </p:spPr>
        <p:txBody>
          <a:bodyPr wrap="square" lIns="0" rIns="0">
            <a:noAutofit/>
          </a:bodyPr>
          <a:lstStyle/>
          <a:p>
            <a:pPr algn="ctr"/>
            <a:r>
              <a:rPr lang="en-US" sz="800" dirty="0">
                <a:solidFill>
                  <a:schemeClr val="tx1"/>
                </a:solidFill>
              </a:rPr>
              <a:t>Clock</a:t>
            </a:r>
          </a:p>
        </p:txBody>
      </p:sp>
      <p:sp>
        <p:nvSpPr>
          <p:cNvPr id="38" name="TextBox 37">
            <a:extLst>
              <a:ext uri="{FF2B5EF4-FFF2-40B4-BE49-F238E27FC236}">
                <a16:creationId xmlns:a16="http://schemas.microsoft.com/office/drawing/2014/main" id="{5DB9E5FB-8496-4F67-9246-4D3CF2F152F7}"/>
              </a:ext>
            </a:extLst>
          </p:cNvPr>
          <p:cNvSpPr txBox="1"/>
          <p:nvPr userDrawn="1"/>
        </p:nvSpPr>
        <p:spPr>
          <a:xfrm>
            <a:off x="2524756" y="4229305"/>
            <a:ext cx="709636" cy="338554"/>
          </a:xfrm>
          <a:prstGeom prst="rect">
            <a:avLst/>
          </a:prstGeom>
          <a:noFill/>
        </p:spPr>
        <p:txBody>
          <a:bodyPr wrap="square" lIns="0" rIns="0">
            <a:noAutofit/>
          </a:bodyPr>
          <a:lstStyle/>
          <a:p>
            <a:pPr algn="ctr"/>
            <a:r>
              <a:rPr lang="en-US" sz="800" dirty="0">
                <a:solidFill>
                  <a:schemeClr val="tx1"/>
                </a:solidFill>
              </a:rPr>
              <a:t>Course-orchestrator</a:t>
            </a:r>
          </a:p>
        </p:txBody>
      </p:sp>
      <p:sp>
        <p:nvSpPr>
          <p:cNvPr id="40" name="TextBox 39">
            <a:extLst>
              <a:ext uri="{FF2B5EF4-FFF2-40B4-BE49-F238E27FC236}">
                <a16:creationId xmlns:a16="http://schemas.microsoft.com/office/drawing/2014/main" id="{D982E093-A924-4BC2-9033-B0724C502141}"/>
              </a:ext>
            </a:extLst>
          </p:cNvPr>
          <p:cNvSpPr txBox="1"/>
          <p:nvPr userDrawn="1"/>
        </p:nvSpPr>
        <p:spPr>
          <a:xfrm>
            <a:off x="2524756" y="5053521"/>
            <a:ext cx="709636" cy="338554"/>
          </a:xfrm>
          <a:prstGeom prst="rect">
            <a:avLst/>
          </a:prstGeom>
          <a:noFill/>
        </p:spPr>
        <p:txBody>
          <a:bodyPr wrap="square" lIns="0" rIns="0">
            <a:noAutofit/>
          </a:bodyPr>
          <a:lstStyle/>
          <a:p>
            <a:pPr algn="ctr"/>
            <a:r>
              <a:rPr lang="en-US" sz="800" dirty="0">
                <a:solidFill>
                  <a:schemeClr val="tx1"/>
                </a:solidFill>
              </a:rPr>
              <a:t>Exception handling</a:t>
            </a:r>
          </a:p>
        </p:txBody>
      </p:sp>
      <p:sp>
        <p:nvSpPr>
          <p:cNvPr id="42" name="TextBox 41">
            <a:extLst>
              <a:ext uri="{FF2B5EF4-FFF2-40B4-BE49-F238E27FC236}">
                <a16:creationId xmlns:a16="http://schemas.microsoft.com/office/drawing/2014/main" id="{192F9DD0-3AAD-4DF6-8FD9-49F5B75A74C9}"/>
              </a:ext>
            </a:extLst>
          </p:cNvPr>
          <p:cNvSpPr txBox="1"/>
          <p:nvPr userDrawn="1"/>
        </p:nvSpPr>
        <p:spPr>
          <a:xfrm>
            <a:off x="2524756" y="5877738"/>
            <a:ext cx="709636" cy="215444"/>
          </a:xfrm>
          <a:prstGeom prst="rect">
            <a:avLst/>
          </a:prstGeom>
          <a:noFill/>
        </p:spPr>
        <p:txBody>
          <a:bodyPr wrap="square" lIns="0" rIns="0">
            <a:noAutofit/>
          </a:bodyPr>
          <a:lstStyle/>
          <a:p>
            <a:pPr algn="ctr"/>
            <a:r>
              <a:rPr lang="en-US" sz="800" dirty="0">
                <a:solidFill>
                  <a:schemeClr val="tx1"/>
                </a:solidFill>
              </a:rPr>
              <a:t>Home</a:t>
            </a:r>
          </a:p>
        </p:txBody>
      </p:sp>
      <p:sp>
        <p:nvSpPr>
          <p:cNvPr id="44" name="TextBox 43">
            <a:extLst>
              <a:ext uri="{FF2B5EF4-FFF2-40B4-BE49-F238E27FC236}">
                <a16:creationId xmlns:a16="http://schemas.microsoft.com/office/drawing/2014/main" id="{5F9BD512-2053-4FBA-B3CF-04340B99A94F}"/>
              </a:ext>
            </a:extLst>
          </p:cNvPr>
          <p:cNvSpPr txBox="1"/>
          <p:nvPr userDrawn="1"/>
        </p:nvSpPr>
        <p:spPr>
          <a:xfrm>
            <a:off x="3239341" y="3405089"/>
            <a:ext cx="709636" cy="338554"/>
          </a:xfrm>
          <a:prstGeom prst="rect">
            <a:avLst/>
          </a:prstGeom>
          <a:noFill/>
        </p:spPr>
        <p:txBody>
          <a:bodyPr wrap="square" lIns="0" rIns="0">
            <a:noAutofit/>
          </a:bodyPr>
          <a:lstStyle/>
          <a:p>
            <a:pPr algn="ctr"/>
            <a:r>
              <a:rPr lang="en-US" sz="800" dirty="0">
                <a:solidFill>
                  <a:schemeClr val="tx1"/>
                </a:solidFill>
              </a:rPr>
              <a:t>Cloud </a:t>
            </a:r>
          </a:p>
          <a:p>
            <a:pPr algn="ctr"/>
            <a:r>
              <a:rPr lang="en-US" sz="800" dirty="0">
                <a:solidFill>
                  <a:schemeClr val="tx1"/>
                </a:solidFill>
              </a:rPr>
              <a:t>app</a:t>
            </a:r>
          </a:p>
        </p:txBody>
      </p:sp>
      <p:sp>
        <p:nvSpPr>
          <p:cNvPr id="54" name="TextBox 53">
            <a:extLst>
              <a:ext uri="{FF2B5EF4-FFF2-40B4-BE49-F238E27FC236}">
                <a16:creationId xmlns:a16="http://schemas.microsoft.com/office/drawing/2014/main" id="{6B7C9C30-B068-4C5F-8A0C-B42845C388F0}"/>
              </a:ext>
            </a:extLst>
          </p:cNvPr>
          <p:cNvSpPr txBox="1"/>
          <p:nvPr userDrawn="1"/>
        </p:nvSpPr>
        <p:spPr>
          <a:xfrm>
            <a:off x="3239341" y="4229305"/>
            <a:ext cx="709636" cy="215444"/>
          </a:xfrm>
          <a:prstGeom prst="rect">
            <a:avLst/>
          </a:prstGeom>
          <a:noFill/>
        </p:spPr>
        <p:txBody>
          <a:bodyPr wrap="square" lIns="0" rIns="0">
            <a:noAutofit/>
          </a:bodyPr>
          <a:lstStyle/>
          <a:p>
            <a:pPr algn="ctr"/>
            <a:r>
              <a:rPr lang="en-US" sz="800" dirty="0">
                <a:solidFill>
                  <a:schemeClr val="tx1"/>
                </a:solidFill>
              </a:rPr>
              <a:t>CRM</a:t>
            </a:r>
          </a:p>
        </p:txBody>
      </p:sp>
      <p:sp>
        <p:nvSpPr>
          <p:cNvPr id="56" name="TextBox 55">
            <a:extLst>
              <a:ext uri="{FF2B5EF4-FFF2-40B4-BE49-F238E27FC236}">
                <a16:creationId xmlns:a16="http://schemas.microsoft.com/office/drawing/2014/main" id="{1062010E-3466-4D90-852C-06F41099ADD6}"/>
              </a:ext>
            </a:extLst>
          </p:cNvPr>
          <p:cNvSpPr txBox="1"/>
          <p:nvPr userDrawn="1"/>
        </p:nvSpPr>
        <p:spPr>
          <a:xfrm>
            <a:off x="3239341" y="5053521"/>
            <a:ext cx="709636" cy="215444"/>
          </a:xfrm>
          <a:prstGeom prst="rect">
            <a:avLst/>
          </a:prstGeom>
          <a:noFill/>
        </p:spPr>
        <p:txBody>
          <a:bodyPr wrap="square" lIns="0" rIns="0">
            <a:noAutofit/>
          </a:bodyPr>
          <a:lstStyle/>
          <a:p>
            <a:pPr algn="ctr"/>
            <a:r>
              <a:rPr lang="en-US" sz="800" dirty="0">
                <a:solidFill>
                  <a:schemeClr val="tx1"/>
                </a:solidFill>
              </a:rPr>
              <a:t>Fast ROI</a:t>
            </a:r>
          </a:p>
        </p:txBody>
      </p:sp>
      <p:sp>
        <p:nvSpPr>
          <p:cNvPr id="58" name="TextBox 57">
            <a:extLst>
              <a:ext uri="{FF2B5EF4-FFF2-40B4-BE49-F238E27FC236}">
                <a16:creationId xmlns:a16="http://schemas.microsoft.com/office/drawing/2014/main" id="{537844AA-A71F-4B8C-87CF-C5F3E6A4077B}"/>
              </a:ext>
            </a:extLst>
          </p:cNvPr>
          <p:cNvSpPr txBox="1"/>
          <p:nvPr userDrawn="1"/>
        </p:nvSpPr>
        <p:spPr>
          <a:xfrm>
            <a:off x="3239341" y="5877738"/>
            <a:ext cx="709636" cy="215444"/>
          </a:xfrm>
          <a:prstGeom prst="rect">
            <a:avLst/>
          </a:prstGeom>
          <a:noFill/>
        </p:spPr>
        <p:txBody>
          <a:bodyPr wrap="square" lIns="0" rIns="0">
            <a:noAutofit/>
          </a:bodyPr>
          <a:lstStyle/>
          <a:p>
            <a:pPr algn="ctr"/>
            <a:r>
              <a:rPr lang="en-US" sz="800" dirty="0">
                <a:solidFill>
                  <a:schemeClr val="tx1"/>
                </a:solidFill>
              </a:rPr>
              <a:t>Hourglass</a:t>
            </a:r>
          </a:p>
        </p:txBody>
      </p:sp>
      <p:sp>
        <p:nvSpPr>
          <p:cNvPr id="60" name="TextBox 59">
            <a:extLst>
              <a:ext uri="{FF2B5EF4-FFF2-40B4-BE49-F238E27FC236}">
                <a16:creationId xmlns:a16="http://schemas.microsoft.com/office/drawing/2014/main" id="{716AC10E-9432-4465-85A9-18EA52B6AF93}"/>
              </a:ext>
            </a:extLst>
          </p:cNvPr>
          <p:cNvSpPr txBox="1"/>
          <p:nvPr userDrawn="1"/>
        </p:nvSpPr>
        <p:spPr>
          <a:xfrm>
            <a:off x="6097681" y="3405089"/>
            <a:ext cx="709636" cy="215444"/>
          </a:xfrm>
          <a:prstGeom prst="rect">
            <a:avLst/>
          </a:prstGeom>
          <a:noFill/>
        </p:spPr>
        <p:txBody>
          <a:bodyPr wrap="square" lIns="0" rIns="0">
            <a:noAutofit/>
          </a:bodyPr>
          <a:lstStyle/>
          <a:p>
            <a:pPr algn="ctr"/>
            <a:r>
              <a:rPr lang="en-US" sz="800" dirty="0">
                <a:solidFill>
                  <a:schemeClr val="tx1"/>
                </a:solidFill>
              </a:rPr>
              <a:t>Code</a:t>
            </a:r>
          </a:p>
        </p:txBody>
      </p:sp>
      <p:sp>
        <p:nvSpPr>
          <p:cNvPr id="62" name="TextBox 61">
            <a:extLst>
              <a:ext uri="{FF2B5EF4-FFF2-40B4-BE49-F238E27FC236}">
                <a16:creationId xmlns:a16="http://schemas.microsoft.com/office/drawing/2014/main" id="{5DDF5416-163E-4A6E-A248-8E337597EA4D}"/>
              </a:ext>
            </a:extLst>
          </p:cNvPr>
          <p:cNvSpPr txBox="1"/>
          <p:nvPr userDrawn="1"/>
        </p:nvSpPr>
        <p:spPr>
          <a:xfrm>
            <a:off x="6097681" y="4229305"/>
            <a:ext cx="709636" cy="338554"/>
          </a:xfrm>
          <a:prstGeom prst="rect">
            <a:avLst/>
          </a:prstGeom>
          <a:noFill/>
        </p:spPr>
        <p:txBody>
          <a:bodyPr wrap="square" lIns="0" rIns="0">
            <a:noAutofit/>
          </a:bodyPr>
          <a:lstStyle/>
          <a:p>
            <a:pPr algn="ctr"/>
            <a:r>
              <a:rPr lang="en-US" sz="800" dirty="0">
                <a:solidFill>
                  <a:schemeClr val="tx1"/>
                </a:solidFill>
              </a:rPr>
              <a:t>Desktop program</a:t>
            </a:r>
          </a:p>
        </p:txBody>
      </p:sp>
      <p:sp>
        <p:nvSpPr>
          <p:cNvPr id="64" name="TextBox 63">
            <a:extLst>
              <a:ext uri="{FF2B5EF4-FFF2-40B4-BE49-F238E27FC236}">
                <a16:creationId xmlns:a16="http://schemas.microsoft.com/office/drawing/2014/main" id="{55B92149-B45A-4FC5-968C-B986E0C4700F}"/>
              </a:ext>
            </a:extLst>
          </p:cNvPr>
          <p:cNvSpPr txBox="1"/>
          <p:nvPr userDrawn="1"/>
        </p:nvSpPr>
        <p:spPr>
          <a:xfrm>
            <a:off x="6097681" y="5053521"/>
            <a:ext cx="709636" cy="215444"/>
          </a:xfrm>
          <a:prstGeom prst="rect">
            <a:avLst/>
          </a:prstGeom>
          <a:noFill/>
        </p:spPr>
        <p:txBody>
          <a:bodyPr wrap="square" lIns="0" rIns="0">
            <a:noAutofit/>
          </a:bodyPr>
          <a:lstStyle/>
          <a:p>
            <a:pPr algn="ctr"/>
            <a:r>
              <a:rPr lang="en-US" sz="800" dirty="0">
                <a:solidFill>
                  <a:schemeClr val="tx1"/>
                </a:solidFill>
              </a:rPr>
              <a:t>First-link</a:t>
            </a:r>
          </a:p>
        </p:txBody>
      </p:sp>
      <p:sp>
        <p:nvSpPr>
          <p:cNvPr id="66" name="TextBox 65">
            <a:extLst>
              <a:ext uri="{FF2B5EF4-FFF2-40B4-BE49-F238E27FC236}">
                <a16:creationId xmlns:a16="http://schemas.microsoft.com/office/drawing/2014/main" id="{39F5A768-E7DC-4D96-AAF3-21FBBF300C0C}"/>
              </a:ext>
            </a:extLst>
          </p:cNvPr>
          <p:cNvSpPr txBox="1"/>
          <p:nvPr userDrawn="1"/>
        </p:nvSpPr>
        <p:spPr>
          <a:xfrm>
            <a:off x="6097681" y="2580873"/>
            <a:ext cx="709636" cy="338554"/>
          </a:xfrm>
          <a:prstGeom prst="rect">
            <a:avLst/>
          </a:prstGeom>
          <a:noFill/>
        </p:spPr>
        <p:txBody>
          <a:bodyPr wrap="square" lIns="0" rIns="0">
            <a:noAutofit/>
          </a:bodyPr>
          <a:lstStyle/>
          <a:p>
            <a:pPr algn="ctr"/>
            <a:r>
              <a:rPr lang="en-US" sz="800" dirty="0">
                <a:solidFill>
                  <a:schemeClr val="tx1"/>
                </a:solidFill>
              </a:rPr>
              <a:t>Automated data entry</a:t>
            </a:r>
          </a:p>
        </p:txBody>
      </p:sp>
      <p:sp>
        <p:nvSpPr>
          <p:cNvPr id="68" name="TextBox 67">
            <a:extLst>
              <a:ext uri="{FF2B5EF4-FFF2-40B4-BE49-F238E27FC236}">
                <a16:creationId xmlns:a16="http://schemas.microsoft.com/office/drawing/2014/main" id="{F4F1FFB2-B0BC-446B-9B34-4288C9E9AFC9}"/>
              </a:ext>
            </a:extLst>
          </p:cNvPr>
          <p:cNvSpPr txBox="1"/>
          <p:nvPr userDrawn="1"/>
        </p:nvSpPr>
        <p:spPr>
          <a:xfrm>
            <a:off x="6097681" y="1756657"/>
            <a:ext cx="709636" cy="215444"/>
          </a:xfrm>
          <a:prstGeom prst="rect">
            <a:avLst/>
          </a:prstGeom>
          <a:noFill/>
        </p:spPr>
        <p:txBody>
          <a:bodyPr wrap="square" lIns="0" rIns="0">
            <a:noAutofit/>
          </a:bodyPr>
          <a:lstStyle/>
          <a:p>
            <a:pPr algn="ctr"/>
            <a:r>
              <a:rPr lang="en-US" sz="800" dirty="0">
                <a:solidFill>
                  <a:schemeClr val="tx1"/>
                </a:solidFill>
              </a:rPr>
              <a:t>AI </a:t>
            </a:r>
          </a:p>
        </p:txBody>
      </p:sp>
      <p:sp>
        <p:nvSpPr>
          <p:cNvPr id="70" name="TextBox 69">
            <a:extLst>
              <a:ext uri="{FF2B5EF4-FFF2-40B4-BE49-F238E27FC236}">
                <a16:creationId xmlns:a16="http://schemas.microsoft.com/office/drawing/2014/main" id="{5F7AAD6C-5663-4415-95C8-95A418271499}"/>
              </a:ext>
            </a:extLst>
          </p:cNvPr>
          <p:cNvSpPr txBox="1"/>
          <p:nvPr userDrawn="1"/>
        </p:nvSpPr>
        <p:spPr>
          <a:xfrm>
            <a:off x="6097681" y="5877738"/>
            <a:ext cx="709636" cy="215444"/>
          </a:xfrm>
          <a:prstGeom prst="rect">
            <a:avLst/>
          </a:prstGeom>
          <a:noFill/>
        </p:spPr>
        <p:txBody>
          <a:bodyPr wrap="square" lIns="0" rIns="0">
            <a:noAutofit/>
          </a:bodyPr>
          <a:lstStyle/>
          <a:p>
            <a:pPr algn="ctr"/>
            <a:r>
              <a:rPr lang="en-US" sz="800" dirty="0">
                <a:solidFill>
                  <a:schemeClr val="tx1"/>
                </a:solidFill>
              </a:rPr>
              <a:t>Keyboard</a:t>
            </a:r>
          </a:p>
        </p:txBody>
      </p:sp>
      <p:sp>
        <p:nvSpPr>
          <p:cNvPr id="72" name="TextBox 71">
            <a:extLst>
              <a:ext uri="{FF2B5EF4-FFF2-40B4-BE49-F238E27FC236}">
                <a16:creationId xmlns:a16="http://schemas.microsoft.com/office/drawing/2014/main" id="{A7202B93-89D8-4FDD-8D9A-0C21EF535DD5}"/>
              </a:ext>
            </a:extLst>
          </p:cNvPr>
          <p:cNvSpPr txBox="1"/>
          <p:nvPr userDrawn="1"/>
        </p:nvSpPr>
        <p:spPr>
          <a:xfrm>
            <a:off x="6812266" y="3405089"/>
            <a:ext cx="709636" cy="338554"/>
          </a:xfrm>
          <a:prstGeom prst="rect">
            <a:avLst/>
          </a:prstGeom>
          <a:noFill/>
        </p:spPr>
        <p:txBody>
          <a:bodyPr wrap="square" lIns="0" rIns="0">
            <a:noAutofit/>
          </a:bodyPr>
          <a:lstStyle/>
          <a:p>
            <a:pPr algn="ctr"/>
            <a:r>
              <a:rPr lang="en-US" sz="800" dirty="0">
                <a:solidFill>
                  <a:schemeClr val="tx1"/>
                </a:solidFill>
              </a:rPr>
              <a:t>Complete </a:t>
            </a:r>
          </a:p>
          <a:p>
            <a:pPr algn="ctr"/>
            <a:r>
              <a:rPr lang="en-US" sz="800" dirty="0">
                <a:solidFill>
                  <a:schemeClr val="tx1"/>
                </a:solidFill>
              </a:rPr>
              <a:t>audit</a:t>
            </a:r>
          </a:p>
        </p:txBody>
      </p:sp>
      <p:sp>
        <p:nvSpPr>
          <p:cNvPr id="74" name="TextBox 73">
            <a:extLst>
              <a:ext uri="{FF2B5EF4-FFF2-40B4-BE49-F238E27FC236}">
                <a16:creationId xmlns:a16="http://schemas.microsoft.com/office/drawing/2014/main" id="{90F4B8E3-F91B-4E96-93C4-2D4AE885E78B}"/>
              </a:ext>
            </a:extLst>
          </p:cNvPr>
          <p:cNvSpPr txBox="1"/>
          <p:nvPr userDrawn="1"/>
        </p:nvSpPr>
        <p:spPr>
          <a:xfrm>
            <a:off x="6812266" y="4229305"/>
            <a:ext cx="709636" cy="338554"/>
          </a:xfrm>
          <a:prstGeom prst="rect">
            <a:avLst/>
          </a:prstGeom>
          <a:noFill/>
        </p:spPr>
        <p:txBody>
          <a:bodyPr wrap="square" lIns="0" rIns="0">
            <a:noAutofit/>
          </a:bodyPr>
          <a:lstStyle/>
          <a:p>
            <a:pPr algn="ctr"/>
            <a:r>
              <a:rPr lang="en-US" sz="800" dirty="0">
                <a:solidFill>
                  <a:schemeClr val="tx1"/>
                </a:solidFill>
              </a:rPr>
              <a:t>Document </a:t>
            </a:r>
            <a:br>
              <a:rPr lang="en-US" sz="800" dirty="0">
                <a:solidFill>
                  <a:schemeClr val="tx1"/>
                </a:solidFill>
              </a:rPr>
            </a:br>
            <a:endParaRPr lang="en-US" sz="800" dirty="0">
              <a:solidFill>
                <a:schemeClr val="tx1"/>
              </a:solidFill>
            </a:endParaRPr>
          </a:p>
        </p:txBody>
      </p:sp>
      <p:sp>
        <p:nvSpPr>
          <p:cNvPr id="76" name="TextBox 75">
            <a:extLst>
              <a:ext uri="{FF2B5EF4-FFF2-40B4-BE49-F238E27FC236}">
                <a16:creationId xmlns:a16="http://schemas.microsoft.com/office/drawing/2014/main" id="{2B5058D7-7643-429A-89EC-F353837EA808}"/>
              </a:ext>
            </a:extLst>
          </p:cNvPr>
          <p:cNvSpPr txBox="1"/>
          <p:nvPr userDrawn="1"/>
        </p:nvSpPr>
        <p:spPr>
          <a:xfrm>
            <a:off x="6812266" y="5053521"/>
            <a:ext cx="709636" cy="215444"/>
          </a:xfrm>
          <a:prstGeom prst="rect">
            <a:avLst/>
          </a:prstGeom>
          <a:noFill/>
        </p:spPr>
        <p:txBody>
          <a:bodyPr wrap="square" lIns="0" rIns="0">
            <a:noAutofit/>
          </a:bodyPr>
          <a:lstStyle/>
          <a:p>
            <a:pPr algn="ctr"/>
            <a:r>
              <a:rPr lang="en-US" sz="800" dirty="0">
                <a:solidFill>
                  <a:schemeClr val="tx1"/>
                </a:solidFill>
              </a:rPr>
              <a:t>First-mention</a:t>
            </a:r>
          </a:p>
        </p:txBody>
      </p:sp>
      <p:sp>
        <p:nvSpPr>
          <p:cNvPr id="78" name="TextBox 77">
            <a:extLst>
              <a:ext uri="{FF2B5EF4-FFF2-40B4-BE49-F238E27FC236}">
                <a16:creationId xmlns:a16="http://schemas.microsoft.com/office/drawing/2014/main" id="{78070FC8-666B-4E4E-9D25-C3E250A33377}"/>
              </a:ext>
            </a:extLst>
          </p:cNvPr>
          <p:cNvSpPr txBox="1"/>
          <p:nvPr userDrawn="1"/>
        </p:nvSpPr>
        <p:spPr>
          <a:xfrm>
            <a:off x="6812266" y="2580873"/>
            <a:ext cx="709636" cy="215444"/>
          </a:xfrm>
          <a:prstGeom prst="rect">
            <a:avLst/>
          </a:prstGeom>
          <a:noFill/>
        </p:spPr>
        <p:txBody>
          <a:bodyPr wrap="square" lIns="0" rIns="0">
            <a:noAutofit/>
          </a:bodyPr>
          <a:lstStyle/>
          <a:p>
            <a:pPr algn="ctr"/>
            <a:r>
              <a:rPr lang="en-US" sz="800" dirty="0">
                <a:solidFill>
                  <a:schemeClr val="tx1"/>
                </a:solidFill>
              </a:rPr>
              <a:t>Automation</a:t>
            </a:r>
          </a:p>
        </p:txBody>
      </p:sp>
      <p:sp>
        <p:nvSpPr>
          <p:cNvPr id="80" name="TextBox 79">
            <a:extLst>
              <a:ext uri="{FF2B5EF4-FFF2-40B4-BE49-F238E27FC236}">
                <a16:creationId xmlns:a16="http://schemas.microsoft.com/office/drawing/2014/main" id="{2E145C96-DBDE-46E2-9171-37C44FC392A8}"/>
              </a:ext>
            </a:extLst>
          </p:cNvPr>
          <p:cNvSpPr txBox="1"/>
          <p:nvPr userDrawn="1"/>
        </p:nvSpPr>
        <p:spPr>
          <a:xfrm>
            <a:off x="6812266" y="1756657"/>
            <a:ext cx="709636" cy="215444"/>
          </a:xfrm>
          <a:prstGeom prst="rect">
            <a:avLst/>
          </a:prstGeom>
          <a:noFill/>
        </p:spPr>
        <p:txBody>
          <a:bodyPr wrap="square" lIns="0" rIns="0">
            <a:noAutofit/>
          </a:bodyPr>
          <a:lstStyle/>
          <a:p>
            <a:pPr algn="ctr"/>
            <a:r>
              <a:rPr lang="en-US" sz="800" dirty="0">
                <a:solidFill>
                  <a:schemeClr val="tx1"/>
                </a:solidFill>
              </a:rPr>
              <a:t>AI Alt</a:t>
            </a:r>
          </a:p>
        </p:txBody>
      </p:sp>
      <p:sp>
        <p:nvSpPr>
          <p:cNvPr id="82" name="TextBox 81">
            <a:extLst>
              <a:ext uri="{FF2B5EF4-FFF2-40B4-BE49-F238E27FC236}">
                <a16:creationId xmlns:a16="http://schemas.microsoft.com/office/drawing/2014/main" id="{5EF2FF4D-B1BD-4666-8C9D-753E6C0E2A6E}"/>
              </a:ext>
            </a:extLst>
          </p:cNvPr>
          <p:cNvSpPr txBox="1"/>
          <p:nvPr userDrawn="1"/>
        </p:nvSpPr>
        <p:spPr>
          <a:xfrm>
            <a:off x="6812266" y="5877738"/>
            <a:ext cx="709636" cy="215444"/>
          </a:xfrm>
          <a:prstGeom prst="rect">
            <a:avLst/>
          </a:prstGeom>
          <a:noFill/>
        </p:spPr>
        <p:txBody>
          <a:bodyPr wrap="square" lIns="0" rIns="0">
            <a:noAutofit/>
          </a:bodyPr>
          <a:lstStyle/>
          <a:p>
            <a:pPr algn="ctr"/>
            <a:r>
              <a:rPr lang="en-US" sz="800" dirty="0">
                <a:solidFill>
                  <a:schemeClr val="tx1"/>
                </a:solidFill>
              </a:rPr>
              <a:t>Label</a:t>
            </a:r>
          </a:p>
        </p:txBody>
      </p:sp>
      <p:sp>
        <p:nvSpPr>
          <p:cNvPr id="83" name="TextBox 82">
            <a:extLst>
              <a:ext uri="{FF2B5EF4-FFF2-40B4-BE49-F238E27FC236}">
                <a16:creationId xmlns:a16="http://schemas.microsoft.com/office/drawing/2014/main" id="{A4C49745-860B-4CA3-9551-970E17443DF5}"/>
              </a:ext>
            </a:extLst>
          </p:cNvPr>
          <p:cNvSpPr txBox="1"/>
          <p:nvPr userDrawn="1"/>
        </p:nvSpPr>
        <p:spPr>
          <a:xfrm>
            <a:off x="7526851" y="3405089"/>
            <a:ext cx="709636" cy="338554"/>
          </a:xfrm>
          <a:prstGeom prst="rect">
            <a:avLst/>
          </a:prstGeom>
          <a:noFill/>
        </p:spPr>
        <p:txBody>
          <a:bodyPr wrap="square" lIns="0" rIns="0">
            <a:noAutofit/>
          </a:bodyPr>
          <a:lstStyle/>
          <a:p>
            <a:pPr algn="ctr"/>
            <a:r>
              <a:rPr lang="en-US" sz="800" dirty="0">
                <a:solidFill>
                  <a:schemeClr val="tx1"/>
                </a:solidFill>
              </a:rPr>
              <a:t>Contact</a:t>
            </a:r>
          </a:p>
          <a:p>
            <a:pPr algn="ctr"/>
            <a:r>
              <a:rPr lang="en-US" sz="800" dirty="0">
                <a:solidFill>
                  <a:schemeClr val="tx1"/>
                </a:solidFill>
              </a:rPr>
              <a:t>email</a:t>
            </a:r>
          </a:p>
        </p:txBody>
      </p:sp>
      <p:sp>
        <p:nvSpPr>
          <p:cNvPr id="84" name="TextBox 83">
            <a:extLst>
              <a:ext uri="{FF2B5EF4-FFF2-40B4-BE49-F238E27FC236}">
                <a16:creationId xmlns:a16="http://schemas.microsoft.com/office/drawing/2014/main" id="{4252A578-B230-4B6B-AAAA-19F05A989A4C}"/>
              </a:ext>
            </a:extLst>
          </p:cNvPr>
          <p:cNvSpPr txBox="1"/>
          <p:nvPr userDrawn="1"/>
        </p:nvSpPr>
        <p:spPr>
          <a:xfrm>
            <a:off x="7526851" y="4229305"/>
            <a:ext cx="709636" cy="215444"/>
          </a:xfrm>
          <a:prstGeom prst="rect">
            <a:avLst/>
          </a:prstGeom>
          <a:noFill/>
        </p:spPr>
        <p:txBody>
          <a:bodyPr wrap="square" lIns="0" rIns="0">
            <a:noAutofit/>
          </a:bodyPr>
          <a:lstStyle/>
          <a:p>
            <a:pPr algn="ctr"/>
            <a:r>
              <a:rPr lang="en-US" sz="800" dirty="0">
                <a:solidFill>
                  <a:schemeClr val="tx1"/>
                </a:solidFill>
              </a:rPr>
              <a:t>Done</a:t>
            </a:r>
          </a:p>
        </p:txBody>
      </p:sp>
      <p:sp>
        <p:nvSpPr>
          <p:cNvPr id="86" name="TextBox 85">
            <a:extLst>
              <a:ext uri="{FF2B5EF4-FFF2-40B4-BE49-F238E27FC236}">
                <a16:creationId xmlns:a16="http://schemas.microsoft.com/office/drawing/2014/main" id="{FE902129-2039-4AC5-9EBC-415B09B01A10}"/>
              </a:ext>
            </a:extLst>
          </p:cNvPr>
          <p:cNvSpPr txBox="1"/>
          <p:nvPr userDrawn="1"/>
        </p:nvSpPr>
        <p:spPr>
          <a:xfrm>
            <a:off x="7526851" y="5053521"/>
            <a:ext cx="709636" cy="215444"/>
          </a:xfrm>
          <a:prstGeom prst="rect">
            <a:avLst/>
          </a:prstGeom>
          <a:noFill/>
        </p:spPr>
        <p:txBody>
          <a:bodyPr wrap="square" lIns="0" rIns="0">
            <a:noAutofit/>
          </a:bodyPr>
          <a:lstStyle/>
          <a:p>
            <a:pPr algn="ctr"/>
            <a:r>
              <a:rPr lang="en-US" sz="800" dirty="0">
                <a:solidFill>
                  <a:schemeClr val="tx1"/>
                </a:solidFill>
              </a:rPr>
              <a:t>First-</a:t>
            </a:r>
            <a:r>
              <a:rPr lang="en-US" sz="800" dirty="0" err="1">
                <a:solidFill>
                  <a:schemeClr val="tx1"/>
                </a:solidFill>
              </a:rPr>
              <a:t>onebox</a:t>
            </a:r>
            <a:endParaRPr lang="en-US" sz="800" dirty="0">
              <a:solidFill>
                <a:schemeClr val="tx1"/>
              </a:solidFill>
            </a:endParaRPr>
          </a:p>
        </p:txBody>
      </p:sp>
      <p:sp>
        <p:nvSpPr>
          <p:cNvPr id="88" name="TextBox 87">
            <a:extLst>
              <a:ext uri="{FF2B5EF4-FFF2-40B4-BE49-F238E27FC236}">
                <a16:creationId xmlns:a16="http://schemas.microsoft.com/office/drawing/2014/main" id="{C1D5AB5D-E898-4CE8-88C3-3E21999E6C50}"/>
              </a:ext>
            </a:extLst>
          </p:cNvPr>
          <p:cNvSpPr txBox="1"/>
          <p:nvPr userDrawn="1"/>
        </p:nvSpPr>
        <p:spPr>
          <a:xfrm>
            <a:off x="7526851" y="2580873"/>
            <a:ext cx="709636" cy="338554"/>
          </a:xfrm>
          <a:prstGeom prst="rect">
            <a:avLst/>
          </a:prstGeom>
          <a:noFill/>
        </p:spPr>
        <p:txBody>
          <a:bodyPr wrap="square" lIns="0" rIns="0">
            <a:noAutofit/>
          </a:bodyPr>
          <a:lstStyle/>
          <a:p>
            <a:pPr algn="ctr"/>
            <a:r>
              <a:rPr lang="en-US" sz="800" dirty="0">
                <a:solidFill>
                  <a:schemeClr val="tx1"/>
                </a:solidFill>
              </a:rPr>
              <a:t>Background automation</a:t>
            </a:r>
          </a:p>
        </p:txBody>
      </p:sp>
      <p:sp>
        <p:nvSpPr>
          <p:cNvPr id="89" name="TextBox 88">
            <a:extLst>
              <a:ext uri="{FF2B5EF4-FFF2-40B4-BE49-F238E27FC236}">
                <a16:creationId xmlns:a16="http://schemas.microsoft.com/office/drawing/2014/main" id="{78021956-D404-44CD-8BDA-4678E175BE1E}"/>
              </a:ext>
            </a:extLst>
          </p:cNvPr>
          <p:cNvSpPr txBox="1"/>
          <p:nvPr userDrawn="1"/>
        </p:nvSpPr>
        <p:spPr>
          <a:xfrm>
            <a:off x="7526851" y="1756657"/>
            <a:ext cx="709636" cy="215444"/>
          </a:xfrm>
          <a:prstGeom prst="rect">
            <a:avLst/>
          </a:prstGeom>
          <a:noFill/>
        </p:spPr>
        <p:txBody>
          <a:bodyPr wrap="square" lIns="0" rIns="0">
            <a:noAutofit/>
          </a:bodyPr>
          <a:lstStyle/>
          <a:p>
            <a:pPr algn="ctr"/>
            <a:r>
              <a:rPr lang="en-US" sz="800" dirty="0">
                <a:solidFill>
                  <a:schemeClr val="tx1"/>
                </a:solidFill>
              </a:rPr>
              <a:t>AI Enabled</a:t>
            </a:r>
          </a:p>
        </p:txBody>
      </p:sp>
      <p:sp>
        <p:nvSpPr>
          <p:cNvPr id="90" name="TextBox 89">
            <a:extLst>
              <a:ext uri="{FF2B5EF4-FFF2-40B4-BE49-F238E27FC236}">
                <a16:creationId xmlns:a16="http://schemas.microsoft.com/office/drawing/2014/main" id="{59BA3CC2-4687-4D55-A9A9-C1937314AF35}"/>
              </a:ext>
            </a:extLst>
          </p:cNvPr>
          <p:cNvSpPr txBox="1"/>
          <p:nvPr userDrawn="1"/>
        </p:nvSpPr>
        <p:spPr>
          <a:xfrm>
            <a:off x="7526851" y="5877738"/>
            <a:ext cx="709636" cy="215444"/>
          </a:xfrm>
          <a:prstGeom prst="rect">
            <a:avLst/>
          </a:prstGeom>
          <a:noFill/>
        </p:spPr>
        <p:txBody>
          <a:bodyPr wrap="square" lIns="0" rIns="0">
            <a:noAutofit/>
          </a:bodyPr>
          <a:lstStyle/>
          <a:p>
            <a:pPr algn="ctr"/>
            <a:r>
              <a:rPr lang="en-US" sz="800" dirty="0">
                <a:solidFill>
                  <a:schemeClr val="tx1"/>
                </a:solidFill>
              </a:rPr>
              <a:t>Label alt</a:t>
            </a:r>
          </a:p>
        </p:txBody>
      </p:sp>
      <p:sp>
        <p:nvSpPr>
          <p:cNvPr id="92" name="TextBox 91">
            <a:extLst>
              <a:ext uri="{FF2B5EF4-FFF2-40B4-BE49-F238E27FC236}">
                <a16:creationId xmlns:a16="http://schemas.microsoft.com/office/drawing/2014/main" id="{65C6136B-4DC2-4E31-AF26-A93DBD24CA8F}"/>
              </a:ext>
            </a:extLst>
          </p:cNvPr>
          <p:cNvSpPr txBox="1"/>
          <p:nvPr userDrawn="1"/>
        </p:nvSpPr>
        <p:spPr>
          <a:xfrm>
            <a:off x="10385191" y="3405089"/>
            <a:ext cx="709636" cy="215444"/>
          </a:xfrm>
          <a:prstGeom prst="rect">
            <a:avLst/>
          </a:prstGeom>
          <a:noFill/>
        </p:spPr>
        <p:txBody>
          <a:bodyPr wrap="square" lIns="0" rIns="0">
            <a:noAutofit/>
          </a:bodyPr>
          <a:lstStyle/>
          <a:p>
            <a:pPr algn="ctr"/>
            <a:r>
              <a:rPr lang="en-US" sz="800" dirty="0">
                <a:solidFill>
                  <a:schemeClr val="tx1"/>
                </a:solidFill>
              </a:rPr>
              <a:t>Cost low</a:t>
            </a:r>
          </a:p>
        </p:txBody>
      </p:sp>
      <p:sp>
        <p:nvSpPr>
          <p:cNvPr id="181" name="TextBox 180">
            <a:extLst>
              <a:ext uri="{FF2B5EF4-FFF2-40B4-BE49-F238E27FC236}">
                <a16:creationId xmlns:a16="http://schemas.microsoft.com/office/drawing/2014/main" id="{C44B68C6-DDF9-4772-BACB-2418FAC2EB35}"/>
              </a:ext>
            </a:extLst>
          </p:cNvPr>
          <p:cNvSpPr txBox="1"/>
          <p:nvPr userDrawn="1"/>
        </p:nvSpPr>
        <p:spPr>
          <a:xfrm>
            <a:off x="10385191" y="4229305"/>
            <a:ext cx="709636" cy="215444"/>
          </a:xfrm>
          <a:prstGeom prst="rect">
            <a:avLst/>
          </a:prstGeom>
          <a:noFill/>
        </p:spPr>
        <p:txBody>
          <a:bodyPr wrap="square" lIns="0" rIns="0">
            <a:noAutofit/>
          </a:bodyPr>
          <a:lstStyle/>
          <a:p>
            <a:pPr algn="ctr"/>
            <a:r>
              <a:rPr lang="en-US" sz="800" dirty="0">
                <a:solidFill>
                  <a:schemeClr val="tx1"/>
                </a:solidFill>
              </a:rPr>
              <a:t>Editor</a:t>
            </a:r>
          </a:p>
        </p:txBody>
      </p:sp>
      <p:sp>
        <p:nvSpPr>
          <p:cNvPr id="183" name="TextBox 182">
            <a:extLst>
              <a:ext uri="{FF2B5EF4-FFF2-40B4-BE49-F238E27FC236}">
                <a16:creationId xmlns:a16="http://schemas.microsoft.com/office/drawing/2014/main" id="{AE3E25C0-0159-47D0-8404-B2FD99482D3C}"/>
              </a:ext>
            </a:extLst>
          </p:cNvPr>
          <p:cNvSpPr txBox="1"/>
          <p:nvPr userDrawn="1"/>
        </p:nvSpPr>
        <p:spPr>
          <a:xfrm>
            <a:off x="10385191" y="5053521"/>
            <a:ext cx="709636" cy="215444"/>
          </a:xfrm>
          <a:prstGeom prst="rect">
            <a:avLst/>
          </a:prstGeom>
          <a:noFill/>
        </p:spPr>
        <p:txBody>
          <a:bodyPr wrap="square" lIns="0" rIns="0">
            <a:noAutofit/>
          </a:bodyPr>
          <a:lstStyle/>
          <a:p>
            <a:pPr algn="ctr"/>
            <a:r>
              <a:rPr lang="en-US" sz="800" dirty="0">
                <a:solidFill>
                  <a:schemeClr val="tx1"/>
                </a:solidFill>
              </a:rPr>
              <a:t>Goals</a:t>
            </a:r>
          </a:p>
        </p:txBody>
      </p:sp>
      <p:sp>
        <p:nvSpPr>
          <p:cNvPr id="185" name="TextBox 184">
            <a:extLst>
              <a:ext uri="{FF2B5EF4-FFF2-40B4-BE49-F238E27FC236}">
                <a16:creationId xmlns:a16="http://schemas.microsoft.com/office/drawing/2014/main" id="{12B148EE-860B-42DE-AA87-19FA87556A69}"/>
              </a:ext>
            </a:extLst>
          </p:cNvPr>
          <p:cNvSpPr txBox="1"/>
          <p:nvPr userDrawn="1"/>
        </p:nvSpPr>
        <p:spPr>
          <a:xfrm>
            <a:off x="10385191" y="2580873"/>
            <a:ext cx="709636" cy="338554"/>
          </a:xfrm>
          <a:prstGeom prst="rect">
            <a:avLst/>
          </a:prstGeom>
          <a:noFill/>
        </p:spPr>
        <p:txBody>
          <a:bodyPr wrap="square" lIns="0" rIns="0">
            <a:noAutofit/>
          </a:bodyPr>
          <a:lstStyle/>
          <a:p>
            <a:pPr algn="ctr"/>
            <a:r>
              <a:rPr lang="en-US" sz="800" dirty="0">
                <a:solidFill>
                  <a:schemeClr val="tx1"/>
                </a:solidFill>
              </a:rPr>
              <a:t>Business partner-up alt</a:t>
            </a:r>
          </a:p>
        </p:txBody>
      </p:sp>
      <p:sp>
        <p:nvSpPr>
          <p:cNvPr id="187" name="TextBox 186">
            <a:extLst>
              <a:ext uri="{FF2B5EF4-FFF2-40B4-BE49-F238E27FC236}">
                <a16:creationId xmlns:a16="http://schemas.microsoft.com/office/drawing/2014/main" id="{42684DB5-07E2-4F18-B4CE-CB234FC03788}"/>
              </a:ext>
            </a:extLst>
          </p:cNvPr>
          <p:cNvSpPr txBox="1"/>
          <p:nvPr userDrawn="1"/>
        </p:nvSpPr>
        <p:spPr>
          <a:xfrm>
            <a:off x="10385191" y="1756657"/>
            <a:ext cx="709636" cy="338554"/>
          </a:xfrm>
          <a:prstGeom prst="rect">
            <a:avLst/>
          </a:prstGeom>
          <a:noFill/>
        </p:spPr>
        <p:txBody>
          <a:bodyPr wrap="square" lIns="0" rIns="0">
            <a:noAutofit/>
          </a:bodyPr>
          <a:lstStyle/>
          <a:p>
            <a:pPr algn="ctr"/>
            <a:r>
              <a:rPr lang="en-US" sz="800" dirty="0">
                <a:solidFill>
                  <a:schemeClr val="tx1"/>
                </a:solidFill>
              </a:rPr>
              <a:t>App-3rd-party  2</a:t>
            </a:r>
          </a:p>
        </p:txBody>
      </p:sp>
      <p:sp>
        <p:nvSpPr>
          <p:cNvPr id="189" name="TextBox 188">
            <a:extLst>
              <a:ext uri="{FF2B5EF4-FFF2-40B4-BE49-F238E27FC236}">
                <a16:creationId xmlns:a16="http://schemas.microsoft.com/office/drawing/2014/main" id="{29761184-BF59-4B13-A148-A1A500BA9BEB}"/>
              </a:ext>
            </a:extLst>
          </p:cNvPr>
          <p:cNvSpPr txBox="1"/>
          <p:nvPr userDrawn="1"/>
        </p:nvSpPr>
        <p:spPr>
          <a:xfrm>
            <a:off x="11099777" y="5877738"/>
            <a:ext cx="709636" cy="338554"/>
          </a:xfrm>
          <a:prstGeom prst="rect">
            <a:avLst/>
          </a:prstGeom>
          <a:noFill/>
        </p:spPr>
        <p:txBody>
          <a:bodyPr wrap="square" lIns="0" rIns="0">
            <a:noAutofit/>
          </a:bodyPr>
          <a:lstStyle/>
          <a:p>
            <a:pPr algn="ctr"/>
            <a:r>
              <a:rPr lang="en-US" sz="800" dirty="0">
                <a:solidFill>
                  <a:schemeClr val="tx1"/>
                </a:solidFill>
              </a:rPr>
              <a:t>Link </a:t>
            </a:r>
          </a:p>
          <a:p>
            <a:pPr algn="ctr"/>
            <a:r>
              <a:rPr lang="en-US" sz="800" dirty="0">
                <a:solidFill>
                  <a:schemeClr val="tx1"/>
                </a:solidFill>
              </a:rPr>
              <a:t>special</a:t>
            </a:r>
          </a:p>
        </p:txBody>
      </p:sp>
      <p:sp>
        <p:nvSpPr>
          <p:cNvPr id="191" name="TextBox 190">
            <a:extLst>
              <a:ext uri="{FF2B5EF4-FFF2-40B4-BE49-F238E27FC236}">
                <a16:creationId xmlns:a16="http://schemas.microsoft.com/office/drawing/2014/main" id="{9C181999-EBCB-4B10-8CC1-A8EDD2AA8AB7}"/>
              </a:ext>
            </a:extLst>
          </p:cNvPr>
          <p:cNvSpPr txBox="1"/>
          <p:nvPr userDrawn="1"/>
        </p:nvSpPr>
        <p:spPr>
          <a:xfrm>
            <a:off x="3953926" y="3405089"/>
            <a:ext cx="709636" cy="338554"/>
          </a:xfrm>
          <a:prstGeom prst="rect">
            <a:avLst/>
          </a:prstGeom>
          <a:noFill/>
        </p:spPr>
        <p:txBody>
          <a:bodyPr wrap="square" lIns="0" rIns="0">
            <a:noAutofit/>
          </a:bodyPr>
          <a:lstStyle/>
          <a:p>
            <a:pPr algn="ctr"/>
            <a:r>
              <a:rPr lang="en-US" sz="800" dirty="0">
                <a:solidFill>
                  <a:schemeClr val="tx1"/>
                </a:solidFill>
              </a:rPr>
              <a:t>Cloud download</a:t>
            </a:r>
          </a:p>
        </p:txBody>
      </p:sp>
      <p:sp>
        <p:nvSpPr>
          <p:cNvPr id="193" name="TextBox 192">
            <a:extLst>
              <a:ext uri="{FF2B5EF4-FFF2-40B4-BE49-F238E27FC236}">
                <a16:creationId xmlns:a16="http://schemas.microsoft.com/office/drawing/2014/main" id="{D42A1ADC-4E65-45D8-9FF2-DAF8DF6DBFDB}"/>
              </a:ext>
            </a:extLst>
          </p:cNvPr>
          <p:cNvSpPr txBox="1"/>
          <p:nvPr userDrawn="1"/>
        </p:nvSpPr>
        <p:spPr>
          <a:xfrm>
            <a:off x="3953926" y="4229305"/>
            <a:ext cx="709636" cy="215444"/>
          </a:xfrm>
          <a:prstGeom prst="rect">
            <a:avLst/>
          </a:prstGeom>
          <a:noFill/>
        </p:spPr>
        <p:txBody>
          <a:bodyPr wrap="square" lIns="0" rIns="0">
            <a:noAutofit/>
          </a:bodyPr>
          <a:lstStyle/>
          <a:p>
            <a:pPr algn="ctr"/>
            <a:r>
              <a:rPr lang="en-US" sz="800" dirty="0">
                <a:solidFill>
                  <a:schemeClr val="tx1"/>
                </a:solidFill>
              </a:rPr>
              <a:t>Crown</a:t>
            </a:r>
          </a:p>
        </p:txBody>
      </p:sp>
      <p:sp>
        <p:nvSpPr>
          <p:cNvPr id="195" name="TextBox 194">
            <a:extLst>
              <a:ext uri="{FF2B5EF4-FFF2-40B4-BE49-F238E27FC236}">
                <a16:creationId xmlns:a16="http://schemas.microsoft.com/office/drawing/2014/main" id="{CBD0D93A-0A4E-4141-B475-A7A7949E5E19}"/>
              </a:ext>
            </a:extLst>
          </p:cNvPr>
          <p:cNvSpPr txBox="1"/>
          <p:nvPr userDrawn="1"/>
        </p:nvSpPr>
        <p:spPr>
          <a:xfrm>
            <a:off x="3953926" y="5053521"/>
            <a:ext cx="709636" cy="215444"/>
          </a:xfrm>
          <a:prstGeom prst="rect">
            <a:avLst/>
          </a:prstGeom>
          <a:noFill/>
        </p:spPr>
        <p:txBody>
          <a:bodyPr wrap="square" lIns="0" rIns="0">
            <a:noAutofit/>
          </a:bodyPr>
          <a:lstStyle/>
          <a:p>
            <a:pPr algn="ctr"/>
            <a:r>
              <a:rPr lang="en-US" sz="800" dirty="0">
                <a:solidFill>
                  <a:schemeClr val="tx1"/>
                </a:solidFill>
              </a:rPr>
              <a:t>First Emoji</a:t>
            </a:r>
          </a:p>
        </p:txBody>
      </p:sp>
      <p:sp>
        <p:nvSpPr>
          <p:cNvPr id="197" name="TextBox 196">
            <a:extLst>
              <a:ext uri="{FF2B5EF4-FFF2-40B4-BE49-F238E27FC236}">
                <a16:creationId xmlns:a16="http://schemas.microsoft.com/office/drawing/2014/main" id="{DBF395BA-B452-4237-A96E-6132CA84743F}"/>
              </a:ext>
            </a:extLst>
          </p:cNvPr>
          <p:cNvSpPr txBox="1"/>
          <p:nvPr userDrawn="1"/>
        </p:nvSpPr>
        <p:spPr>
          <a:xfrm>
            <a:off x="3953926" y="2580873"/>
            <a:ext cx="709636" cy="215444"/>
          </a:xfrm>
          <a:prstGeom prst="rect">
            <a:avLst/>
          </a:prstGeom>
          <a:noFill/>
        </p:spPr>
        <p:txBody>
          <a:bodyPr wrap="square" lIns="0" rIns="0">
            <a:noAutofit/>
          </a:bodyPr>
          <a:lstStyle/>
          <a:p>
            <a:pPr algn="ctr"/>
            <a:r>
              <a:rPr lang="en-US" sz="800" dirty="0">
                <a:solidFill>
                  <a:schemeClr val="tx1"/>
                </a:solidFill>
              </a:rPr>
              <a:t>Assessment</a:t>
            </a:r>
          </a:p>
        </p:txBody>
      </p:sp>
      <p:sp>
        <p:nvSpPr>
          <p:cNvPr id="199" name="TextBox 198">
            <a:extLst>
              <a:ext uri="{FF2B5EF4-FFF2-40B4-BE49-F238E27FC236}">
                <a16:creationId xmlns:a16="http://schemas.microsoft.com/office/drawing/2014/main" id="{71FC3985-50EB-4C6E-8D13-22CC4D33A8D4}"/>
              </a:ext>
            </a:extLst>
          </p:cNvPr>
          <p:cNvSpPr txBox="1"/>
          <p:nvPr userDrawn="1"/>
        </p:nvSpPr>
        <p:spPr>
          <a:xfrm>
            <a:off x="3953926" y="1756657"/>
            <a:ext cx="709636" cy="215444"/>
          </a:xfrm>
          <a:prstGeom prst="rect">
            <a:avLst/>
          </a:prstGeom>
          <a:noFill/>
        </p:spPr>
        <p:txBody>
          <a:bodyPr wrap="square" lIns="0" rIns="0">
            <a:noAutofit/>
          </a:bodyPr>
          <a:lstStyle/>
          <a:p>
            <a:pPr algn="ctr"/>
            <a:r>
              <a:rPr lang="en-US" sz="800" dirty="0">
                <a:solidFill>
                  <a:schemeClr val="tx1"/>
                </a:solidFill>
              </a:rPr>
              <a:t>Abstract</a:t>
            </a:r>
          </a:p>
        </p:txBody>
      </p:sp>
      <p:sp>
        <p:nvSpPr>
          <p:cNvPr id="201" name="TextBox 200">
            <a:extLst>
              <a:ext uri="{FF2B5EF4-FFF2-40B4-BE49-F238E27FC236}">
                <a16:creationId xmlns:a16="http://schemas.microsoft.com/office/drawing/2014/main" id="{7BFD4676-4AB4-4045-B6A7-BD0E3B58EDCD}"/>
              </a:ext>
            </a:extLst>
          </p:cNvPr>
          <p:cNvSpPr txBox="1"/>
          <p:nvPr userDrawn="1"/>
        </p:nvSpPr>
        <p:spPr>
          <a:xfrm>
            <a:off x="3953926" y="5877738"/>
            <a:ext cx="709636" cy="215444"/>
          </a:xfrm>
          <a:prstGeom prst="rect">
            <a:avLst/>
          </a:prstGeom>
          <a:noFill/>
        </p:spPr>
        <p:txBody>
          <a:bodyPr wrap="square" lIns="0" rIns="0">
            <a:noAutofit/>
          </a:bodyPr>
          <a:lstStyle/>
          <a:p>
            <a:pPr algn="ctr"/>
            <a:r>
              <a:rPr lang="en-US" sz="800" dirty="0">
                <a:solidFill>
                  <a:schemeClr val="tx1"/>
                </a:solidFill>
              </a:rPr>
              <a:t>Information</a:t>
            </a:r>
          </a:p>
        </p:txBody>
      </p:sp>
      <p:sp>
        <p:nvSpPr>
          <p:cNvPr id="203" name="TextBox 202">
            <a:extLst>
              <a:ext uri="{FF2B5EF4-FFF2-40B4-BE49-F238E27FC236}">
                <a16:creationId xmlns:a16="http://schemas.microsoft.com/office/drawing/2014/main" id="{6B512916-1354-402C-AB26-7E879440F016}"/>
              </a:ext>
            </a:extLst>
          </p:cNvPr>
          <p:cNvSpPr txBox="1"/>
          <p:nvPr userDrawn="1"/>
        </p:nvSpPr>
        <p:spPr>
          <a:xfrm>
            <a:off x="5383096" y="3405089"/>
            <a:ext cx="709636" cy="338554"/>
          </a:xfrm>
          <a:prstGeom prst="rect">
            <a:avLst/>
          </a:prstGeom>
          <a:noFill/>
        </p:spPr>
        <p:txBody>
          <a:bodyPr wrap="square" lIns="0" rIns="0">
            <a:noAutofit/>
          </a:bodyPr>
          <a:lstStyle/>
          <a:p>
            <a:pPr algn="ctr"/>
            <a:r>
              <a:rPr lang="en-US" sz="800" dirty="0">
                <a:solidFill>
                  <a:schemeClr val="tx1"/>
                </a:solidFill>
              </a:rPr>
              <a:t>Cloud </a:t>
            </a:r>
          </a:p>
          <a:p>
            <a:pPr algn="ctr"/>
            <a:r>
              <a:rPr lang="en-US" sz="800" dirty="0">
                <a:solidFill>
                  <a:schemeClr val="tx1"/>
                </a:solidFill>
              </a:rPr>
              <a:t>upload</a:t>
            </a:r>
          </a:p>
        </p:txBody>
      </p:sp>
      <p:sp>
        <p:nvSpPr>
          <p:cNvPr id="205" name="TextBox 204">
            <a:extLst>
              <a:ext uri="{FF2B5EF4-FFF2-40B4-BE49-F238E27FC236}">
                <a16:creationId xmlns:a16="http://schemas.microsoft.com/office/drawing/2014/main" id="{DE45D832-8D81-4441-8923-732A16BCBF20}"/>
              </a:ext>
            </a:extLst>
          </p:cNvPr>
          <p:cNvSpPr txBox="1"/>
          <p:nvPr userDrawn="1"/>
        </p:nvSpPr>
        <p:spPr>
          <a:xfrm>
            <a:off x="5383096" y="4229305"/>
            <a:ext cx="709636" cy="215444"/>
          </a:xfrm>
          <a:prstGeom prst="rect">
            <a:avLst/>
          </a:prstGeom>
          <a:noFill/>
        </p:spPr>
        <p:txBody>
          <a:bodyPr wrap="square" lIns="0" rIns="0">
            <a:noAutofit/>
          </a:bodyPr>
          <a:lstStyle/>
          <a:p>
            <a:pPr algn="ctr"/>
            <a:r>
              <a:rPr lang="en-US" sz="800" dirty="0">
                <a:solidFill>
                  <a:schemeClr val="tx1"/>
                </a:solidFill>
              </a:rPr>
              <a:t>Decrease</a:t>
            </a:r>
          </a:p>
        </p:txBody>
      </p:sp>
      <p:sp>
        <p:nvSpPr>
          <p:cNvPr id="207" name="TextBox 206">
            <a:extLst>
              <a:ext uri="{FF2B5EF4-FFF2-40B4-BE49-F238E27FC236}">
                <a16:creationId xmlns:a16="http://schemas.microsoft.com/office/drawing/2014/main" id="{ACCD6C7D-8D4F-471F-BF6A-3DA2E570A11A}"/>
              </a:ext>
            </a:extLst>
          </p:cNvPr>
          <p:cNvSpPr txBox="1"/>
          <p:nvPr userDrawn="1"/>
        </p:nvSpPr>
        <p:spPr>
          <a:xfrm>
            <a:off x="5383096" y="5053521"/>
            <a:ext cx="709636" cy="215444"/>
          </a:xfrm>
          <a:prstGeom prst="rect">
            <a:avLst/>
          </a:prstGeom>
          <a:noFill/>
        </p:spPr>
        <p:txBody>
          <a:bodyPr wrap="square" lIns="0" rIns="0">
            <a:noAutofit/>
          </a:bodyPr>
          <a:lstStyle/>
          <a:p>
            <a:pPr algn="ctr"/>
            <a:r>
              <a:rPr lang="en-US" sz="800" dirty="0">
                <a:solidFill>
                  <a:schemeClr val="tx1"/>
                </a:solidFill>
              </a:rPr>
              <a:t>First-like</a:t>
            </a:r>
          </a:p>
        </p:txBody>
      </p:sp>
      <p:sp>
        <p:nvSpPr>
          <p:cNvPr id="209" name="TextBox 208">
            <a:extLst>
              <a:ext uri="{FF2B5EF4-FFF2-40B4-BE49-F238E27FC236}">
                <a16:creationId xmlns:a16="http://schemas.microsoft.com/office/drawing/2014/main" id="{32DF3D9B-AEFD-4913-9091-1766F686CC24}"/>
              </a:ext>
            </a:extLst>
          </p:cNvPr>
          <p:cNvSpPr txBox="1"/>
          <p:nvPr userDrawn="1"/>
        </p:nvSpPr>
        <p:spPr>
          <a:xfrm>
            <a:off x="5383096" y="2580873"/>
            <a:ext cx="709636" cy="215444"/>
          </a:xfrm>
          <a:prstGeom prst="rect">
            <a:avLst/>
          </a:prstGeom>
          <a:noFill/>
        </p:spPr>
        <p:txBody>
          <a:bodyPr wrap="square" lIns="0" rIns="0">
            <a:noAutofit/>
          </a:bodyPr>
          <a:lstStyle/>
          <a:p>
            <a:pPr algn="ctr"/>
            <a:r>
              <a:rPr lang="en-US" sz="800" dirty="0">
                <a:solidFill>
                  <a:schemeClr val="tx1"/>
                </a:solidFill>
              </a:rPr>
              <a:t>Autobiographer</a:t>
            </a:r>
          </a:p>
        </p:txBody>
      </p:sp>
      <p:sp>
        <p:nvSpPr>
          <p:cNvPr id="211" name="TextBox 210">
            <a:extLst>
              <a:ext uri="{FF2B5EF4-FFF2-40B4-BE49-F238E27FC236}">
                <a16:creationId xmlns:a16="http://schemas.microsoft.com/office/drawing/2014/main" id="{3CA99349-7E4F-42A8-B135-0254590B3A20}"/>
              </a:ext>
            </a:extLst>
          </p:cNvPr>
          <p:cNvSpPr txBox="1"/>
          <p:nvPr userDrawn="1"/>
        </p:nvSpPr>
        <p:spPr>
          <a:xfrm>
            <a:off x="5383096" y="1756657"/>
            <a:ext cx="709636" cy="338554"/>
          </a:xfrm>
          <a:prstGeom prst="rect">
            <a:avLst/>
          </a:prstGeom>
          <a:noFill/>
        </p:spPr>
        <p:txBody>
          <a:bodyPr wrap="square" lIns="0" rIns="0">
            <a:noAutofit/>
          </a:bodyPr>
          <a:lstStyle/>
          <a:p>
            <a:pPr algn="ctr"/>
            <a:r>
              <a:rPr lang="en-US" sz="800" dirty="0">
                <a:solidFill>
                  <a:schemeClr val="tx1"/>
                </a:solidFill>
              </a:rPr>
              <a:t>Advanced </a:t>
            </a:r>
          </a:p>
          <a:p>
            <a:pPr algn="ctr"/>
            <a:r>
              <a:rPr lang="en-US" sz="800" dirty="0">
                <a:solidFill>
                  <a:schemeClr val="tx1"/>
                </a:solidFill>
              </a:rPr>
              <a:t>OCR</a:t>
            </a:r>
          </a:p>
        </p:txBody>
      </p:sp>
      <p:sp>
        <p:nvSpPr>
          <p:cNvPr id="213" name="TextBox 212">
            <a:extLst>
              <a:ext uri="{FF2B5EF4-FFF2-40B4-BE49-F238E27FC236}">
                <a16:creationId xmlns:a16="http://schemas.microsoft.com/office/drawing/2014/main" id="{7E2829F3-9FE5-421B-A781-8133376E77C9}"/>
              </a:ext>
            </a:extLst>
          </p:cNvPr>
          <p:cNvSpPr txBox="1"/>
          <p:nvPr userDrawn="1"/>
        </p:nvSpPr>
        <p:spPr>
          <a:xfrm>
            <a:off x="5383096" y="5877738"/>
            <a:ext cx="709636" cy="215444"/>
          </a:xfrm>
          <a:prstGeom prst="rect">
            <a:avLst/>
          </a:prstGeom>
          <a:noFill/>
        </p:spPr>
        <p:txBody>
          <a:bodyPr wrap="square" lIns="0" rIns="0">
            <a:noAutofit/>
          </a:bodyPr>
          <a:lstStyle/>
          <a:p>
            <a:pPr algn="ctr"/>
            <a:r>
              <a:rPr lang="en-US" sz="800" dirty="0">
                <a:solidFill>
                  <a:schemeClr val="tx1"/>
                </a:solidFill>
              </a:rPr>
              <a:t>Institutionalize</a:t>
            </a:r>
          </a:p>
        </p:txBody>
      </p:sp>
      <p:sp>
        <p:nvSpPr>
          <p:cNvPr id="215" name="TextBox 214">
            <a:extLst>
              <a:ext uri="{FF2B5EF4-FFF2-40B4-BE49-F238E27FC236}">
                <a16:creationId xmlns:a16="http://schemas.microsoft.com/office/drawing/2014/main" id="{4277E678-95C6-4042-906A-9B98BDABD780}"/>
              </a:ext>
            </a:extLst>
          </p:cNvPr>
          <p:cNvSpPr txBox="1"/>
          <p:nvPr userDrawn="1"/>
        </p:nvSpPr>
        <p:spPr>
          <a:xfrm>
            <a:off x="4668511" y="3405089"/>
            <a:ext cx="709636" cy="338554"/>
          </a:xfrm>
          <a:prstGeom prst="rect">
            <a:avLst/>
          </a:prstGeom>
          <a:noFill/>
        </p:spPr>
        <p:txBody>
          <a:bodyPr wrap="square" lIns="0" rIns="0">
            <a:noAutofit/>
          </a:bodyPr>
          <a:lstStyle/>
          <a:p>
            <a:pPr algn="ctr"/>
            <a:r>
              <a:rPr lang="en-US" sz="800" dirty="0">
                <a:solidFill>
                  <a:schemeClr val="tx1"/>
                </a:solidFill>
              </a:rPr>
              <a:t>Cloud </a:t>
            </a:r>
          </a:p>
          <a:p>
            <a:pPr algn="ctr"/>
            <a:r>
              <a:rPr lang="en-US" sz="800" dirty="0">
                <a:solidFill>
                  <a:schemeClr val="tx1"/>
                </a:solidFill>
              </a:rPr>
              <a:t>secure</a:t>
            </a:r>
          </a:p>
        </p:txBody>
      </p:sp>
      <p:sp>
        <p:nvSpPr>
          <p:cNvPr id="217" name="TextBox 216">
            <a:extLst>
              <a:ext uri="{FF2B5EF4-FFF2-40B4-BE49-F238E27FC236}">
                <a16:creationId xmlns:a16="http://schemas.microsoft.com/office/drawing/2014/main" id="{9D653F88-C5C2-4DA1-9FD2-F1148CC933FA}"/>
              </a:ext>
            </a:extLst>
          </p:cNvPr>
          <p:cNvSpPr txBox="1"/>
          <p:nvPr userDrawn="1"/>
        </p:nvSpPr>
        <p:spPr>
          <a:xfrm>
            <a:off x="4668511" y="4229305"/>
            <a:ext cx="709636" cy="338554"/>
          </a:xfrm>
          <a:prstGeom prst="rect">
            <a:avLst/>
          </a:prstGeom>
          <a:noFill/>
        </p:spPr>
        <p:txBody>
          <a:bodyPr wrap="square" lIns="0" rIns="0">
            <a:noAutofit/>
          </a:bodyPr>
          <a:lstStyle/>
          <a:p>
            <a:pPr algn="ctr"/>
            <a:r>
              <a:rPr lang="en-US" sz="800" dirty="0">
                <a:solidFill>
                  <a:schemeClr val="tx1"/>
                </a:solidFill>
              </a:rPr>
              <a:t>Cultural acceptance</a:t>
            </a:r>
          </a:p>
        </p:txBody>
      </p:sp>
      <p:sp>
        <p:nvSpPr>
          <p:cNvPr id="219" name="TextBox 218">
            <a:extLst>
              <a:ext uri="{FF2B5EF4-FFF2-40B4-BE49-F238E27FC236}">
                <a16:creationId xmlns:a16="http://schemas.microsoft.com/office/drawing/2014/main" id="{FD2CDFC3-B977-465E-A8FC-581C80106056}"/>
              </a:ext>
            </a:extLst>
          </p:cNvPr>
          <p:cNvSpPr txBox="1"/>
          <p:nvPr userDrawn="1"/>
        </p:nvSpPr>
        <p:spPr>
          <a:xfrm>
            <a:off x="4668511" y="5053521"/>
            <a:ext cx="709636" cy="215444"/>
          </a:xfrm>
          <a:prstGeom prst="rect">
            <a:avLst/>
          </a:prstGeom>
          <a:noFill/>
        </p:spPr>
        <p:txBody>
          <a:bodyPr wrap="square" lIns="0" rIns="0">
            <a:noAutofit/>
          </a:bodyPr>
          <a:lstStyle/>
          <a:p>
            <a:pPr algn="ctr"/>
            <a:r>
              <a:rPr lang="en-US" sz="800" dirty="0">
                <a:solidFill>
                  <a:schemeClr val="tx1"/>
                </a:solidFill>
              </a:rPr>
              <a:t>First Flag</a:t>
            </a:r>
          </a:p>
        </p:txBody>
      </p:sp>
      <p:sp>
        <p:nvSpPr>
          <p:cNvPr id="221" name="TextBox 220">
            <a:extLst>
              <a:ext uri="{FF2B5EF4-FFF2-40B4-BE49-F238E27FC236}">
                <a16:creationId xmlns:a16="http://schemas.microsoft.com/office/drawing/2014/main" id="{017BB878-8640-4043-B10E-730925B9B418}"/>
              </a:ext>
            </a:extLst>
          </p:cNvPr>
          <p:cNvSpPr txBox="1"/>
          <p:nvPr userDrawn="1"/>
        </p:nvSpPr>
        <p:spPr>
          <a:xfrm>
            <a:off x="4668511" y="2580873"/>
            <a:ext cx="709636" cy="215444"/>
          </a:xfrm>
          <a:prstGeom prst="rect">
            <a:avLst/>
          </a:prstGeom>
          <a:noFill/>
        </p:spPr>
        <p:txBody>
          <a:bodyPr wrap="square" lIns="0" rIns="0">
            <a:noAutofit/>
          </a:bodyPr>
          <a:lstStyle/>
          <a:p>
            <a:pPr algn="ctr"/>
            <a:r>
              <a:rPr lang="en-US" sz="800" dirty="0">
                <a:solidFill>
                  <a:schemeClr val="tx1"/>
                </a:solidFill>
              </a:rPr>
              <a:t>Atom</a:t>
            </a:r>
          </a:p>
        </p:txBody>
      </p:sp>
      <p:sp>
        <p:nvSpPr>
          <p:cNvPr id="223" name="TextBox 222">
            <a:extLst>
              <a:ext uri="{FF2B5EF4-FFF2-40B4-BE49-F238E27FC236}">
                <a16:creationId xmlns:a16="http://schemas.microsoft.com/office/drawing/2014/main" id="{3BD1719A-8A2E-4BE8-AE36-F41AC5723B2E}"/>
              </a:ext>
            </a:extLst>
          </p:cNvPr>
          <p:cNvSpPr txBox="1"/>
          <p:nvPr userDrawn="1"/>
        </p:nvSpPr>
        <p:spPr>
          <a:xfrm>
            <a:off x="4668511" y="1756657"/>
            <a:ext cx="709636" cy="215444"/>
          </a:xfrm>
          <a:prstGeom prst="rect">
            <a:avLst/>
          </a:prstGeom>
          <a:noFill/>
        </p:spPr>
        <p:txBody>
          <a:bodyPr wrap="square" lIns="0" rIns="0">
            <a:noAutofit/>
          </a:bodyPr>
          <a:lstStyle/>
          <a:p>
            <a:pPr algn="ctr"/>
            <a:r>
              <a:rPr lang="en-US" sz="800" dirty="0">
                <a:solidFill>
                  <a:schemeClr val="tx1"/>
                </a:solidFill>
              </a:rPr>
              <a:t>Add</a:t>
            </a:r>
          </a:p>
        </p:txBody>
      </p:sp>
      <p:sp>
        <p:nvSpPr>
          <p:cNvPr id="225" name="TextBox 224">
            <a:extLst>
              <a:ext uri="{FF2B5EF4-FFF2-40B4-BE49-F238E27FC236}">
                <a16:creationId xmlns:a16="http://schemas.microsoft.com/office/drawing/2014/main" id="{70ADFD1E-2D8B-44B9-B547-A54094EF1EB4}"/>
              </a:ext>
            </a:extLst>
          </p:cNvPr>
          <p:cNvSpPr txBox="1"/>
          <p:nvPr userDrawn="1"/>
        </p:nvSpPr>
        <p:spPr>
          <a:xfrm>
            <a:off x="4668511" y="5877738"/>
            <a:ext cx="709636" cy="215444"/>
          </a:xfrm>
          <a:prstGeom prst="rect">
            <a:avLst/>
          </a:prstGeom>
          <a:noFill/>
        </p:spPr>
        <p:txBody>
          <a:bodyPr wrap="square" lIns="0" rIns="0">
            <a:noAutofit/>
          </a:bodyPr>
          <a:lstStyle/>
          <a:p>
            <a:pPr algn="ctr"/>
            <a:r>
              <a:rPr lang="en-US" sz="800" dirty="0">
                <a:solidFill>
                  <a:schemeClr val="tx1"/>
                </a:solidFill>
              </a:rPr>
              <a:t>Input</a:t>
            </a:r>
          </a:p>
        </p:txBody>
      </p:sp>
      <p:sp>
        <p:nvSpPr>
          <p:cNvPr id="227" name="TextBox 226">
            <a:extLst>
              <a:ext uri="{FF2B5EF4-FFF2-40B4-BE49-F238E27FC236}">
                <a16:creationId xmlns:a16="http://schemas.microsoft.com/office/drawing/2014/main" id="{3E604084-A22E-4804-9DD7-818B5B77E8B0}"/>
              </a:ext>
            </a:extLst>
          </p:cNvPr>
          <p:cNvSpPr txBox="1"/>
          <p:nvPr userDrawn="1"/>
        </p:nvSpPr>
        <p:spPr>
          <a:xfrm>
            <a:off x="8241436" y="3405089"/>
            <a:ext cx="709636" cy="338554"/>
          </a:xfrm>
          <a:prstGeom prst="rect">
            <a:avLst/>
          </a:prstGeom>
          <a:noFill/>
        </p:spPr>
        <p:txBody>
          <a:bodyPr wrap="square" lIns="0" rIns="0">
            <a:noAutofit/>
          </a:bodyPr>
          <a:lstStyle/>
          <a:p>
            <a:pPr algn="ctr"/>
            <a:r>
              <a:rPr lang="en-US" sz="800" dirty="0">
                <a:solidFill>
                  <a:schemeClr val="tx1"/>
                </a:solidFill>
              </a:rPr>
              <a:t>Contact </a:t>
            </a:r>
          </a:p>
          <a:p>
            <a:pPr algn="ctr"/>
            <a:r>
              <a:rPr lang="en-US" sz="800" dirty="0">
                <a:solidFill>
                  <a:schemeClr val="tx1"/>
                </a:solidFill>
              </a:rPr>
              <a:t>email alt</a:t>
            </a:r>
          </a:p>
        </p:txBody>
      </p:sp>
      <p:sp>
        <p:nvSpPr>
          <p:cNvPr id="229" name="TextBox 228">
            <a:extLst>
              <a:ext uri="{FF2B5EF4-FFF2-40B4-BE49-F238E27FC236}">
                <a16:creationId xmlns:a16="http://schemas.microsoft.com/office/drawing/2014/main" id="{06EFCF0E-5483-4412-948C-D62CB2FCDF4C}"/>
              </a:ext>
            </a:extLst>
          </p:cNvPr>
          <p:cNvSpPr txBox="1"/>
          <p:nvPr userDrawn="1"/>
        </p:nvSpPr>
        <p:spPr>
          <a:xfrm>
            <a:off x="8241436" y="4229305"/>
            <a:ext cx="709636" cy="338554"/>
          </a:xfrm>
          <a:prstGeom prst="rect">
            <a:avLst/>
          </a:prstGeom>
          <a:noFill/>
        </p:spPr>
        <p:txBody>
          <a:bodyPr wrap="square" lIns="0" rIns="0">
            <a:noAutofit/>
          </a:bodyPr>
          <a:lstStyle/>
          <a:p>
            <a:pPr algn="ctr"/>
            <a:r>
              <a:rPr lang="en-US" sz="800" dirty="0">
                <a:solidFill>
                  <a:schemeClr val="tx1"/>
                </a:solidFill>
              </a:rPr>
              <a:t>Ease </a:t>
            </a:r>
          </a:p>
          <a:p>
            <a:pPr algn="ctr"/>
            <a:r>
              <a:rPr lang="en-US" sz="800" dirty="0">
                <a:solidFill>
                  <a:schemeClr val="tx1"/>
                </a:solidFill>
              </a:rPr>
              <a:t>of use</a:t>
            </a:r>
          </a:p>
        </p:txBody>
      </p:sp>
      <p:sp>
        <p:nvSpPr>
          <p:cNvPr id="231" name="TextBox 230">
            <a:extLst>
              <a:ext uri="{FF2B5EF4-FFF2-40B4-BE49-F238E27FC236}">
                <a16:creationId xmlns:a16="http://schemas.microsoft.com/office/drawing/2014/main" id="{D89995A6-FEE0-4A1F-A817-D11AF7B5C394}"/>
              </a:ext>
            </a:extLst>
          </p:cNvPr>
          <p:cNvSpPr txBox="1"/>
          <p:nvPr userDrawn="1"/>
        </p:nvSpPr>
        <p:spPr>
          <a:xfrm>
            <a:off x="8241436" y="5053521"/>
            <a:ext cx="709636" cy="215444"/>
          </a:xfrm>
          <a:prstGeom prst="rect">
            <a:avLst/>
          </a:prstGeom>
          <a:noFill/>
        </p:spPr>
        <p:txBody>
          <a:bodyPr wrap="square" lIns="0" rIns="0">
            <a:noAutofit/>
          </a:bodyPr>
          <a:lstStyle/>
          <a:p>
            <a:pPr algn="ctr"/>
            <a:r>
              <a:rPr lang="en-US" sz="800" dirty="0">
                <a:solidFill>
                  <a:schemeClr val="tx1"/>
                </a:solidFill>
              </a:rPr>
              <a:t>First-quote</a:t>
            </a:r>
          </a:p>
        </p:txBody>
      </p:sp>
      <p:sp>
        <p:nvSpPr>
          <p:cNvPr id="233" name="TextBox 232">
            <a:extLst>
              <a:ext uri="{FF2B5EF4-FFF2-40B4-BE49-F238E27FC236}">
                <a16:creationId xmlns:a16="http://schemas.microsoft.com/office/drawing/2014/main" id="{7F3FE832-7D1D-4660-BA4A-0AA427F63DAF}"/>
              </a:ext>
            </a:extLst>
          </p:cNvPr>
          <p:cNvSpPr txBox="1"/>
          <p:nvPr userDrawn="1"/>
        </p:nvSpPr>
        <p:spPr>
          <a:xfrm>
            <a:off x="8241436" y="2580873"/>
            <a:ext cx="709636" cy="215444"/>
          </a:xfrm>
          <a:prstGeom prst="rect">
            <a:avLst/>
          </a:prstGeom>
          <a:noFill/>
        </p:spPr>
        <p:txBody>
          <a:bodyPr wrap="square" lIns="0" rIns="0">
            <a:noAutofit/>
          </a:bodyPr>
          <a:lstStyle/>
          <a:p>
            <a:pPr algn="ctr"/>
            <a:r>
              <a:rPr lang="en-US" sz="800" dirty="0">
                <a:solidFill>
                  <a:schemeClr val="tx1"/>
                </a:solidFill>
              </a:rPr>
              <a:t>Big scale</a:t>
            </a:r>
          </a:p>
        </p:txBody>
      </p:sp>
      <p:sp>
        <p:nvSpPr>
          <p:cNvPr id="235" name="TextBox 234">
            <a:extLst>
              <a:ext uri="{FF2B5EF4-FFF2-40B4-BE49-F238E27FC236}">
                <a16:creationId xmlns:a16="http://schemas.microsoft.com/office/drawing/2014/main" id="{FD7E7F3D-3B87-48E6-B768-EC0F773CA9D0}"/>
              </a:ext>
            </a:extLst>
          </p:cNvPr>
          <p:cNvSpPr txBox="1"/>
          <p:nvPr userDrawn="1"/>
        </p:nvSpPr>
        <p:spPr>
          <a:xfrm>
            <a:off x="8241436" y="1756657"/>
            <a:ext cx="709636" cy="338554"/>
          </a:xfrm>
          <a:prstGeom prst="rect">
            <a:avLst/>
          </a:prstGeom>
          <a:noFill/>
        </p:spPr>
        <p:txBody>
          <a:bodyPr wrap="square" lIns="0" rIns="0">
            <a:noAutofit/>
          </a:bodyPr>
          <a:lstStyle/>
          <a:p>
            <a:pPr algn="ctr"/>
            <a:r>
              <a:rPr lang="en-US" sz="800" dirty="0">
                <a:solidFill>
                  <a:schemeClr val="tx1"/>
                </a:solidFill>
              </a:rPr>
              <a:t>Alert </a:t>
            </a:r>
          </a:p>
          <a:p>
            <a:pPr algn="ctr"/>
            <a:r>
              <a:rPr lang="en-US" sz="800" dirty="0">
                <a:solidFill>
                  <a:schemeClr val="tx1"/>
                </a:solidFill>
              </a:rPr>
              <a:t>Alarm</a:t>
            </a:r>
          </a:p>
        </p:txBody>
      </p:sp>
      <p:sp>
        <p:nvSpPr>
          <p:cNvPr id="237" name="TextBox 236">
            <a:extLst>
              <a:ext uri="{FF2B5EF4-FFF2-40B4-BE49-F238E27FC236}">
                <a16:creationId xmlns:a16="http://schemas.microsoft.com/office/drawing/2014/main" id="{CC1477E2-5C20-48CE-81AC-B5C1BC359C10}"/>
              </a:ext>
            </a:extLst>
          </p:cNvPr>
          <p:cNvSpPr txBox="1"/>
          <p:nvPr userDrawn="1"/>
        </p:nvSpPr>
        <p:spPr>
          <a:xfrm>
            <a:off x="8241436" y="5877738"/>
            <a:ext cx="709636" cy="215444"/>
          </a:xfrm>
          <a:prstGeom prst="rect">
            <a:avLst/>
          </a:prstGeom>
          <a:noFill/>
        </p:spPr>
        <p:txBody>
          <a:bodyPr wrap="square" lIns="0" rIns="0">
            <a:noAutofit/>
          </a:bodyPr>
          <a:lstStyle/>
          <a:p>
            <a:pPr algn="ctr"/>
            <a:r>
              <a:rPr lang="en-US" sz="800" dirty="0">
                <a:solidFill>
                  <a:schemeClr val="tx1"/>
                </a:solidFill>
              </a:rPr>
              <a:t>Leader</a:t>
            </a:r>
          </a:p>
        </p:txBody>
      </p:sp>
      <p:sp>
        <p:nvSpPr>
          <p:cNvPr id="239" name="TextBox 238">
            <a:extLst>
              <a:ext uri="{FF2B5EF4-FFF2-40B4-BE49-F238E27FC236}">
                <a16:creationId xmlns:a16="http://schemas.microsoft.com/office/drawing/2014/main" id="{A8C920E2-9B75-45B2-9E36-9A3CBC54541B}"/>
              </a:ext>
            </a:extLst>
          </p:cNvPr>
          <p:cNvSpPr txBox="1"/>
          <p:nvPr userDrawn="1"/>
        </p:nvSpPr>
        <p:spPr>
          <a:xfrm>
            <a:off x="9670606" y="3405089"/>
            <a:ext cx="709636" cy="215444"/>
          </a:xfrm>
          <a:prstGeom prst="rect">
            <a:avLst/>
          </a:prstGeom>
          <a:noFill/>
        </p:spPr>
        <p:txBody>
          <a:bodyPr wrap="square" lIns="0" rIns="0">
            <a:noAutofit/>
          </a:bodyPr>
          <a:lstStyle/>
          <a:p>
            <a:pPr algn="ctr"/>
            <a:r>
              <a:rPr lang="en-US" sz="800" dirty="0">
                <a:solidFill>
                  <a:schemeClr val="tx1"/>
                </a:solidFill>
              </a:rPr>
              <a:t>Cost high</a:t>
            </a:r>
          </a:p>
        </p:txBody>
      </p:sp>
      <p:sp>
        <p:nvSpPr>
          <p:cNvPr id="241" name="TextBox 240">
            <a:extLst>
              <a:ext uri="{FF2B5EF4-FFF2-40B4-BE49-F238E27FC236}">
                <a16:creationId xmlns:a16="http://schemas.microsoft.com/office/drawing/2014/main" id="{AD4BD7B8-E404-439C-83BD-A1F5831F639F}"/>
              </a:ext>
            </a:extLst>
          </p:cNvPr>
          <p:cNvSpPr txBox="1"/>
          <p:nvPr userDrawn="1"/>
        </p:nvSpPr>
        <p:spPr>
          <a:xfrm>
            <a:off x="9670606" y="4229305"/>
            <a:ext cx="709636" cy="215444"/>
          </a:xfrm>
          <a:prstGeom prst="rect">
            <a:avLst/>
          </a:prstGeom>
          <a:noFill/>
        </p:spPr>
        <p:txBody>
          <a:bodyPr wrap="square" lIns="0" rIns="0">
            <a:noAutofit/>
          </a:bodyPr>
          <a:lstStyle/>
          <a:p>
            <a:pPr algn="ctr"/>
            <a:r>
              <a:rPr lang="en-US" sz="800" dirty="0">
                <a:solidFill>
                  <a:schemeClr val="tx1"/>
                </a:solidFill>
              </a:rPr>
              <a:t>Edit</a:t>
            </a:r>
          </a:p>
        </p:txBody>
      </p:sp>
      <p:sp>
        <p:nvSpPr>
          <p:cNvPr id="243" name="TextBox 242">
            <a:extLst>
              <a:ext uri="{FF2B5EF4-FFF2-40B4-BE49-F238E27FC236}">
                <a16:creationId xmlns:a16="http://schemas.microsoft.com/office/drawing/2014/main" id="{FF201862-38EB-4F50-82FB-601D7C08C594}"/>
              </a:ext>
            </a:extLst>
          </p:cNvPr>
          <p:cNvSpPr txBox="1"/>
          <p:nvPr userDrawn="1"/>
        </p:nvSpPr>
        <p:spPr>
          <a:xfrm>
            <a:off x="9670606" y="5053521"/>
            <a:ext cx="709636" cy="215444"/>
          </a:xfrm>
          <a:prstGeom prst="rect">
            <a:avLst/>
          </a:prstGeom>
          <a:noFill/>
        </p:spPr>
        <p:txBody>
          <a:bodyPr wrap="square" lIns="0" rIns="0">
            <a:noAutofit/>
          </a:bodyPr>
          <a:lstStyle/>
          <a:p>
            <a:pPr algn="ctr"/>
            <a:r>
              <a:rPr lang="en-US" sz="800" dirty="0">
                <a:solidFill>
                  <a:schemeClr val="tx1"/>
                </a:solidFill>
              </a:rPr>
              <a:t>Flexibility</a:t>
            </a:r>
          </a:p>
        </p:txBody>
      </p:sp>
      <p:sp>
        <p:nvSpPr>
          <p:cNvPr id="245" name="TextBox 244">
            <a:extLst>
              <a:ext uri="{FF2B5EF4-FFF2-40B4-BE49-F238E27FC236}">
                <a16:creationId xmlns:a16="http://schemas.microsoft.com/office/drawing/2014/main" id="{B51FBA84-2827-43BD-9732-BD2E19A56FFC}"/>
              </a:ext>
            </a:extLst>
          </p:cNvPr>
          <p:cNvSpPr txBox="1"/>
          <p:nvPr userDrawn="1"/>
        </p:nvSpPr>
        <p:spPr>
          <a:xfrm>
            <a:off x="9670606" y="2580873"/>
            <a:ext cx="709636" cy="338554"/>
          </a:xfrm>
          <a:prstGeom prst="rect">
            <a:avLst/>
          </a:prstGeom>
          <a:noFill/>
        </p:spPr>
        <p:txBody>
          <a:bodyPr wrap="square" lIns="0" rIns="0">
            <a:noAutofit/>
          </a:bodyPr>
          <a:lstStyle/>
          <a:p>
            <a:pPr algn="ctr"/>
            <a:r>
              <a:rPr lang="en-US" sz="800" dirty="0">
                <a:solidFill>
                  <a:schemeClr val="tx1"/>
                </a:solidFill>
              </a:rPr>
              <a:t>Business partner-up</a:t>
            </a:r>
          </a:p>
        </p:txBody>
      </p:sp>
      <p:sp>
        <p:nvSpPr>
          <p:cNvPr id="247" name="TextBox 246">
            <a:extLst>
              <a:ext uri="{FF2B5EF4-FFF2-40B4-BE49-F238E27FC236}">
                <a16:creationId xmlns:a16="http://schemas.microsoft.com/office/drawing/2014/main" id="{6FE07581-9009-489F-8848-EBCBFA1D5B39}"/>
              </a:ext>
            </a:extLst>
          </p:cNvPr>
          <p:cNvSpPr txBox="1"/>
          <p:nvPr userDrawn="1"/>
        </p:nvSpPr>
        <p:spPr>
          <a:xfrm>
            <a:off x="9670606" y="1756657"/>
            <a:ext cx="709636" cy="215444"/>
          </a:xfrm>
          <a:prstGeom prst="rect">
            <a:avLst/>
          </a:prstGeom>
          <a:noFill/>
        </p:spPr>
        <p:txBody>
          <a:bodyPr wrap="square" lIns="0" rIns="0">
            <a:noAutofit/>
          </a:bodyPr>
          <a:lstStyle/>
          <a:p>
            <a:pPr algn="ctr"/>
            <a:r>
              <a:rPr lang="en-US" sz="800" dirty="0">
                <a:solidFill>
                  <a:schemeClr val="tx1"/>
                </a:solidFill>
              </a:rPr>
              <a:t>App-3rd-party</a:t>
            </a:r>
          </a:p>
        </p:txBody>
      </p:sp>
      <p:sp>
        <p:nvSpPr>
          <p:cNvPr id="249" name="TextBox 248">
            <a:extLst>
              <a:ext uri="{FF2B5EF4-FFF2-40B4-BE49-F238E27FC236}">
                <a16:creationId xmlns:a16="http://schemas.microsoft.com/office/drawing/2014/main" id="{D0478EB8-2C8F-48EE-AC90-39D5D4B92B0C}"/>
              </a:ext>
            </a:extLst>
          </p:cNvPr>
          <p:cNvSpPr txBox="1"/>
          <p:nvPr userDrawn="1"/>
        </p:nvSpPr>
        <p:spPr>
          <a:xfrm>
            <a:off x="10385191" y="5877738"/>
            <a:ext cx="709636" cy="215444"/>
          </a:xfrm>
          <a:prstGeom prst="rect">
            <a:avLst/>
          </a:prstGeom>
          <a:noFill/>
        </p:spPr>
        <p:txBody>
          <a:bodyPr wrap="square" lIns="0" rIns="0">
            <a:noAutofit/>
          </a:bodyPr>
          <a:lstStyle/>
          <a:p>
            <a:pPr algn="ctr"/>
            <a:r>
              <a:rPr lang="en-US" sz="800" dirty="0">
                <a:solidFill>
                  <a:schemeClr val="tx1"/>
                </a:solidFill>
              </a:rPr>
              <a:t>Link alt</a:t>
            </a:r>
          </a:p>
        </p:txBody>
      </p:sp>
      <p:sp>
        <p:nvSpPr>
          <p:cNvPr id="251" name="TextBox 250">
            <a:extLst>
              <a:ext uri="{FF2B5EF4-FFF2-40B4-BE49-F238E27FC236}">
                <a16:creationId xmlns:a16="http://schemas.microsoft.com/office/drawing/2014/main" id="{60A713AF-0941-4574-96FE-A1FC816DEDFB}"/>
              </a:ext>
            </a:extLst>
          </p:cNvPr>
          <p:cNvSpPr txBox="1"/>
          <p:nvPr userDrawn="1"/>
        </p:nvSpPr>
        <p:spPr>
          <a:xfrm>
            <a:off x="8956021" y="3405089"/>
            <a:ext cx="709636" cy="215444"/>
          </a:xfrm>
          <a:prstGeom prst="rect">
            <a:avLst/>
          </a:prstGeom>
          <a:noFill/>
        </p:spPr>
        <p:txBody>
          <a:bodyPr wrap="square" lIns="0" rIns="0">
            <a:noAutofit/>
          </a:bodyPr>
          <a:lstStyle/>
          <a:p>
            <a:pPr algn="ctr"/>
            <a:r>
              <a:rPr lang="en-US" sz="800" dirty="0">
                <a:solidFill>
                  <a:schemeClr val="tx1"/>
                </a:solidFill>
              </a:rPr>
              <a:t>Corporation</a:t>
            </a:r>
          </a:p>
        </p:txBody>
      </p:sp>
      <p:sp>
        <p:nvSpPr>
          <p:cNvPr id="253" name="TextBox 252">
            <a:extLst>
              <a:ext uri="{FF2B5EF4-FFF2-40B4-BE49-F238E27FC236}">
                <a16:creationId xmlns:a16="http://schemas.microsoft.com/office/drawing/2014/main" id="{9A4B19B8-E672-4D38-9CB3-0D8AC7998B08}"/>
              </a:ext>
            </a:extLst>
          </p:cNvPr>
          <p:cNvSpPr txBox="1"/>
          <p:nvPr userDrawn="1"/>
        </p:nvSpPr>
        <p:spPr>
          <a:xfrm>
            <a:off x="8956021" y="4229305"/>
            <a:ext cx="709636" cy="215444"/>
          </a:xfrm>
          <a:prstGeom prst="rect">
            <a:avLst/>
          </a:prstGeom>
          <a:noFill/>
        </p:spPr>
        <p:txBody>
          <a:bodyPr wrap="square" lIns="0" rIns="0">
            <a:noAutofit/>
          </a:bodyPr>
          <a:lstStyle/>
          <a:p>
            <a:pPr algn="ctr"/>
            <a:r>
              <a:rPr lang="en-US" sz="800" dirty="0">
                <a:solidFill>
                  <a:schemeClr val="tx1"/>
                </a:solidFill>
              </a:rPr>
              <a:t>Ecosystem</a:t>
            </a:r>
          </a:p>
        </p:txBody>
      </p:sp>
      <p:sp>
        <p:nvSpPr>
          <p:cNvPr id="255" name="TextBox 254">
            <a:extLst>
              <a:ext uri="{FF2B5EF4-FFF2-40B4-BE49-F238E27FC236}">
                <a16:creationId xmlns:a16="http://schemas.microsoft.com/office/drawing/2014/main" id="{162502A6-009E-4640-BF0B-03B421A81EF9}"/>
              </a:ext>
            </a:extLst>
          </p:cNvPr>
          <p:cNvSpPr txBox="1"/>
          <p:nvPr userDrawn="1"/>
        </p:nvSpPr>
        <p:spPr>
          <a:xfrm>
            <a:off x="8956021" y="5053521"/>
            <a:ext cx="709636" cy="338554"/>
          </a:xfrm>
          <a:prstGeom prst="rect">
            <a:avLst/>
          </a:prstGeom>
          <a:noFill/>
        </p:spPr>
        <p:txBody>
          <a:bodyPr wrap="square" lIns="0" rIns="0">
            <a:noAutofit/>
          </a:bodyPr>
          <a:lstStyle/>
          <a:p>
            <a:pPr algn="ctr"/>
            <a:r>
              <a:rPr lang="en-US" sz="800" dirty="0">
                <a:solidFill>
                  <a:schemeClr val="tx1"/>
                </a:solidFill>
              </a:rPr>
              <a:t>First-reply-</a:t>
            </a:r>
          </a:p>
          <a:p>
            <a:pPr algn="ctr"/>
            <a:r>
              <a:rPr lang="en-US" sz="800" dirty="0">
                <a:solidFill>
                  <a:schemeClr val="tx1"/>
                </a:solidFill>
              </a:rPr>
              <a:t>by-email</a:t>
            </a:r>
          </a:p>
        </p:txBody>
      </p:sp>
      <p:sp>
        <p:nvSpPr>
          <p:cNvPr id="257" name="TextBox 256">
            <a:extLst>
              <a:ext uri="{FF2B5EF4-FFF2-40B4-BE49-F238E27FC236}">
                <a16:creationId xmlns:a16="http://schemas.microsoft.com/office/drawing/2014/main" id="{4519ACAC-486E-4160-8399-2F9B6D9251A0}"/>
              </a:ext>
            </a:extLst>
          </p:cNvPr>
          <p:cNvSpPr txBox="1"/>
          <p:nvPr userDrawn="1"/>
        </p:nvSpPr>
        <p:spPr>
          <a:xfrm>
            <a:off x="8956021" y="2580873"/>
            <a:ext cx="709636" cy="215444"/>
          </a:xfrm>
          <a:prstGeom prst="rect">
            <a:avLst/>
          </a:prstGeom>
          <a:noFill/>
        </p:spPr>
        <p:txBody>
          <a:bodyPr wrap="square" lIns="0" rIns="0">
            <a:noAutofit/>
          </a:bodyPr>
          <a:lstStyle/>
          <a:p>
            <a:pPr algn="ctr"/>
            <a:r>
              <a:rPr lang="en-US" sz="800" dirty="0">
                <a:solidFill>
                  <a:schemeClr val="tx1"/>
                </a:solidFill>
              </a:rPr>
              <a:t>Bookmark</a:t>
            </a:r>
          </a:p>
        </p:txBody>
      </p:sp>
      <p:sp>
        <p:nvSpPr>
          <p:cNvPr id="259" name="TextBox 258">
            <a:extLst>
              <a:ext uri="{FF2B5EF4-FFF2-40B4-BE49-F238E27FC236}">
                <a16:creationId xmlns:a16="http://schemas.microsoft.com/office/drawing/2014/main" id="{151B56ED-1ECF-41B5-8585-30BF106079DA}"/>
              </a:ext>
            </a:extLst>
          </p:cNvPr>
          <p:cNvSpPr txBox="1"/>
          <p:nvPr userDrawn="1"/>
        </p:nvSpPr>
        <p:spPr>
          <a:xfrm>
            <a:off x="8956021" y="1756657"/>
            <a:ext cx="709636" cy="215444"/>
          </a:xfrm>
          <a:prstGeom prst="rect">
            <a:avLst/>
          </a:prstGeom>
          <a:noFill/>
        </p:spPr>
        <p:txBody>
          <a:bodyPr wrap="square" lIns="0" rIns="0">
            <a:noAutofit/>
          </a:bodyPr>
          <a:lstStyle/>
          <a:p>
            <a:pPr algn="ctr"/>
            <a:r>
              <a:rPr lang="en-US" sz="800" dirty="0">
                <a:solidFill>
                  <a:schemeClr val="tx1"/>
                </a:solidFill>
              </a:rPr>
              <a:t>Anniversary</a:t>
            </a:r>
          </a:p>
        </p:txBody>
      </p:sp>
      <p:sp>
        <p:nvSpPr>
          <p:cNvPr id="261" name="TextBox 260">
            <a:extLst>
              <a:ext uri="{FF2B5EF4-FFF2-40B4-BE49-F238E27FC236}">
                <a16:creationId xmlns:a16="http://schemas.microsoft.com/office/drawing/2014/main" id="{E912F070-E60E-494A-8207-605F79AF303C}"/>
              </a:ext>
            </a:extLst>
          </p:cNvPr>
          <p:cNvSpPr txBox="1"/>
          <p:nvPr userDrawn="1"/>
        </p:nvSpPr>
        <p:spPr>
          <a:xfrm>
            <a:off x="9670606" y="5877738"/>
            <a:ext cx="709636" cy="215444"/>
          </a:xfrm>
          <a:prstGeom prst="rect">
            <a:avLst/>
          </a:prstGeom>
          <a:noFill/>
        </p:spPr>
        <p:txBody>
          <a:bodyPr wrap="square" lIns="0" rIns="0">
            <a:noAutofit/>
          </a:bodyPr>
          <a:lstStyle/>
          <a:p>
            <a:pPr algn="ctr"/>
            <a:r>
              <a:rPr lang="en-US" sz="800" dirty="0">
                <a:solidFill>
                  <a:schemeClr val="tx1"/>
                </a:solidFill>
              </a:rPr>
              <a:t>Link</a:t>
            </a:r>
          </a:p>
        </p:txBody>
      </p:sp>
      <p:sp>
        <p:nvSpPr>
          <p:cNvPr id="263" name="TextBox 262">
            <a:extLst>
              <a:ext uri="{FF2B5EF4-FFF2-40B4-BE49-F238E27FC236}">
                <a16:creationId xmlns:a16="http://schemas.microsoft.com/office/drawing/2014/main" id="{8697B180-FE94-4F45-B97D-9C2F9A1781C2}"/>
              </a:ext>
            </a:extLst>
          </p:cNvPr>
          <p:cNvSpPr txBox="1"/>
          <p:nvPr userDrawn="1"/>
        </p:nvSpPr>
        <p:spPr>
          <a:xfrm>
            <a:off x="11099777" y="3405089"/>
            <a:ext cx="709636" cy="338554"/>
          </a:xfrm>
          <a:prstGeom prst="rect">
            <a:avLst/>
          </a:prstGeom>
          <a:noFill/>
        </p:spPr>
        <p:txBody>
          <a:bodyPr wrap="square" lIns="0" rIns="0">
            <a:noAutofit/>
          </a:bodyPr>
          <a:lstStyle/>
          <a:p>
            <a:pPr algn="ctr"/>
            <a:r>
              <a:rPr lang="en-US" sz="800" dirty="0">
                <a:solidFill>
                  <a:schemeClr val="tx1"/>
                </a:solidFill>
              </a:rPr>
              <a:t>Course-advanced</a:t>
            </a:r>
          </a:p>
        </p:txBody>
      </p:sp>
      <p:sp>
        <p:nvSpPr>
          <p:cNvPr id="265" name="TextBox 264">
            <a:extLst>
              <a:ext uri="{FF2B5EF4-FFF2-40B4-BE49-F238E27FC236}">
                <a16:creationId xmlns:a16="http://schemas.microsoft.com/office/drawing/2014/main" id="{C1CA4086-EA73-495E-BE34-DD8203A7E949}"/>
              </a:ext>
            </a:extLst>
          </p:cNvPr>
          <p:cNvSpPr txBox="1"/>
          <p:nvPr userDrawn="1"/>
        </p:nvSpPr>
        <p:spPr>
          <a:xfrm>
            <a:off x="11099777" y="4229305"/>
            <a:ext cx="709636" cy="338554"/>
          </a:xfrm>
          <a:prstGeom prst="rect">
            <a:avLst/>
          </a:prstGeom>
          <a:noFill/>
        </p:spPr>
        <p:txBody>
          <a:bodyPr wrap="square" lIns="0" rIns="0">
            <a:noAutofit/>
          </a:bodyPr>
          <a:lstStyle/>
          <a:p>
            <a:pPr algn="ctr"/>
            <a:r>
              <a:rPr lang="en-US" sz="800" dirty="0">
                <a:solidFill>
                  <a:schemeClr val="tx1"/>
                </a:solidFill>
              </a:rPr>
              <a:t>Enterprise competency</a:t>
            </a:r>
          </a:p>
        </p:txBody>
      </p:sp>
      <p:sp>
        <p:nvSpPr>
          <p:cNvPr id="267" name="TextBox 266">
            <a:extLst>
              <a:ext uri="{FF2B5EF4-FFF2-40B4-BE49-F238E27FC236}">
                <a16:creationId xmlns:a16="http://schemas.microsoft.com/office/drawing/2014/main" id="{4F21E85F-840B-4159-B44C-2390AF380EBC}"/>
              </a:ext>
            </a:extLst>
          </p:cNvPr>
          <p:cNvSpPr txBox="1"/>
          <p:nvPr userDrawn="1"/>
        </p:nvSpPr>
        <p:spPr>
          <a:xfrm>
            <a:off x="11099777" y="5053521"/>
            <a:ext cx="709636" cy="338554"/>
          </a:xfrm>
          <a:prstGeom prst="rect">
            <a:avLst/>
          </a:prstGeom>
          <a:noFill/>
        </p:spPr>
        <p:txBody>
          <a:bodyPr wrap="square" lIns="0" rIns="0">
            <a:noAutofit/>
          </a:bodyPr>
          <a:lstStyle/>
          <a:p>
            <a:pPr algn="ctr"/>
            <a:r>
              <a:rPr lang="en-US" sz="800" dirty="0">
                <a:solidFill>
                  <a:schemeClr val="tx1"/>
                </a:solidFill>
              </a:rPr>
              <a:t>Group </a:t>
            </a:r>
          </a:p>
          <a:p>
            <a:pPr algn="ctr"/>
            <a:r>
              <a:rPr lang="en-US" sz="800" dirty="0">
                <a:solidFill>
                  <a:schemeClr val="tx1"/>
                </a:solidFill>
              </a:rPr>
              <a:t>of users</a:t>
            </a:r>
          </a:p>
        </p:txBody>
      </p:sp>
      <p:sp>
        <p:nvSpPr>
          <p:cNvPr id="269" name="TextBox 268">
            <a:extLst>
              <a:ext uri="{FF2B5EF4-FFF2-40B4-BE49-F238E27FC236}">
                <a16:creationId xmlns:a16="http://schemas.microsoft.com/office/drawing/2014/main" id="{25EF34C6-5A41-409E-9D55-A037DA071D04}"/>
              </a:ext>
            </a:extLst>
          </p:cNvPr>
          <p:cNvSpPr txBox="1"/>
          <p:nvPr userDrawn="1"/>
        </p:nvSpPr>
        <p:spPr>
          <a:xfrm>
            <a:off x="11099777" y="2580873"/>
            <a:ext cx="709636" cy="338554"/>
          </a:xfrm>
          <a:prstGeom prst="rect">
            <a:avLst/>
          </a:prstGeom>
          <a:noFill/>
        </p:spPr>
        <p:txBody>
          <a:bodyPr wrap="square" lIns="0" rIns="0">
            <a:noAutofit/>
          </a:bodyPr>
          <a:lstStyle/>
          <a:p>
            <a:pPr algn="ctr"/>
            <a:r>
              <a:rPr lang="en-US" sz="800" dirty="0">
                <a:solidFill>
                  <a:schemeClr val="tx1"/>
                </a:solidFill>
              </a:rPr>
              <a:t>Business partner alt 2</a:t>
            </a:r>
          </a:p>
        </p:txBody>
      </p:sp>
      <p:sp>
        <p:nvSpPr>
          <p:cNvPr id="271" name="TextBox 270">
            <a:extLst>
              <a:ext uri="{FF2B5EF4-FFF2-40B4-BE49-F238E27FC236}">
                <a16:creationId xmlns:a16="http://schemas.microsoft.com/office/drawing/2014/main" id="{68F42763-C69F-4D2A-971C-9A2AE0C3D097}"/>
              </a:ext>
            </a:extLst>
          </p:cNvPr>
          <p:cNvSpPr txBox="1"/>
          <p:nvPr userDrawn="1"/>
        </p:nvSpPr>
        <p:spPr>
          <a:xfrm>
            <a:off x="11099777" y="1756657"/>
            <a:ext cx="709636" cy="338554"/>
          </a:xfrm>
          <a:prstGeom prst="rect">
            <a:avLst/>
          </a:prstGeom>
          <a:noFill/>
        </p:spPr>
        <p:txBody>
          <a:bodyPr wrap="square" lIns="0" rIns="0">
            <a:noAutofit/>
          </a:bodyPr>
          <a:lstStyle/>
          <a:p>
            <a:pPr algn="ctr"/>
            <a:r>
              <a:rPr lang="en-US" sz="800" dirty="0">
                <a:solidFill>
                  <a:schemeClr val="tx1"/>
                </a:solidFill>
              </a:rPr>
              <a:t>App-3rd-party  3</a:t>
            </a:r>
          </a:p>
        </p:txBody>
      </p:sp>
      <p:sp>
        <p:nvSpPr>
          <p:cNvPr id="273" name="TextBox 272">
            <a:extLst>
              <a:ext uri="{FF2B5EF4-FFF2-40B4-BE49-F238E27FC236}">
                <a16:creationId xmlns:a16="http://schemas.microsoft.com/office/drawing/2014/main" id="{6508B084-8FC4-4867-9543-FB1C3A14170E}"/>
              </a:ext>
            </a:extLst>
          </p:cNvPr>
          <p:cNvSpPr txBox="1"/>
          <p:nvPr userDrawn="1"/>
        </p:nvSpPr>
        <p:spPr>
          <a:xfrm>
            <a:off x="8956021" y="5871746"/>
            <a:ext cx="709636" cy="338554"/>
          </a:xfrm>
          <a:prstGeom prst="rect">
            <a:avLst/>
          </a:prstGeom>
          <a:noFill/>
        </p:spPr>
        <p:txBody>
          <a:bodyPr wrap="square" lIns="0" rIns="0">
            <a:noAutofit/>
          </a:bodyPr>
          <a:lstStyle/>
          <a:p>
            <a:pPr algn="ctr"/>
            <a:r>
              <a:rPr lang="en-US" sz="800" dirty="0">
                <a:solidFill>
                  <a:schemeClr val="tx1"/>
                </a:solidFill>
              </a:rPr>
              <a:t>Light bulb</a:t>
            </a:r>
          </a:p>
        </p:txBody>
      </p:sp>
    </p:spTree>
    <p:extLst>
      <p:ext uri="{BB962C8B-B14F-4D97-AF65-F5344CB8AC3E}">
        <p14:creationId xmlns:p14="http://schemas.microsoft.com/office/powerpoint/2010/main" val="3386892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Icon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9" name="Left Bracket 8">
            <a:extLst>
              <a:ext uri="{FF2B5EF4-FFF2-40B4-BE49-F238E27FC236}">
                <a16:creationId xmlns:a16="http://schemas.microsoft.com/office/drawing/2014/main" id="{9DB06F89-EAA2-4FFE-B137-881E21A8ABBB}"/>
              </a:ext>
            </a:extLst>
          </p:cNvPr>
          <p:cNvSpPr/>
          <p:nvPr userDrawn="1"/>
        </p:nvSpPr>
        <p:spPr>
          <a:xfrm flipH="1">
            <a:off x="-7" y="1276793"/>
            <a:ext cx="3239347" cy="1619825"/>
          </a:xfrm>
          <a:prstGeom prst="leftBracket">
            <a:avLst>
              <a:gd name="adj" fmla="val 0"/>
            </a:avLst>
          </a:prstGeom>
          <a:solidFill>
            <a:schemeClr val="bg2"/>
          </a:solidFill>
          <a:ln w="12700" cap="rnd"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F5F4BF08-37C9-4A82-8CD9-F9E8C1101BAA}"/>
              </a:ext>
            </a:extLst>
          </p:cNvPr>
          <p:cNvSpPr txBox="1"/>
          <p:nvPr userDrawn="1"/>
        </p:nvSpPr>
        <p:spPr>
          <a:xfrm>
            <a:off x="1911026" y="2580873"/>
            <a:ext cx="1142892" cy="215444"/>
          </a:xfrm>
          <a:prstGeom prst="rect">
            <a:avLst/>
          </a:prstGeom>
          <a:noFill/>
        </p:spPr>
        <p:txBody>
          <a:bodyPr wrap="square" lIns="0" rIns="0" anchor="ctr">
            <a:spAutoFit/>
          </a:bodyPr>
          <a:lstStyle/>
          <a:p>
            <a:pPr algn="ctr"/>
            <a:r>
              <a:rPr lang="en-US" sz="800" dirty="0">
                <a:solidFill>
                  <a:schemeClr val="tx1"/>
                </a:solidFill>
              </a:rPr>
              <a:t>Robot Attended</a:t>
            </a:r>
          </a:p>
        </p:txBody>
      </p:sp>
      <p:sp>
        <p:nvSpPr>
          <p:cNvPr id="6" name="TextBox 5">
            <a:extLst>
              <a:ext uri="{FF2B5EF4-FFF2-40B4-BE49-F238E27FC236}">
                <a16:creationId xmlns:a16="http://schemas.microsoft.com/office/drawing/2014/main" id="{6397B60F-1078-4BE3-9CAB-8304FE309F6E}"/>
              </a:ext>
            </a:extLst>
          </p:cNvPr>
          <p:cNvSpPr txBox="1"/>
          <p:nvPr userDrawn="1"/>
        </p:nvSpPr>
        <p:spPr>
          <a:xfrm>
            <a:off x="539318" y="2580873"/>
            <a:ext cx="961152" cy="215444"/>
          </a:xfrm>
          <a:prstGeom prst="rect">
            <a:avLst/>
          </a:prstGeom>
          <a:noFill/>
        </p:spPr>
        <p:txBody>
          <a:bodyPr wrap="square" lIns="0" rIns="0" anchor="ctr">
            <a:spAutoFit/>
          </a:bodyPr>
          <a:lstStyle/>
          <a:p>
            <a:pPr algn="ctr"/>
            <a:r>
              <a:rPr lang="en-US" sz="800" dirty="0">
                <a:solidFill>
                  <a:schemeClr val="tx1"/>
                </a:solidFill>
              </a:rPr>
              <a:t>Robot Unattended</a:t>
            </a:r>
          </a:p>
        </p:txBody>
      </p:sp>
      <p:sp>
        <p:nvSpPr>
          <p:cNvPr id="8" name="TextBox 7">
            <a:extLst>
              <a:ext uri="{FF2B5EF4-FFF2-40B4-BE49-F238E27FC236}">
                <a16:creationId xmlns:a16="http://schemas.microsoft.com/office/drawing/2014/main" id="{1985CDC6-930D-434F-ABE4-523C106B2E88}"/>
              </a:ext>
            </a:extLst>
          </p:cNvPr>
          <p:cNvSpPr txBox="1"/>
          <p:nvPr userDrawn="1"/>
        </p:nvSpPr>
        <p:spPr>
          <a:xfrm>
            <a:off x="665076" y="1756657"/>
            <a:ext cx="709636" cy="215444"/>
          </a:xfrm>
          <a:prstGeom prst="rect">
            <a:avLst/>
          </a:prstGeom>
          <a:noFill/>
        </p:spPr>
        <p:txBody>
          <a:bodyPr wrap="square" lIns="0" rIns="0" anchor="ctr">
            <a:spAutoFit/>
          </a:bodyPr>
          <a:lstStyle/>
          <a:p>
            <a:pPr algn="ctr"/>
            <a:r>
              <a:rPr lang="en-US" sz="800" dirty="0">
                <a:solidFill>
                  <a:schemeClr val="tx1"/>
                </a:solidFill>
              </a:rPr>
              <a:t>Orchestrator</a:t>
            </a:r>
          </a:p>
        </p:txBody>
      </p:sp>
      <p:sp>
        <p:nvSpPr>
          <p:cNvPr id="10" name="TextBox 9">
            <a:extLst>
              <a:ext uri="{FF2B5EF4-FFF2-40B4-BE49-F238E27FC236}">
                <a16:creationId xmlns:a16="http://schemas.microsoft.com/office/drawing/2014/main" id="{E00D0A21-97F1-4BD7-B182-DCD48BBE1F84}"/>
              </a:ext>
            </a:extLst>
          </p:cNvPr>
          <p:cNvSpPr txBox="1"/>
          <p:nvPr userDrawn="1"/>
        </p:nvSpPr>
        <p:spPr>
          <a:xfrm>
            <a:off x="2320810" y="1756657"/>
            <a:ext cx="304800" cy="215444"/>
          </a:xfrm>
          <a:prstGeom prst="rect">
            <a:avLst/>
          </a:prstGeom>
          <a:noFill/>
        </p:spPr>
        <p:txBody>
          <a:bodyPr wrap="square" lIns="0" rIns="0" anchor="ctr">
            <a:spAutoFit/>
          </a:bodyPr>
          <a:lstStyle/>
          <a:p>
            <a:pPr algn="ctr"/>
            <a:r>
              <a:rPr lang="en-US" sz="800" dirty="0">
                <a:solidFill>
                  <a:schemeClr val="tx1"/>
                </a:solidFill>
              </a:rPr>
              <a:t>Studio</a:t>
            </a:r>
          </a:p>
        </p:txBody>
      </p:sp>
      <p:sp>
        <p:nvSpPr>
          <p:cNvPr id="12" name="TextBox 11">
            <a:extLst>
              <a:ext uri="{FF2B5EF4-FFF2-40B4-BE49-F238E27FC236}">
                <a16:creationId xmlns:a16="http://schemas.microsoft.com/office/drawing/2014/main" id="{2BC5ACA1-85CB-4766-9421-AA20E838C068}"/>
              </a:ext>
            </a:extLst>
          </p:cNvPr>
          <p:cNvSpPr txBox="1"/>
          <p:nvPr userDrawn="1"/>
        </p:nvSpPr>
        <p:spPr>
          <a:xfrm>
            <a:off x="10387591" y="2580873"/>
            <a:ext cx="709636" cy="215444"/>
          </a:xfrm>
          <a:prstGeom prst="rect">
            <a:avLst/>
          </a:prstGeom>
          <a:noFill/>
        </p:spPr>
        <p:txBody>
          <a:bodyPr wrap="square" lIns="0" rIns="0">
            <a:noAutofit/>
          </a:bodyPr>
          <a:lstStyle/>
          <a:p>
            <a:pPr algn="ctr"/>
            <a:r>
              <a:rPr lang="en-US" sz="800" dirty="0">
                <a:solidFill>
                  <a:schemeClr val="tx1"/>
                </a:solidFill>
              </a:rPr>
              <a:t>Calendar</a:t>
            </a:r>
          </a:p>
        </p:txBody>
      </p:sp>
      <p:sp>
        <p:nvSpPr>
          <p:cNvPr id="14" name="TextBox 13">
            <a:extLst>
              <a:ext uri="{FF2B5EF4-FFF2-40B4-BE49-F238E27FC236}">
                <a16:creationId xmlns:a16="http://schemas.microsoft.com/office/drawing/2014/main" id="{0E357ABD-BDFE-43B6-9B70-42F54AF2329C}"/>
              </a:ext>
            </a:extLst>
          </p:cNvPr>
          <p:cNvSpPr txBox="1"/>
          <p:nvPr userDrawn="1"/>
        </p:nvSpPr>
        <p:spPr>
          <a:xfrm>
            <a:off x="10387591" y="3367961"/>
            <a:ext cx="709636" cy="338554"/>
          </a:xfrm>
          <a:prstGeom prst="rect">
            <a:avLst/>
          </a:prstGeom>
          <a:noFill/>
        </p:spPr>
        <p:txBody>
          <a:bodyPr wrap="square" lIns="0" rIns="0">
            <a:noAutofit/>
          </a:bodyPr>
          <a:lstStyle/>
          <a:p>
            <a:pPr algn="ctr"/>
            <a:r>
              <a:rPr lang="en-US" sz="800" dirty="0">
                <a:solidFill>
                  <a:schemeClr val="tx1"/>
                </a:solidFill>
              </a:rPr>
              <a:t>Course foundation</a:t>
            </a:r>
          </a:p>
        </p:txBody>
      </p:sp>
      <p:sp>
        <p:nvSpPr>
          <p:cNvPr id="16" name="TextBox 15">
            <a:extLst>
              <a:ext uri="{FF2B5EF4-FFF2-40B4-BE49-F238E27FC236}">
                <a16:creationId xmlns:a16="http://schemas.microsoft.com/office/drawing/2014/main" id="{744D8E62-1929-4FFF-BB15-019EB5FC2C28}"/>
              </a:ext>
            </a:extLst>
          </p:cNvPr>
          <p:cNvSpPr txBox="1"/>
          <p:nvPr userDrawn="1"/>
        </p:nvSpPr>
        <p:spPr>
          <a:xfrm>
            <a:off x="11099777" y="4216498"/>
            <a:ext cx="709636" cy="338554"/>
          </a:xfrm>
          <a:prstGeom prst="rect">
            <a:avLst/>
          </a:prstGeom>
          <a:noFill/>
        </p:spPr>
        <p:txBody>
          <a:bodyPr wrap="square" lIns="0" rIns="0">
            <a:noAutofit/>
          </a:bodyPr>
          <a:lstStyle/>
          <a:p>
            <a:pPr algn="ctr"/>
            <a:r>
              <a:rPr lang="en-US" sz="800" dirty="0">
                <a:solidFill>
                  <a:schemeClr val="tx1"/>
                </a:solidFill>
              </a:rPr>
              <a:t>Enterprise-competency alt</a:t>
            </a:r>
          </a:p>
        </p:txBody>
      </p:sp>
      <p:sp>
        <p:nvSpPr>
          <p:cNvPr id="18" name="TextBox 17">
            <a:extLst>
              <a:ext uri="{FF2B5EF4-FFF2-40B4-BE49-F238E27FC236}">
                <a16:creationId xmlns:a16="http://schemas.microsoft.com/office/drawing/2014/main" id="{D3984A45-E83A-41BA-BCAB-578902BA60E6}"/>
              </a:ext>
            </a:extLst>
          </p:cNvPr>
          <p:cNvSpPr txBox="1"/>
          <p:nvPr userDrawn="1"/>
        </p:nvSpPr>
        <p:spPr>
          <a:xfrm>
            <a:off x="11099777" y="5053521"/>
            <a:ext cx="709636" cy="215444"/>
          </a:xfrm>
          <a:prstGeom prst="rect">
            <a:avLst/>
          </a:prstGeom>
          <a:noFill/>
        </p:spPr>
        <p:txBody>
          <a:bodyPr wrap="square" lIns="0" rIns="0">
            <a:noAutofit/>
          </a:bodyPr>
          <a:lstStyle/>
          <a:p>
            <a:pPr algn="ctr"/>
            <a:r>
              <a:rPr lang="en-US" sz="800" dirty="0">
                <a:solidFill>
                  <a:schemeClr val="tx1"/>
                </a:solidFill>
              </a:rPr>
              <a:t>Growth</a:t>
            </a:r>
          </a:p>
        </p:txBody>
      </p:sp>
      <p:sp>
        <p:nvSpPr>
          <p:cNvPr id="20" name="TextBox 19">
            <a:extLst>
              <a:ext uri="{FF2B5EF4-FFF2-40B4-BE49-F238E27FC236}">
                <a16:creationId xmlns:a16="http://schemas.microsoft.com/office/drawing/2014/main" id="{820A11A9-CC57-4BB8-89E1-E6E01DBEFBE7}"/>
              </a:ext>
            </a:extLst>
          </p:cNvPr>
          <p:cNvSpPr txBox="1"/>
          <p:nvPr userDrawn="1"/>
        </p:nvSpPr>
        <p:spPr>
          <a:xfrm>
            <a:off x="11099777" y="2580873"/>
            <a:ext cx="709636" cy="215444"/>
          </a:xfrm>
          <a:prstGeom prst="rect">
            <a:avLst/>
          </a:prstGeom>
          <a:noFill/>
        </p:spPr>
        <p:txBody>
          <a:bodyPr wrap="square" lIns="0" rIns="0">
            <a:noAutofit/>
          </a:bodyPr>
          <a:lstStyle/>
          <a:p>
            <a:pPr algn="ctr"/>
            <a:r>
              <a:rPr lang="en-US" sz="800" dirty="0">
                <a:solidFill>
                  <a:schemeClr val="tx1"/>
                </a:solidFill>
              </a:rPr>
              <a:t>Certification</a:t>
            </a:r>
          </a:p>
        </p:txBody>
      </p:sp>
      <p:sp>
        <p:nvSpPr>
          <p:cNvPr id="22" name="TextBox 21">
            <a:extLst>
              <a:ext uri="{FF2B5EF4-FFF2-40B4-BE49-F238E27FC236}">
                <a16:creationId xmlns:a16="http://schemas.microsoft.com/office/drawing/2014/main" id="{067AE3A5-23C6-4E16-93B7-EABD67CD7A27}"/>
              </a:ext>
            </a:extLst>
          </p:cNvPr>
          <p:cNvSpPr txBox="1"/>
          <p:nvPr userDrawn="1"/>
        </p:nvSpPr>
        <p:spPr>
          <a:xfrm>
            <a:off x="11099777" y="3367961"/>
            <a:ext cx="709636" cy="338554"/>
          </a:xfrm>
          <a:prstGeom prst="rect">
            <a:avLst/>
          </a:prstGeom>
          <a:noFill/>
        </p:spPr>
        <p:txBody>
          <a:bodyPr wrap="square" lIns="0" rIns="0">
            <a:noAutofit/>
          </a:bodyPr>
          <a:lstStyle/>
          <a:p>
            <a:pPr algn="ctr"/>
            <a:r>
              <a:rPr lang="en-US" sz="800" dirty="0">
                <a:solidFill>
                  <a:schemeClr val="tx1"/>
                </a:solidFill>
              </a:rPr>
              <a:t>Course foundation 2</a:t>
            </a:r>
          </a:p>
        </p:txBody>
      </p:sp>
      <p:sp>
        <p:nvSpPr>
          <p:cNvPr id="24" name="TextBox 23">
            <a:extLst>
              <a:ext uri="{FF2B5EF4-FFF2-40B4-BE49-F238E27FC236}">
                <a16:creationId xmlns:a16="http://schemas.microsoft.com/office/drawing/2014/main" id="{DBEC31DA-BB4F-4719-8E81-C706EC4BF705}"/>
              </a:ext>
            </a:extLst>
          </p:cNvPr>
          <p:cNvSpPr txBox="1"/>
          <p:nvPr userDrawn="1"/>
        </p:nvSpPr>
        <p:spPr>
          <a:xfrm>
            <a:off x="386232" y="5053521"/>
            <a:ext cx="709636" cy="215444"/>
          </a:xfrm>
          <a:prstGeom prst="rect">
            <a:avLst/>
          </a:prstGeom>
          <a:noFill/>
        </p:spPr>
        <p:txBody>
          <a:bodyPr wrap="square" lIns="0" rIns="0">
            <a:noAutofit/>
          </a:bodyPr>
          <a:lstStyle/>
          <a:p>
            <a:pPr algn="ctr"/>
            <a:r>
              <a:rPr lang="en-US" sz="800" dirty="0">
                <a:solidFill>
                  <a:schemeClr val="tx1"/>
                </a:solidFill>
              </a:rPr>
              <a:t>Equal</a:t>
            </a:r>
          </a:p>
        </p:txBody>
      </p:sp>
      <p:sp>
        <p:nvSpPr>
          <p:cNvPr id="26" name="TextBox 25">
            <a:extLst>
              <a:ext uri="{FF2B5EF4-FFF2-40B4-BE49-F238E27FC236}">
                <a16:creationId xmlns:a16="http://schemas.microsoft.com/office/drawing/2014/main" id="{4D7FAF32-C656-490B-861F-744C1885F0FF}"/>
              </a:ext>
            </a:extLst>
          </p:cNvPr>
          <p:cNvSpPr txBox="1"/>
          <p:nvPr userDrawn="1"/>
        </p:nvSpPr>
        <p:spPr>
          <a:xfrm>
            <a:off x="386232" y="5877738"/>
            <a:ext cx="709636" cy="215444"/>
          </a:xfrm>
          <a:prstGeom prst="rect">
            <a:avLst/>
          </a:prstGeom>
          <a:noFill/>
        </p:spPr>
        <p:txBody>
          <a:bodyPr wrap="square" lIns="0" rIns="0">
            <a:noAutofit/>
          </a:bodyPr>
          <a:lstStyle/>
          <a:p>
            <a:pPr algn="ctr"/>
            <a:r>
              <a:rPr lang="en-US" sz="800" dirty="0">
                <a:solidFill>
                  <a:schemeClr val="tx1"/>
                </a:solidFill>
              </a:rPr>
              <a:t>Health</a:t>
            </a:r>
          </a:p>
        </p:txBody>
      </p:sp>
      <p:sp>
        <p:nvSpPr>
          <p:cNvPr id="28" name="TextBox 27">
            <a:extLst>
              <a:ext uri="{FF2B5EF4-FFF2-40B4-BE49-F238E27FC236}">
                <a16:creationId xmlns:a16="http://schemas.microsoft.com/office/drawing/2014/main" id="{4F95A3F8-68C9-4D7E-B264-C8D119DED17E}"/>
              </a:ext>
            </a:extLst>
          </p:cNvPr>
          <p:cNvSpPr txBox="1"/>
          <p:nvPr userDrawn="1"/>
        </p:nvSpPr>
        <p:spPr>
          <a:xfrm>
            <a:off x="386232" y="3367961"/>
            <a:ext cx="709636" cy="215444"/>
          </a:xfrm>
          <a:prstGeom prst="rect">
            <a:avLst/>
          </a:prstGeom>
          <a:noFill/>
        </p:spPr>
        <p:txBody>
          <a:bodyPr wrap="square" lIns="0" rIns="0">
            <a:noAutofit/>
          </a:bodyPr>
          <a:lstStyle/>
          <a:p>
            <a:pPr algn="ctr"/>
            <a:r>
              <a:rPr lang="en-US" sz="800" dirty="0">
                <a:solidFill>
                  <a:schemeClr val="tx1"/>
                </a:solidFill>
              </a:rPr>
              <a:t>Chart</a:t>
            </a:r>
          </a:p>
        </p:txBody>
      </p:sp>
      <p:sp>
        <p:nvSpPr>
          <p:cNvPr id="30" name="TextBox 29">
            <a:extLst>
              <a:ext uri="{FF2B5EF4-FFF2-40B4-BE49-F238E27FC236}">
                <a16:creationId xmlns:a16="http://schemas.microsoft.com/office/drawing/2014/main" id="{C4A0B45D-E7D2-4205-948B-40F2D2C84361}"/>
              </a:ext>
            </a:extLst>
          </p:cNvPr>
          <p:cNvSpPr txBox="1"/>
          <p:nvPr userDrawn="1"/>
        </p:nvSpPr>
        <p:spPr>
          <a:xfrm>
            <a:off x="386232" y="4216498"/>
            <a:ext cx="709636" cy="338554"/>
          </a:xfrm>
          <a:prstGeom prst="rect">
            <a:avLst/>
          </a:prstGeom>
          <a:noFill/>
        </p:spPr>
        <p:txBody>
          <a:bodyPr wrap="square" lIns="0" rIns="0">
            <a:noAutofit/>
          </a:bodyPr>
          <a:lstStyle/>
          <a:p>
            <a:pPr algn="ctr"/>
            <a:r>
              <a:rPr lang="en-US" sz="800" dirty="0">
                <a:solidFill>
                  <a:schemeClr val="tx1"/>
                </a:solidFill>
              </a:rPr>
              <a:t>Course foundation 3</a:t>
            </a:r>
          </a:p>
        </p:txBody>
      </p:sp>
      <p:sp>
        <p:nvSpPr>
          <p:cNvPr id="32" name="TextBox 31">
            <a:extLst>
              <a:ext uri="{FF2B5EF4-FFF2-40B4-BE49-F238E27FC236}">
                <a16:creationId xmlns:a16="http://schemas.microsoft.com/office/drawing/2014/main" id="{584E4E6B-8C58-4A87-811D-632BC3AF8E69}"/>
              </a:ext>
            </a:extLst>
          </p:cNvPr>
          <p:cNvSpPr txBox="1"/>
          <p:nvPr userDrawn="1"/>
        </p:nvSpPr>
        <p:spPr>
          <a:xfrm>
            <a:off x="1094199" y="5053521"/>
            <a:ext cx="709636" cy="215444"/>
          </a:xfrm>
          <a:prstGeom prst="rect">
            <a:avLst/>
          </a:prstGeom>
          <a:noFill/>
        </p:spPr>
        <p:txBody>
          <a:bodyPr wrap="square" lIns="0" rIns="0">
            <a:noAutofit/>
          </a:bodyPr>
          <a:lstStyle/>
          <a:p>
            <a:pPr algn="ctr"/>
            <a:r>
              <a:rPr lang="en-US" sz="800" dirty="0">
                <a:solidFill>
                  <a:schemeClr val="tx1"/>
                </a:solidFill>
              </a:rPr>
              <a:t>Error</a:t>
            </a:r>
          </a:p>
        </p:txBody>
      </p:sp>
      <p:sp>
        <p:nvSpPr>
          <p:cNvPr id="34" name="TextBox 33">
            <a:extLst>
              <a:ext uri="{FF2B5EF4-FFF2-40B4-BE49-F238E27FC236}">
                <a16:creationId xmlns:a16="http://schemas.microsoft.com/office/drawing/2014/main" id="{C590042C-17A5-4933-8C2F-049C18E5A584}"/>
              </a:ext>
            </a:extLst>
          </p:cNvPr>
          <p:cNvSpPr txBox="1"/>
          <p:nvPr userDrawn="1"/>
        </p:nvSpPr>
        <p:spPr>
          <a:xfrm>
            <a:off x="1094199" y="5877738"/>
            <a:ext cx="709636" cy="215444"/>
          </a:xfrm>
          <a:prstGeom prst="rect">
            <a:avLst/>
          </a:prstGeom>
          <a:noFill/>
        </p:spPr>
        <p:txBody>
          <a:bodyPr wrap="square" lIns="0" rIns="0">
            <a:noAutofit/>
          </a:bodyPr>
          <a:lstStyle/>
          <a:p>
            <a:pPr algn="ctr"/>
            <a:r>
              <a:rPr lang="en-US" sz="800" dirty="0">
                <a:solidFill>
                  <a:schemeClr val="tx1"/>
                </a:solidFill>
              </a:rPr>
              <a:t>Heart</a:t>
            </a:r>
          </a:p>
        </p:txBody>
      </p:sp>
      <p:sp>
        <p:nvSpPr>
          <p:cNvPr id="36" name="TextBox 35">
            <a:extLst>
              <a:ext uri="{FF2B5EF4-FFF2-40B4-BE49-F238E27FC236}">
                <a16:creationId xmlns:a16="http://schemas.microsoft.com/office/drawing/2014/main" id="{EEFC24A7-722C-4876-81E9-5552BE92F0F9}"/>
              </a:ext>
            </a:extLst>
          </p:cNvPr>
          <p:cNvSpPr txBox="1"/>
          <p:nvPr userDrawn="1"/>
        </p:nvSpPr>
        <p:spPr>
          <a:xfrm>
            <a:off x="1094199" y="3367961"/>
            <a:ext cx="709636" cy="215444"/>
          </a:xfrm>
          <a:prstGeom prst="rect">
            <a:avLst/>
          </a:prstGeom>
          <a:noFill/>
        </p:spPr>
        <p:txBody>
          <a:bodyPr wrap="square" lIns="0" rIns="0">
            <a:noAutofit/>
          </a:bodyPr>
          <a:lstStyle/>
          <a:p>
            <a:pPr algn="ctr"/>
            <a:r>
              <a:rPr lang="en-US" sz="800" dirty="0">
                <a:solidFill>
                  <a:schemeClr val="tx1"/>
                </a:solidFill>
              </a:rPr>
              <a:t>Clock</a:t>
            </a:r>
          </a:p>
        </p:txBody>
      </p:sp>
      <p:sp>
        <p:nvSpPr>
          <p:cNvPr id="38" name="TextBox 37">
            <a:extLst>
              <a:ext uri="{FF2B5EF4-FFF2-40B4-BE49-F238E27FC236}">
                <a16:creationId xmlns:a16="http://schemas.microsoft.com/office/drawing/2014/main" id="{5DB9E5FB-8496-4F67-9246-4D3CF2F152F7}"/>
              </a:ext>
            </a:extLst>
          </p:cNvPr>
          <p:cNvSpPr txBox="1"/>
          <p:nvPr userDrawn="1"/>
        </p:nvSpPr>
        <p:spPr>
          <a:xfrm>
            <a:off x="1094199" y="4216498"/>
            <a:ext cx="709636" cy="338554"/>
          </a:xfrm>
          <a:prstGeom prst="rect">
            <a:avLst/>
          </a:prstGeom>
          <a:noFill/>
        </p:spPr>
        <p:txBody>
          <a:bodyPr wrap="square" lIns="0" rIns="0">
            <a:noAutofit/>
          </a:bodyPr>
          <a:lstStyle/>
          <a:p>
            <a:pPr algn="ctr"/>
            <a:r>
              <a:rPr lang="en-US" sz="800" dirty="0">
                <a:solidFill>
                  <a:schemeClr val="tx1"/>
                </a:solidFill>
              </a:rPr>
              <a:t>Course-orchestrator</a:t>
            </a:r>
          </a:p>
        </p:txBody>
      </p:sp>
      <p:sp>
        <p:nvSpPr>
          <p:cNvPr id="40" name="TextBox 39">
            <a:extLst>
              <a:ext uri="{FF2B5EF4-FFF2-40B4-BE49-F238E27FC236}">
                <a16:creationId xmlns:a16="http://schemas.microsoft.com/office/drawing/2014/main" id="{D982E093-A924-4BC2-9033-B0724C502141}"/>
              </a:ext>
            </a:extLst>
          </p:cNvPr>
          <p:cNvSpPr txBox="1"/>
          <p:nvPr userDrawn="1"/>
        </p:nvSpPr>
        <p:spPr>
          <a:xfrm>
            <a:off x="1808609" y="5053521"/>
            <a:ext cx="709636" cy="338554"/>
          </a:xfrm>
          <a:prstGeom prst="rect">
            <a:avLst/>
          </a:prstGeom>
          <a:noFill/>
        </p:spPr>
        <p:txBody>
          <a:bodyPr wrap="square" lIns="0" rIns="0">
            <a:noAutofit/>
          </a:bodyPr>
          <a:lstStyle/>
          <a:p>
            <a:pPr algn="ctr"/>
            <a:r>
              <a:rPr lang="en-US" sz="800" dirty="0">
                <a:solidFill>
                  <a:schemeClr val="tx1"/>
                </a:solidFill>
              </a:rPr>
              <a:t>Exception handling</a:t>
            </a:r>
          </a:p>
        </p:txBody>
      </p:sp>
      <p:sp>
        <p:nvSpPr>
          <p:cNvPr id="42" name="TextBox 41">
            <a:extLst>
              <a:ext uri="{FF2B5EF4-FFF2-40B4-BE49-F238E27FC236}">
                <a16:creationId xmlns:a16="http://schemas.microsoft.com/office/drawing/2014/main" id="{192F9DD0-3AAD-4DF6-8FD9-49F5B75A74C9}"/>
              </a:ext>
            </a:extLst>
          </p:cNvPr>
          <p:cNvSpPr txBox="1"/>
          <p:nvPr userDrawn="1"/>
        </p:nvSpPr>
        <p:spPr>
          <a:xfrm>
            <a:off x="1808609" y="5877738"/>
            <a:ext cx="709636" cy="215444"/>
          </a:xfrm>
          <a:prstGeom prst="rect">
            <a:avLst/>
          </a:prstGeom>
          <a:noFill/>
        </p:spPr>
        <p:txBody>
          <a:bodyPr wrap="square" lIns="0" rIns="0">
            <a:noAutofit/>
          </a:bodyPr>
          <a:lstStyle/>
          <a:p>
            <a:pPr algn="ctr"/>
            <a:r>
              <a:rPr lang="en-US" sz="800" dirty="0">
                <a:solidFill>
                  <a:schemeClr val="tx1"/>
                </a:solidFill>
              </a:rPr>
              <a:t>Home</a:t>
            </a:r>
          </a:p>
        </p:txBody>
      </p:sp>
      <p:sp>
        <p:nvSpPr>
          <p:cNvPr id="44" name="TextBox 43">
            <a:extLst>
              <a:ext uri="{FF2B5EF4-FFF2-40B4-BE49-F238E27FC236}">
                <a16:creationId xmlns:a16="http://schemas.microsoft.com/office/drawing/2014/main" id="{5F9BD512-2053-4FBA-B3CF-04340B99A94F}"/>
              </a:ext>
            </a:extLst>
          </p:cNvPr>
          <p:cNvSpPr txBox="1"/>
          <p:nvPr userDrawn="1"/>
        </p:nvSpPr>
        <p:spPr>
          <a:xfrm>
            <a:off x="1808609" y="3367961"/>
            <a:ext cx="709636" cy="338554"/>
          </a:xfrm>
          <a:prstGeom prst="rect">
            <a:avLst/>
          </a:prstGeom>
          <a:noFill/>
        </p:spPr>
        <p:txBody>
          <a:bodyPr wrap="square" lIns="0" rIns="0">
            <a:noAutofit/>
          </a:bodyPr>
          <a:lstStyle/>
          <a:p>
            <a:pPr algn="ctr"/>
            <a:r>
              <a:rPr lang="en-US" sz="800" dirty="0">
                <a:solidFill>
                  <a:schemeClr val="tx1"/>
                </a:solidFill>
              </a:rPr>
              <a:t>Cloud </a:t>
            </a:r>
          </a:p>
          <a:p>
            <a:pPr algn="ctr"/>
            <a:r>
              <a:rPr lang="en-US" sz="800" dirty="0">
                <a:solidFill>
                  <a:schemeClr val="tx1"/>
                </a:solidFill>
              </a:rPr>
              <a:t>app</a:t>
            </a:r>
          </a:p>
        </p:txBody>
      </p:sp>
      <p:sp>
        <p:nvSpPr>
          <p:cNvPr id="54" name="TextBox 53">
            <a:extLst>
              <a:ext uri="{FF2B5EF4-FFF2-40B4-BE49-F238E27FC236}">
                <a16:creationId xmlns:a16="http://schemas.microsoft.com/office/drawing/2014/main" id="{6B7C9C30-B068-4C5F-8A0C-B42845C388F0}"/>
              </a:ext>
            </a:extLst>
          </p:cNvPr>
          <p:cNvSpPr txBox="1"/>
          <p:nvPr userDrawn="1"/>
        </p:nvSpPr>
        <p:spPr>
          <a:xfrm>
            <a:off x="1808609" y="4216498"/>
            <a:ext cx="709636" cy="215444"/>
          </a:xfrm>
          <a:prstGeom prst="rect">
            <a:avLst/>
          </a:prstGeom>
          <a:noFill/>
        </p:spPr>
        <p:txBody>
          <a:bodyPr wrap="square" lIns="0" rIns="0">
            <a:noAutofit/>
          </a:bodyPr>
          <a:lstStyle/>
          <a:p>
            <a:pPr algn="ctr"/>
            <a:r>
              <a:rPr lang="en-US" sz="800" dirty="0">
                <a:solidFill>
                  <a:schemeClr val="tx1"/>
                </a:solidFill>
              </a:rPr>
              <a:t>CRM</a:t>
            </a:r>
          </a:p>
        </p:txBody>
      </p:sp>
      <p:sp>
        <p:nvSpPr>
          <p:cNvPr id="56" name="TextBox 55">
            <a:extLst>
              <a:ext uri="{FF2B5EF4-FFF2-40B4-BE49-F238E27FC236}">
                <a16:creationId xmlns:a16="http://schemas.microsoft.com/office/drawing/2014/main" id="{1062010E-3466-4D90-852C-06F41099ADD6}"/>
              </a:ext>
            </a:extLst>
          </p:cNvPr>
          <p:cNvSpPr txBox="1"/>
          <p:nvPr userDrawn="1"/>
        </p:nvSpPr>
        <p:spPr>
          <a:xfrm>
            <a:off x="2524257" y="5053521"/>
            <a:ext cx="709636" cy="215444"/>
          </a:xfrm>
          <a:prstGeom prst="rect">
            <a:avLst/>
          </a:prstGeom>
          <a:noFill/>
        </p:spPr>
        <p:txBody>
          <a:bodyPr wrap="square" lIns="0" rIns="0">
            <a:noAutofit/>
          </a:bodyPr>
          <a:lstStyle/>
          <a:p>
            <a:pPr algn="ctr"/>
            <a:r>
              <a:rPr lang="en-US" sz="800" dirty="0">
                <a:solidFill>
                  <a:schemeClr val="tx1"/>
                </a:solidFill>
              </a:rPr>
              <a:t>Fast ROI</a:t>
            </a:r>
          </a:p>
        </p:txBody>
      </p:sp>
      <p:sp>
        <p:nvSpPr>
          <p:cNvPr id="58" name="TextBox 57">
            <a:extLst>
              <a:ext uri="{FF2B5EF4-FFF2-40B4-BE49-F238E27FC236}">
                <a16:creationId xmlns:a16="http://schemas.microsoft.com/office/drawing/2014/main" id="{537844AA-A71F-4B8C-87CF-C5F3E6A4077B}"/>
              </a:ext>
            </a:extLst>
          </p:cNvPr>
          <p:cNvSpPr txBox="1"/>
          <p:nvPr userDrawn="1"/>
        </p:nvSpPr>
        <p:spPr>
          <a:xfrm>
            <a:off x="2524257" y="5877738"/>
            <a:ext cx="709636" cy="215444"/>
          </a:xfrm>
          <a:prstGeom prst="rect">
            <a:avLst/>
          </a:prstGeom>
          <a:noFill/>
        </p:spPr>
        <p:txBody>
          <a:bodyPr wrap="square" lIns="0" rIns="0">
            <a:noAutofit/>
          </a:bodyPr>
          <a:lstStyle/>
          <a:p>
            <a:pPr algn="ctr"/>
            <a:r>
              <a:rPr lang="en-US" sz="800" dirty="0">
                <a:solidFill>
                  <a:schemeClr val="tx1"/>
                </a:solidFill>
              </a:rPr>
              <a:t>Hourglass</a:t>
            </a:r>
          </a:p>
        </p:txBody>
      </p:sp>
      <p:sp>
        <p:nvSpPr>
          <p:cNvPr id="60" name="TextBox 59">
            <a:extLst>
              <a:ext uri="{FF2B5EF4-FFF2-40B4-BE49-F238E27FC236}">
                <a16:creationId xmlns:a16="http://schemas.microsoft.com/office/drawing/2014/main" id="{716AC10E-9432-4465-85A9-18EA52B6AF93}"/>
              </a:ext>
            </a:extLst>
          </p:cNvPr>
          <p:cNvSpPr txBox="1"/>
          <p:nvPr userDrawn="1"/>
        </p:nvSpPr>
        <p:spPr>
          <a:xfrm>
            <a:off x="4667488" y="3367961"/>
            <a:ext cx="709636" cy="215444"/>
          </a:xfrm>
          <a:prstGeom prst="rect">
            <a:avLst/>
          </a:prstGeom>
          <a:noFill/>
        </p:spPr>
        <p:txBody>
          <a:bodyPr wrap="square" lIns="0" rIns="0">
            <a:noAutofit/>
          </a:bodyPr>
          <a:lstStyle/>
          <a:p>
            <a:pPr algn="ctr"/>
            <a:r>
              <a:rPr lang="en-US" sz="800" dirty="0">
                <a:solidFill>
                  <a:schemeClr val="tx1"/>
                </a:solidFill>
              </a:rPr>
              <a:t>Code</a:t>
            </a:r>
          </a:p>
        </p:txBody>
      </p:sp>
      <p:sp>
        <p:nvSpPr>
          <p:cNvPr id="62" name="TextBox 61">
            <a:extLst>
              <a:ext uri="{FF2B5EF4-FFF2-40B4-BE49-F238E27FC236}">
                <a16:creationId xmlns:a16="http://schemas.microsoft.com/office/drawing/2014/main" id="{5DDF5416-163E-4A6E-A248-8E337597EA4D}"/>
              </a:ext>
            </a:extLst>
          </p:cNvPr>
          <p:cNvSpPr txBox="1"/>
          <p:nvPr userDrawn="1"/>
        </p:nvSpPr>
        <p:spPr>
          <a:xfrm>
            <a:off x="4667488" y="4216498"/>
            <a:ext cx="709636" cy="338554"/>
          </a:xfrm>
          <a:prstGeom prst="rect">
            <a:avLst/>
          </a:prstGeom>
          <a:noFill/>
        </p:spPr>
        <p:txBody>
          <a:bodyPr wrap="square" lIns="0" rIns="0">
            <a:noAutofit/>
          </a:bodyPr>
          <a:lstStyle/>
          <a:p>
            <a:pPr algn="ctr"/>
            <a:r>
              <a:rPr lang="en-US" sz="800" dirty="0">
                <a:solidFill>
                  <a:schemeClr val="tx1"/>
                </a:solidFill>
              </a:rPr>
              <a:t>Desktop program</a:t>
            </a:r>
          </a:p>
        </p:txBody>
      </p:sp>
      <p:sp>
        <p:nvSpPr>
          <p:cNvPr id="64" name="TextBox 63">
            <a:extLst>
              <a:ext uri="{FF2B5EF4-FFF2-40B4-BE49-F238E27FC236}">
                <a16:creationId xmlns:a16="http://schemas.microsoft.com/office/drawing/2014/main" id="{55B92149-B45A-4FC5-968C-B986E0C4700F}"/>
              </a:ext>
            </a:extLst>
          </p:cNvPr>
          <p:cNvSpPr txBox="1"/>
          <p:nvPr userDrawn="1"/>
        </p:nvSpPr>
        <p:spPr>
          <a:xfrm>
            <a:off x="5381899" y="5053521"/>
            <a:ext cx="709636" cy="215444"/>
          </a:xfrm>
          <a:prstGeom prst="rect">
            <a:avLst/>
          </a:prstGeom>
          <a:noFill/>
        </p:spPr>
        <p:txBody>
          <a:bodyPr wrap="square" lIns="0" rIns="0">
            <a:noAutofit/>
          </a:bodyPr>
          <a:lstStyle/>
          <a:p>
            <a:pPr algn="ctr"/>
            <a:r>
              <a:rPr lang="en-US" sz="800" dirty="0">
                <a:solidFill>
                  <a:schemeClr val="tx1"/>
                </a:solidFill>
              </a:rPr>
              <a:t>First-link</a:t>
            </a:r>
          </a:p>
        </p:txBody>
      </p:sp>
      <p:sp>
        <p:nvSpPr>
          <p:cNvPr id="66" name="TextBox 65">
            <a:extLst>
              <a:ext uri="{FF2B5EF4-FFF2-40B4-BE49-F238E27FC236}">
                <a16:creationId xmlns:a16="http://schemas.microsoft.com/office/drawing/2014/main" id="{39F5A768-E7DC-4D96-AAF3-21FBBF300C0C}"/>
              </a:ext>
            </a:extLst>
          </p:cNvPr>
          <p:cNvSpPr txBox="1"/>
          <p:nvPr userDrawn="1"/>
        </p:nvSpPr>
        <p:spPr>
          <a:xfrm>
            <a:off x="4667488" y="2580873"/>
            <a:ext cx="709636" cy="338554"/>
          </a:xfrm>
          <a:prstGeom prst="rect">
            <a:avLst/>
          </a:prstGeom>
          <a:noFill/>
        </p:spPr>
        <p:txBody>
          <a:bodyPr wrap="square" lIns="0" rIns="0">
            <a:noAutofit/>
          </a:bodyPr>
          <a:lstStyle/>
          <a:p>
            <a:pPr algn="ctr"/>
            <a:r>
              <a:rPr lang="en-US" sz="800" dirty="0">
                <a:solidFill>
                  <a:schemeClr val="tx1"/>
                </a:solidFill>
              </a:rPr>
              <a:t>Automated data entry</a:t>
            </a:r>
          </a:p>
        </p:txBody>
      </p:sp>
      <p:sp>
        <p:nvSpPr>
          <p:cNvPr id="68" name="TextBox 67">
            <a:extLst>
              <a:ext uri="{FF2B5EF4-FFF2-40B4-BE49-F238E27FC236}">
                <a16:creationId xmlns:a16="http://schemas.microsoft.com/office/drawing/2014/main" id="{F4F1FFB2-B0BC-446B-9B34-4288C9E9AFC9}"/>
              </a:ext>
            </a:extLst>
          </p:cNvPr>
          <p:cNvSpPr txBox="1"/>
          <p:nvPr userDrawn="1"/>
        </p:nvSpPr>
        <p:spPr>
          <a:xfrm>
            <a:off x="5381899" y="1753079"/>
            <a:ext cx="709636" cy="215444"/>
          </a:xfrm>
          <a:prstGeom prst="rect">
            <a:avLst/>
          </a:prstGeom>
          <a:noFill/>
        </p:spPr>
        <p:txBody>
          <a:bodyPr wrap="square" lIns="0" rIns="0">
            <a:noAutofit/>
          </a:bodyPr>
          <a:lstStyle/>
          <a:p>
            <a:pPr algn="ctr"/>
            <a:r>
              <a:rPr lang="en-US" sz="800" dirty="0">
                <a:solidFill>
                  <a:schemeClr val="tx1"/>
                </a:solidFill>
              </a:rPr>
              <a:t>AI </a:t>
            </a:r>
          </a:p>
        </p:txBody>
      </p:sp>
      <p:sp>
        <p:nvSpPr>
          <p:cNvPr id="70" name="TextBox 69">
            <a:extLst>
              <a:ext uri="{FF2B5EF4-FFF2-40B4-BE49-F238E27FC236}">
                <a16:creationId xmlns:a16="http://schemas.microsoft.com/office/drawing/2014/main" id="{5F7AAD6C-5663-4415-95C8-95A418271499}"/>
              </a:ext>
            </a:extLst>
          </p:cNvPr>
          <p:cNvSpPr txBox="1"/>
          <p:nvPr userDrawn="1"/>
        </p:nvSpPr>
        <p:spPr>
          <a:xfrm>
            <a:off x="5381899" y="5877738"/>
            <a:ext cx="709636" cy="215444"/>
          </a:xfrm>
          <a:prstGeom prst="rect">
            <a:avLst/>
          </a:prstGeom>
          <a:noFill/>
        </p:spPr>
        <p:txBody>
          <a:bodyPr wrap="square" lIns="0" rIns="0">
            <a:noAutofit/>
          </a:bodyPr>
          <a:lstStyle/>
          <a:p>
            <a:pPr algn="ctr"/>
            <a:r>
              <a:rPr lang="en-US" sz="800" dirty="0">
                <a:solidFill>
                  <a:schemeClr val="tx1"/>
                </a:solidFill>
              </a:rPr>
              <a:t>Keyboard</a:t>
            </a:r>
          </a:p>
        </p:txBody>
      </p:sp>
      <p:sp>
        <p:nvSpPr>
          <p:cNvPr id="72" name="TextBox 71">
            <a:extLst>
              <a:ext uri="{FF2B5EF4-FFF2-40B4-BE49-F238E27FC236}">
                <a16:creationId xmlns:a16="http://schemas.microsoft.com/office/drawing/2014/main" id="{A7202B93-89D8-4FDD-8D9A-0C21EF535DD5}"/>
              </a:ext>
            </a:extLst>
          </p:cNvPr>
          <p:cNvSpPr txBox="1"/>
          <p:nvPr userDrawn="1"/>
        </p:nvSpPr>
        <p:spPr>
          <a:xfrm>
            <a:off x="5381899" y="3367961"/>
            <a:ext cx="709636" cy="338554"/>
          </a:xfrm>
          <a:prstGeom prst="rect">
            <a:avLst/>
          </a:prstGeom>
          <a:noFill/>
        </p:spPr>
        <p:txBody>
          <a:bodyPr wrap="square" lIns="0" rIns="0">
            <a:noAutofit/>
          </a:bodyPr>
          <a:lstStyle/>
          <a:p>
            <a:pPr algn="ctr"/>
            <a:r>
              <a:rPr lang="en-US" sz="800" dirty="0">
                <a:solidFill>
                  <a:schemeClr val="tx1"/>
                </a:solidFill>
              </a:rPr>
              <a:t>Complete </a:t>
            </a:r>
          </a:p>
          <a:p>
            <a:pPr algn="ctr"/>
            <a:r>
              <a:rPr lang="en-US" sz="800" dirty="0">
                <a:solidFill>
                  <a:schemeClr val="tx1"/>
                </a:solidFill>
              </a:rPr>
              <a:t>audit</a:t>
            </a:r>
          </a:p>
        </p:txBody>
      </p:sp>
      <p:sp>
        <p:nvSpPr>
          <p:cNvPr id="74" name="TextBox 73">
            <a:extLst>
              <a:ext uri="{FF2B5EF4-FFF2-40B4-BE49-F238E27FC236}">
                <a16:creationId xmlns:a16="http://schemas.microsoft.com/office/drawing/2014/main" id="{90F4B8E3-F91B-4E96-93C4-2D4AE885E78B}"/>
              </a:ext>
            </a:extLst>
          </p:cNvPr>
          <p:cNvSpPr txBox="1"/>
          <p:nvPr userDrawn="1"/>
        </p:nvSpPr>
        <p:spPr>
          <a:xfrm>
            <a:off x="5381899" y="4216498"/>
            <a:ext cx="709636" cy="338554"/>
          </a:xfrm>
          <a:prstGeom prst="rect">
            <a:avLst/>
          </a:prstGeom>
          <a:noFill/>
        </p:spPr>
        <p:txBody>
          <a:bodyPr wrap="square" lIns="0" rIns="0">
            <a:noAutofit/>
          </a:bodyPr>
          <a:lstStyle/>
          <a:p>
            <a:pPr algn="ctr"/>
            <a:r>
              <a:rPr lang="en-US" sz="800" dirty="0">
                <a:solidFill>
                  <a:schemeClr val="tx1"/>
                </a:solidFill>
              </a:rPr>
              <a:t>Document </a:t>
            </a:r>
            <a:br>
              <a:rPr lang="en-US" sz="800" dirty="0">
                <a:solidFill>
                  <a:schemeClr val="tx1"/>
                </a:solidFill>
              </a:rPr>
            </a:br>
            <a:endParaRPr lang="en-US" sz="800" dirty="0">
              <a:solidFill>
                <a:schemeClr val="tx1"/>
              </a:solidFill>
            </a:endParaRPr>
          </a:p>
        </p:txBody>
      </p:sp>
      <p:sp>
        <p:nvSpPr>
          <p:cNvPr id="76" name="TextBox 75">
            <a:extLst>
              <a:ext uri="{FF2B5EF4-FFF2-40B4-BE49-F238E27FC236}">
                <a16:creationId xmlns:a16="http://schemas.microsoft.com/office/drawing/2014/main" id="{2B5058D7-7643-429A-89EC-F353837EA808}"/>
              </a:ext>
            </a:extLst>
          </p:cNvPr>
          <p:cNvSpPr txBox="1"/>
          <p:nvPr userDrawn="1"/>
        </p:nvSpPr>
        <p:spPr>
          <a:xfrm>
            <a:off x="6096309" y="5053521"/>
            <a:ext cx="709636" cy="215444"/>
          </a:xfrm>
          <a:prstGeom prst="rect">
            <a:avLst/>
          </a:prstGeom>
          <a:noFill/>
        </p:spPr>
        <p:txBody>
          <a:bodyPr wrap="square" lIns="0" rIns="0">
            <a:noAutofit/>
          </a:bodyPr>
          <a:lstStyle/>
          <a:p>
            <a:pPr algn="ctr"/>
            <a:r>
              <a:rPr lang="en-US" sz="800" dirty="0">
                <a:solidFill>
                  <a:schemeClr val="tx1"/>
                </a:solidFill>
              </a:rPr>
              <a:t>First-mention</a:t>
            </a:r>
          </a:p>
        </p:txBody>
      </p:sp>
      <p:sp>
        <p:nvSpPr>
          <p:cNvPr id="78" name="TextBox 77">
            <a:extLst>
              <a:ext uri="{FF2B5EF4-FFF2-40B4-BE49-F238E27FC236}">
                <a16:creationId xmlns:a16="http://schemas.microsoft.com/office/drawing/2014/main" id="{78070FC8-666B-4E4E-9D25-C3E250A33377}"/>
              </a:ext>
            </a:extLst>
          </p:cNvPr>
          <p:cNvSpPr txBox="1"/>
          <p:nvPr userDrawn="1"/>
        </p:nvSpPr>
        <p:spPr>
          <a:xfrm>
            <a:off x="5381899" y="2580873"/>
            <a:ext cx="709636" cy="215444"/>
          </a:xfrm>
          <a:prstGeom prst="rect">
            <a:avLst/>
          </a:prstGeom>
          <a:noFill/>
        </p:spPr>
        <p:txBody>
          <a:bodyPr wrap="square" lIns="0" rIns="0">
            <a:noAutofit/>
          </a:bodyPr>
          <a:lstStyle/>
          <a:p>
            <a:pPr algn="ctr"/>
            <a:r>
              <a:rPr lang="en-US" sz="800" dirty="0">
                <a:solidFill>
                  <a:schemeClr val="tx1"/>
                </a:solidFill>
              </a:rPr>
              <a:t>Automation</a:t>
            </a:r>
          </a:p>
        </p:txBody>
      </p:sp>
      <p:sp>
        <p:nvSpPr>
          <p:cNvPr id="80" name="TextBox 79">
            <a:extLst>
              <a:ext uri="{FF2B5EF4-FFF2-40B4-BE49-F238E27FC236}">
                <a16:creationId xmlns:a16="http://schemas.microsoft.com/office/drawing/2014/main" id="{2E145C96-DBDE-46E2-9171-37C44FC392A8}"/>
              </a:ext>
            </a:extLst>
          </p:cNvPr>
          <p:cNvSpPr txBox="1"/>
          <p:nvPr userDrawn="1"/>
        </p:nvSpPr>
        <p:spPr>
          <a:xfrm>
            <a:off x="6096309" y="1753079"/>
            <a:ext cx="709636" cy="215444"/>
          </a:xfrm>
          <a:prstGeom prst="rect">
            <a:avLst/>
          </a:prstGeom>
          <a:noFill/>
        </p:spPr>
        <p:txBody>
          <a:bodyPr wrap="square" lIns="0" rIns="0">
            <a:noAutofit/>
          </a:bodyPr>
          <a:lstStyle/>
          <a:p>
            <a:pPr algn="ctr"/>
            <a:r>
              <a:rPr lang="en-US" sz="800" dirty="0">
                <a:solidFill>
                  <a:schemeClr val="tx1"/>
                </a:solidFill>
              </a:rPr>
              <a:t>AI Alt</a:t>
            </a:r>
          </a:p>
        </p:txBody>
      </p:sp>
      <p:sp>
        <p:nvSpPr>
          <p:cNvPr id="82" name="TextBox 81">
            <a:extLst>
              <a:ext uri="{FF2B5EF4-FFF2-40B4-BE49-F238E27FC236}">
                <a16:creationId xmlns:a16="http://schemas.microsoft.com/office/drawing/2014/main" id="{5EF2FF4D-B1BD-4666-8C9D-753E6C0E2A6E}"/>
              </a:ext>
            </a:extLst>
          </p:cNvPr>
          <p:cNvSpPr txBox="1"/>
          <p:nvPr userDrawn="1"/>
        </p:nvSpPr>
        <p:spPr>
          <a:xfrm>
            <a:off x="6096309" y="5877738"/>
            <a:ext cx="709636" cy="215444"/>
          </a:xfrm>
          <a:prstGeom prst="rect">
            <a:avLst/>
          </a:prstGeom>
          <a:noFill/>
        </p:spPr>
        <p:txBody>
          <a:bodyPr wrap="square" lIns="0" rIns="0">
            <a:noAutofit/>
          </a:bodyPr>
          <a:lstStyle/>
          <a:p>
            <a:pPr algn="ctr"/>
            <a:r>
              <a:rPr lang="en-US" sz="800" dirty="0">
                <a:solidFill>
                  <a:schemeClr val="tx1"/>
                </a:solidFill>
              </a:rPr>
              <a:t>Label</a:t>
            </a:r>
          </a:p>
        </p:txBody>
      </p:sp>
      <p:sp>
        <p:nvSpPr>
          <p:cNvPr id="83" name="TextBox 82">
            <a:extLst>
              <a:ext uri="{FF2B5EF4-FFF2-40B4-BE49-F238E27FC236}">
                <a16:creationId xmlns:a16="http://schemas.microsoft.com/office/drawing/2014/main" id="{A4C49745-860B-4CA3-9551-970E17443DF5}"/>
              </a:ext>
            </a:extLst>
          </p:cNvPr>
          <p:cNvSpPr txBox="1"/>
          <p:nvPr userDrawn="1"/>
        </p:nvSpPr>
        <p:spPr>
          <a:xfrm>
            <a:off x="6096309" y="3367961"/>
            <a:ext cx="709636" cy="338554"/>
          </a:xfrm>
          <a:prstGeom prst="rect">
            <a:avLst/>
          </a:prstGeom>
          <a:noFill/>
        </p:spPr>
        <p:txBody>
          <a:bodyPr wrap="square" lIns="0" rIns="0">
            <a:noAutofit/>
          </a:bodyPr>
          <a:lstStyle/>
          <a:p>
            <a:pPr algn="ctr"/>
            <a:r>
              <a:rPr lang="en-US" sz="800" dirty="0">
                <a:solidFill>
                  <a:schemeClr val="tx1"/>
                </a:solidFill>
              </a:rPr>
              <a:t>Contact</a:t>
            </a:r>
          </a:p>
          <a:p>
            <a:pPr algn="ctr"/>
            <a:r>
              <a:rPr lang="en-US" sz="800" dirty="0">
                <a:solidFill>
                  <a:schemeClr val="tx1"/>
                </a:solidFill>
              </a:rPr>
              <a:t>email</a:t>
            </a:r>
          </a:p>
        </p:txBody>
      </p:sp>
      <p:sp>
        <p:nvSpPr>
          <p:cNvPr id="84" name="TextBox 83">
            <a:extLst>
              <a:ext uri="{FF2B5EF4-FFF2-40B4-BE49-F238E27FC236}">
                <a16:creationId xmlns:a16="http://schemas.microsoft.com/office/drawing/2014/main" id="{4252A578-B230-4B6B-AAAA-19F05A989A4C}"/>
              </a:ext>
            </a:extLst>
          </p:cNvPr>
          <p:cNvSpPr txBox="1"/>
          <p:nvPr userDrawn="1"/>
        </p:nvSpPr>
        <p:spPr>
          <a:xfrm>
            <a:off x="6096309" y="4216498"/>
            <a:ext cx="709636" cy="215444"/>
          </a:xfrm>
          <a:prstGeom prst="rect">
            <a:avLst/>
          </a:prstGeom>
          <a:noFill/>
        </p:spPr>
        <p:txBody>
          <a:bodyPr wrap="square" lIns="0" rIns="0">
            <a:noAutofit/>
          </a:bodyPr>
          <a:lstStyle/>
          <a:p>
            <a:pPr algn="ctr"/>
            <a:r>
              <a:rPr lang="en-US" sz="800" dirty="0">
                <a:solidFill>
                  <a:schemeClr val="tx1"/>
                </a:solidFill>
              </a:rPr>
              <a:t>Done</a:t>
            </a:r>
          </a:p>
        </p:txBody>
      </p:sp>
      <p:sp>
        <p:nvSpPr>
          <p:cNvPr id="86" name="TextBox 85">
            <a:extLst>
              <a:ext uri="{FF2B5EF4-FFF2-40B4-BE49-F238E27FC236}">
                <a16:creationId xmlns:a16="http://schemas.microsoft.com/office/drawing/2014/main" id="{FE902129-2039-4AC5-9EBC-415B09B01A10}"/>
              </a:ext>
            </a:extLst>
          </p:cNvPr>
          <p:cNvSpPr txBox="1"/>
          <p:nvPr userDrawn="1"/>
        </p:nvSpPr>
        <p:spPr>
          <a:xfrm>
            <a:off x="6810720" y="5053521"/>
            <a:ext cx="709636" cy="215444"/>
          </a:xfrm>
          <a:prstGeom prst="rect">
            <a:avLst/>
          </a:prstGeom>
          <a:noFill/>
        </p:spPr>
        <p:txBody>
          <a:bodyPr wrap="square" lIns="0" rIns="0">
            <a:noAutofit/>
          </a:bodyPr>
          <a:lstStyle/>
          <a:p>
            <a:pPr algn="ctr"/>
            <a:r>
              <a:rPr lang="en-US" sz="800" dirty="0">
                <a:solidFill>
                  <a:schemeClr val="tx1"/>
                </a:solidFill>
              </a:rPr>
              <a:t>First-</a:t>
            </a:r>
            <a:r>
              <a:rPr lang="en-US" sz="800" dirty="0" err="1">
                <a:solidFill>
                  <a:schemeClr val="tx1"/>
                </a:solidFill>
              </a:rPr>
              <a:t>onebox</a:t>
            </a:r>
            <a:endParaRPr lang="en-US" sz="800" dirty="0">
              <a:solidFill>
                <a:schemeClr val="tx1"/>
              </a:solidFill>
            </a:endParaRPr>
          </a:p>
        </p:txBody>
      </p:sp>
      <p:sp>
        <p:nvSpPr>
          <p:cNvPr id="88" name="TextBox 87">
            <a:extLst>
              <a:ext uri="{FF2B5EF4-FFF2-40B4-BE49-F238E27FC236}">
                <a16:creationId xmlns:a16="http://schemas.microsoft.com/office/drawing/2014/main" id="{C1D5AB5D-E898-4CE8-88C3-3E21999E6C50}"/>
              </a:ext>
            </a:extLst>
          </p:cNvPr>
          <p:cNvSpPr txBox="1"/>
          <p:nvPr userDrawn="1"/>
        </p:nvSpPr>
        <p:spPr>
          <a:xfrm>
            <a:off x="6096309" y="2580873"/>
            <a:ext cx="709636" cy="338554"/>
          </a:xfrm>
          <a:prstGeom prst="rect">
            <a:avLst/>
          </a:prstGeom>
          <a:noFill/>
        </p:spPr>
        <p:txBody>
          <a:bodyPr wrap="square" lIns="0" rIns="0">
            <a:noAutofit/>
          </a:bodyPr>
          <a:lstStyle/>
          <a:p>
            <a:pPr algn="ctr"/>
            <a:r>
              <a:rPr lang="en-US" sz="800" dirty="0">
                <a:solidFill>
                  <a:schemeClr val="tx1"/>
                </a:solidFill>
              </a:rPr>
              <a:t>Background automation</a:t>
            </a:r>
          </a:p>
        </p:txBody>
      </p:sp>
      <p:sp>
        <p:nvSpPr>
          <p:cNvPr id="89" name="TextBox 88">
            <a:extLst>
              <a:ext uri="{FF2B5EF4-FFF2-40B4-BE49-F238E27FC236}">
                <a16:creationId xmlns:a16="http://schemas.microsoft.com/office/drawing/2014/main" id="{78021956-D404-44CD-8BDA-4678E175BE1E}"/>
              </a:ext>
            </a:extLst>
          </p:cNvPr>
          <p:cNvSpPr txBox="1"/>
          <p:nvPr userDrawn="1"/>
        </p:nvSpPr>
        <p:spPr>
          <a:xfrm>
            <a:off x="6810720" y="1753079"/>
            <a:ext cx="709636" cy="215444"/>
          </a:xfrm>
          <a:prstGeom prst="rect">
            <a:avLst/>
          </a:prstGeom>
          <a:noFill/>
        </p:spPr>
        <p:txBody>
          <a:bodyPr wrap="square" lIns="0" rIns="0">
            <a:noAutofit/>
          </a:bodyPr>
          <a:lstStyle/>
          <a:p>
            <a:pPr algn="ctr"/>
            <a:r>
              <a:rPr lang="en-US" sz="800" dirty="0">
                <a:solidFill>
                  <a:schemeClr val="tx1"/>
                </a:solidFill>
              </a:rPr>
              <a:t>AI Enabled</a:t>
            </a:r>
          </a:p>
        </p:txBody>
      </p:sp>
      <p:sp>
        <p:nvSpPr>
          <p:cNvPr id="90" name="TextBox 89">
            <a:extLst>
              <a:ext uri="{FF2B5EF4-FFF2-40B4-BE49-F238E27FC236}">
                <a16:creationId xmlns:a16="http://schemas.microsoft.com/office/drawing/2014/main" id="{59BA3CC2-4687-4D55-A9A9-C1937314AF35}"/>
              </a:ext>
            </a:extLst>
          </p:cNvPr>
          <p:cNvSpPr txBox="1"/>
          <p:nvPr userDrawn="1"/>
        </p:nvSpPr>
        <p:spPr>
          <a:xfrm>
            <a:off x="6810720" y="5877738"/>
            <a:ext cx="709636" cy="215444"/>
          </a:xfrm>
          <a:prstGeom prst="rect">
            <a:avLst/>
          </a:prstGeom>
          <a:noFill/>
        </p:spPr>
        <p:txBody>
          <a:bodyPr wrap="square" lIns="0" rIns="0">
            <a:noAutofit/>
          </a:bodyPr>
          <a:lstStyle/>
          <a:p>
            <a:pPr algn="ctr"/>
            <a:r>
              <a:rPr lang="en-US" sz="800" dirty="0">
                <a:solidFill>
                  <a:schemeClr val="tx1"/>
                </a:solidFill>
              </a:rPr>
              <a:t>Label alt</a:t>
            </a:r>
          </a:p>
        </p:txBody>
      </p:sp>
      <p:sp>
        <p:nvSpPr>
          <p:cNvPr id="92" name="TextBox 91">
            <a:extLst>
              <a:ext uri="{FF2B5EF4-FFF2-40B4-BE49-F238E27FC236}">
                <a16:creationId xmlns:a16="http://schemas.microsoft.com/office/drawing/2014/main" id="{65C6136B-4DC2-4E31-AF26-A93DBD24CA8F}"/>
              </a:ext>
            </a:extLst>
          </p:cNvPr>
          <p:cNvSpPr txBox="1"/>
          <p:nvPr userDrawn="1"/>
        </p:nvSpPr>
        <p:spPr>
          <a:xfrm>
            <a:off x="8959652" y="3367961"/>
            <a:ext cx="709636" cy="215444"/>
          </a:xfrm>
          <a:prstGeom prst="rect">
            <a:avLst/>
          </a:prstGeom>
          <a:noFill/>
        </p:spPr>
        <p:txBody>
          <a:bodyPr wrap="square" lIns="0" rIns="0">
            <a:noAutofit/>
          </a:bodyPr>
          <a:lstStyle/>
          <a:p>
            <a:pPr algn="ctr"/>
            <a:r>
              <a:rPr lang="en-US" sz="800" dirty="0">
                <a:solidFill>
                  <a:schemeClr val="tx1"/>
                </a:solidFill>
              </a:rPr>
              <a:t>Cost low</a:t>
            </a:r>
          </a:p>
        </p:txBody>
      </p:sp>
      <p:sp>
        <p:nvSpPr>
          <p:cNvPr id="181" name="TextBox 180">
            <a:extLst>
              <a:ext uri="{FF2B5EF4-FFF2-40B4-BE49-F238E27FC236}">
                <a16:creationId xmlns:a16="http://schemas.microsoft.com/office/drawing/2014/main" id="{C44B68C6-DDF9-4772-BACB-2418FAC2EB35}"/>
              </a:ext>
            </a:extLst>
          </p:cNvPr>
          <p:cNvSpPr txBox="1"/>
          <p:nvPr userDrawn="1"/>
        </p:nvSpPr>
        <p:spPr>
          <a:xfrm>
            <a:off x="8959652" y="4216498"/>
            <a:ext cx="709636" cy="215444"/>
          </a:xfrm>
          <a:prstGeom prst="rect">
            <a:avLst/>
          </a:prstGeom>
          <a:noFill/>
        </p:spPr>
        <p:txBody>
          <a:bodyPr wrap="square" lIns="0" rIns="0">
            <a:noAutofit/>
          </a:bodyPr>
          <a:lstStyle/>
          <a:p>
            <a:pPr algn="ctr"/>
            <a:r>
              <a:rPr lang="en-US" sz="800" dirty="0">
                <a:solidFill>
                  <a:schemeClr val="tx1"/>
                </a:solidFill>
              </a:rPr>
              <a:t>Editor</a:t>
            </a:r>
          </a:p>
        </p:txBody>
      </p:sp>
      <p:sp>
        <p:nvSpPr>
          <p:cNvPr id="183" name="TextBox 182">
            <a:extLst>
              <a:ext uri="{FF2B5EF4-FFF2-40B4-BE49-F238E27FC236}">
                <a16:creationId xmlns:a16="http://schemas.microsoft.com/office/drawing/2014/main" id="{AE3E25C0-0159-47D0-8404-B2FD99482D3C}"/>
              </a:ext>
            </a:extLst>
          </p:cNvPr>
          <p:cNvSpPr txBox="1"/>
          <p:nvPr userDrawn="1"/>
        </p:nvSpPr>
        <p:spPr>
          <a:xfrm>
            <a:off x="9672676" y="5053521"/>
            <a:ext cx="709636" cy="215444"/>
          </a:xfrm>
          <a:prstGeom prst="rect">
            <a:avLst/>
          </a:prstGeom>
          <a:noFill/>
        </p:spPr>
        <p:txBody>
          <a:bodyPr wrap="square" lIns="0" rIns="0">
            <a:noAutofit/>
          </a:bodyPr>
          <a:lstStyle/>
          <a:p>
            <a:pPr algn="ctr"/>
            <a:r>
              <a:rPr lang="en-US" sz="800" dirty="0">
                <a:solidFill>
                  <a:schemeClr val="tx1"/>
                </a:solidFill>
              </a:rPr>
              <a:t>Goals</a:t>
            </a:r>
          </a:p>
        </p:txBody>
      </p:sp>
      <p:sp>
        <p:nvSpPr>
          <p:cNvPr id="185" name="TextBox 184">
            <a:extLst>
              <a:ext uri="{FF2B5EF4-FFF2-40B4-BE49-F238E27FC236}">
                <a16:creationId xmlns:a16="http://schemas.microsoft.com/office/drawing/2014/main" id="{12B148EE-860B-42DE-AA87-19FA87556A69}"/>
              </a:ext>
            </a:extLst>
          </p:cNvPr>
          <p:cNvSpPr txBox="1"/>
          <p:nvPr userDrawn="1"/>
        </p:nvSpPr>
        <p:spPr>
          <a:xfrm>
            <a:off x="8959652" y="2580873"/>
            <a:ext cx="709636" cy="338554"/>
          </a:xfrm>
          <a:prstGeom prst="rect">
            <a:avLst/>
          </a:prstGeom>
          <a:noFill/>
        </p:spPr>
        <p:txBody>
          <a:bodyPr wrap="square" lIns="0" rIns="0">
            <a:noAutofit/>
          </a:bodyPr>
          <a:lstStyle/>
          <a:p>
            <a:pPr algn="ctr"/>
            <a:r>
              <a:rPr lang="en-US" sz="800" dirty="0">
                <a:solidFill>
                  <a:schemeClr val="tx1"/>
                </a:solidFill>
              </a:rPr>
              <a:t>Business partner-up alt</a:t>
            </a:r>
          </a:p>
        </p:txBody>
      </p:sp>
      <p:sp>
        <p:nvSpPr>
          <p:cNvPr id="187" name="TextBox 186">
            <a:extLst>
              <a:ext uri="{FF2B5EF4-FFF2-40B4-BE49-F238E27FC236}">
                <a16:creationId xmlns:a16="http://schemas.microsoft.com/office/drawing/2014/main" id="{42684DB5-07E2-4F18-B4CE-CB234FC03788}"/>
              </a:ext>
            </a:extLst>
          </p:cNvPr>
          <p:cNvSpPr txBox="1"/>
          <p:nvPr userDrawn="1"/>
        </p:nvSpPr>
        <p:spPr>
          <a:xfrm>
            <a:off x="9672676" y="1753079"/>
            <a:ext cx="709636" cy="338554"/>
          </a:xfrm>
          <a:prstGeom prst="rect">
            <a:avLst/>
          </a:prstGeom>
          <a:noFill/>
        </p:spPr>
        <p:txBody>
          <a:bodyPr wrap="square" lIns="0" rIns="0">
            <a:noAutofit/>
          </a:bodyPr>
          <a:lstStyle/>
          <a:p>
            <a:pPr algn="ctr"/>
            <a:r>
              <a:rPr lang="en-US" sz="800" dirty="0">
                <a:solidFill>
                  <a:schemeClr val="tx1"/>
                </a:solidFill>
              </a:rPr>
              <a:t>App-3rd-party  2</a:t>
            </a:r>
          </a:p>
        </p:txBody>
      </p:sp>
      <p:sp>
        <p:nvSpPr>
          <p:cNvPr id="189" name="TextBox 188">
            <a:extLst>
              <a:ext uri="{FF2B5EF4-FFF2-40B4-BE49-F238E27FC236}">
                <a16:creationId xmlns:a16="http://schemas.microsoft.com/office/drawing/2014/main" id="{29761184-BF59-4B13-A148-A1A500BA9BEB}"/>
              </a:ext>
            </a:extLst>
          </p:cNvPr>
          <p:cNvSpPr txBox="1"/>
          <p:nvPr userDrawn="1"/>
        </p:nvSpPr>
        <p:spPr>
          <a:xfrm>
            <a:off x="10387591" y="5877738"/>
            <a:ext cx="709636" cy="338554"/>
          </a:xfrm>
          <a:prstGeom prst="rect">
            <a:avLst/>
          </a:prstGeom>
          <a:noFill/>
        </p:spPr>
        <p:txBody>
          <a:bodyPr wrap="square" lIns="0" rIns="0">
            <a:noAutofit/>
          </a:bodyPr>
          <a:lstStyle/>
          <a:p>
            <a:pPr algn="ctr"/>
            <a:r>
              <a:rPr lang="en-US" sz="800" dirty="0">
                <a:solidFill>
                  <a:schemeClr val="tx1"/>
                </a:solidFill>
              </a:rPr>
              <a:t>Link </a:t>
            </a:r>
          </a:p>
          <a:p>
            <a:pPr algn="ctr"/>
            <a:r>
              <a:rPr lang="en-US" sz="800" dirty="0">
                <a:solidFill>
                  <a:schemeClr val="tx1"/>
                </a:solidFill>
              </a:rPr>
              <a:t>special</a:t>
            </a:r>
          </a:p>
        </p:txBody>
      </p:sp>
      <p:sp>
        <p:nvSpPr>
          <p:cNvPr id="191" name="TextBox 190">
            <a:extLst>
              <a:ext uri="{FF2B5EF4-FFF2-40B4-BE49-F238E27FC236}">
                <a16:creationId xmlns:a16="http://schemas.microsoft.com/office/drawing/2014/main" id="{9C181999-EBCB-4B10-8CC1-A8EDD2AA8AB7}"/>
              </a:ext>
            </a:extLst>
          </p:cNvPr>
          <p:cNvSpPr txBox="1"/>
          <p:nvPr userDrawn="1"/>
        </p:nvSpPr>
        <p:spPr>
          <a:xfrm>
            <a:off x="2524257" y="3367961"/>
            <a:ext cx="709636" cy="338554"/>
          </a:xfrm>
          <a:prstGeom prst="rect">
            <a:avLst/>
          </a:prstGeom>
          <a:noFill/>
        </p:spPr>
        <p:txBody>
          <a:bodyPr wrap="square" lIns="0" rIns="0">
            <a:noAutofit/>
          </a:bodyPr>
          <a:lstStyle/>
          <a:p>
            <a:pPr algn="ctr"/>
            <a:r>
              <a:rPr lang="en-US" sz="800" dirty="0">
                <a:solidFill>
                  <a:schemeClr val="tx1"/>
                </a:solidFill>
              </a:rPr>
              <a:t>Cloud download</a:t>
            </a:r>
          </a:p>
        </p:txBody>
      </p:sp>
      <p:sp>
        <p:nvSpPr>
          <p:cNvPr id="193" name="TextBox 192">
            <a:extLst>
              <a:ext uri="{FF2B5EF4-FFF2-40B4-BE49-F238E27FC236}">
                <a16:creationId xmlns:a16="http://schemas.microsoft.com/office/drawing/2014/main" id="{D42A1ADC-4E65-45D8-9FF2-DAF8DF6DBFDB}"/>
              </a:ext>
            </a:extLst>
          </p:cNvPr>
          <p:cNvSpPr txBox="1"/>
          <p:nvPr userDrawn="1"/>
        </p:nvSpPr>
        <p:spPr>
          <a:xfrm>
            <a:off x="2524257" y="4216498"/>
            <a:ext cx="709636" cy="215444"/>
          </a:xfrm>
          <a:prstGeom prst="rect">
            <a:avLst/>
          </a:prstGeom>
          <a:noFill/>
        </p:spPr>
        <p:txBody>
          <a:bodyPr wrap="square" lIns="0" rIns="0">
            <a:noAutofit/>
          </a:bodyPr>
          <a:lstStyle/>
          <a:p>
            <a:pPr algn="ctr"/>
            <a:r>
              <a:rPr lang="en-US" sz="800" dirty="0">
                <a:solidFill>
                  <a:schemeClr val="tx1"/>
                </a:solidFill>
              </a:rPr>
              <a:t>Crown</a:t>
            </a:r>
          </a:p>
        </p:txBody>
      </p:sp>
      <p:sp>
        <p:nvSpPr>
          <p:cNvPr id="195" name="TextBox 194">
            <a:extLst>
              <a:ext uri="{FF2B5EF4-FFF2-40B4-BE49-F238E27FC236}">
                <a16:creationId xmlns:a16="http://schemas.microsoft.com/office/drawing/2014/main" id="{CBD0D93A-0A4E-4141-B475-A7A7949E5E19}"/>
              </a:ext>
            </a:extLst>
          </p:cNvPr>
          <p:cNvSpPr txBox="1"/>
          <p:nvPr userDrawn="1"/>
        </p:nvSpPr>
        <p:spPr>
          <a:xfrm>
            <a:off x="3241239" y="5053521"/>
            <a:ext cx="709636" cy="215444"/>
          </a:xfrm>
          <a:prstGeom prst="rect">
            <a:avLst/>
          </a:prstGeom>
          <a:noFill/>
        </p:spPr>
        <p:txBody>
          <a:bodyPr wrap="square" lIns="0" rIns="0">
            <a:noAutofit/>
          </a:bodyPr>
          <a:lstStyle/>
          <a:p>
            <a:pPr algn="ctr"/>
            <a:r>
              <a:rPr lang="en-US" sz="800" dirty="0">
                <a:solidFill>
                  <a:schemeClr val="tx1"/>
                </a:solidFill>
              </a:rPr>
              <a:t>First Emoji</a:t>
            </a:r>
          </a:p>
        </p:txBody>
      </p:sp>
      <p:sp>
        <p:nvSpPr>
          <p:cNvPr id="197" name="TextBox 196">
            <a:extLst>
              <a:ext uri="{FF2B5EF4-FFF2-40B4-BE49-F238E27FC236}">
                <a16:creationId xmlns:a16="http://schemas.microsoft.com/office/drawing/2014/main" id="{DBF395BA-B452-4237-A96E-6132CA84743F}"/>
              </a:ext>
            </a:extLst>
          </p:cNvPr>
          <p:cNvSpPr txBox="1"/>
          <p:nvPr userDrawn="1"/>
        </p:nvSpPr>
        <p:spPr>
          <a:xfrm>
            <a:off x="11099777" y="1753079"/>
            <a:ext cx="709636" cy="215444"/>
          </a:xfrm>
          <a:prstGeom prst="rect">
            <a:avLst/>
          </a:prstGeom>
          <a:noFill/>
        </p:spPr>
        <p:txBody>
          <a:bodyPr wrap="square" lIns="0" rIns="0">
            <a:noAutofit/>
          </a:bodyPr>
          <a:lstStyle/>
          <a:p>
            <a:pPr algn="ctr"/>
            <a:r>
              <a:rPr lang="en-US" sz="800" dirty="0">
                <a:solidFill>
                  <a:schemeClr val="tx1"/>
                </a:solidFill>
              </a:rPr>
              <a:t>Assessment</a:t>
            </a:r>
          </a:p>
        </p:txBody>
      </p:sp>
      <p:sp>
        <p:nvSpPr>
          <p:cNvPr id="199" name="TextBox 198">
            <a:extLst>
              <a:ext uri="{FF2B5EF4-FFF2-40B4-BE49-F238E27FC236}">
                <a16:creationId xmlns:a16="http://schemas.microsoft.com/office/drawing/2014/main" id="{71FC3985-50EB-4C6E-8D13-22CC4D33A8D4}"/>
              </a:ext>
            </a:extLst>
          </p:cNvPr>
          <p:cNvSpPr txBox="1"/>
          <p:nvPr userDrawn="1"/>
        </p:nvSpPr>
        <p:spPr>
          <a:xfrm>
            <a:off x="3241239" y="1753079"/>
            <a:ext cx="709636" cy="215444"/>
          </a:xfrm>
          <a:prstGeom prst="rect">
            <a:avLst/>
          </a:prstGeom>
          <a:noFill/>
        </p:spPr>
        <p:txBody>
          <a:bodyPr wrap="square" lIns="0" rIns="0">
            <a:noAutofit/>
          </a:bodyPr>
          <a:lstStyle/>
          <a:p>
            <a:pPr algn="ctr"/>
            <a:r>
              <a:rPr lang="en-US" sz="800" dirty="0">
                <a:solidFill>
                  <a:schemeClr val="tx1"/>
                </a:solidFill>
              </a:rPr>
              <a:t>Abstract</a:t>
            </a:r>
          </a:p>
        </p:txBody>
      </p:sp>
      <p:sp>
        <p:nvSpPr>
          <p:cNvPr id="201" name="TextBox 200">
            <a:extLst>
              <a:ext uri="{FF2B5EF4-FFF2-40B4-BE49-F238E27FC236}">
                <a16:creationId xmlns:a16="http://schemas.microsoft.com/office/drawing/2014/main" id="{7BFD4676-4AB4-4045-B6A7-BD0E3B58EDCD}"/>
              </a:ext>
            </a:extLst>
          </p:cNvPr>
          <p:cNvSpPr txBox="1"/>
          <p:nvPr userDrawn="1"/>
        </p:nvSpPr>
        <p:spPr>
          <a:xfrm>
            <a:off x="3241239" y="5877738"/>
            <a:ext cx="709636" cy="215444"/>
          </a:xfrm>
          <a:prstGeom prst="rect">
            <a:avLst/>
          </a:prstGeom>
          <a:noFill/>
        </p:spPr>
        <p:txBody>
          <a:bodyPr wrap="square" lIns="0" rIns="0">
            <a:noAutofit/>
          </a:bodyPr>
          <a:lstStyle/>
          <a:p>
            <a:pPr algn="ctr"/>
            <a:r>
              <a:rPr lang="en-US" sz="800" dirty="0">
                <a:solidFill>
                  <a:schemeClr val="tx1"/>
                </a:solidFill>
              </a:rPr>
              <a:t>Information</a:t>
            </a:r>
          </a:p>
        </p:txBody>
      </p:sp>
      <p:sp>
        <p:nvSpPr>
          <p:cNvPr id="203" name="TextBox 202">
            <a:extLst>
              <a:ext uri="{FF2B5EF4-FFF2-40B4-BE49-F238E27FC236}">
                <a16:creationId xmlns:a16="http://schemas.microsoft.com/office/drawing/2014/main" id="{6B512916-1354-402C-AB26-7E879440F016}"/>
              </a:ext>
            </a:extLst>
          </p:cNvPr>
          <p:cNvSpPr txBox="1"/>
          <p:nvPr userDrawn="1"/>
        </p:nvSpPr>
        <p:spPr>
          <a:xfrm>
            <a:off x="3932072" y="3367961"/>
            <a:ext cx="709636" cy="338554"/>
          </a:xfrm>
          <a:prstGeom prst="rect">
            <a:avLst/>
          </a:prstGeom>
          <a:noFill/>
        </p:spPr>
        <p:txBody>
          <a:bodyPr wrap="square" lIns="0" rIns="0">
            <a:noAutofit/>
          </a:bodyPr>
          <a:lstStyle/>
          <a:p>
            <a:pPr algn="ctr"/>
            <a:r>
              <a:rPr lang="en-US" sz="800" dirty="0">
                <a:solidFill>
                  <a:schemeClr val="tx1"/>
                </a:solidFill>
              </a:rPr>
              <a:t>Cloud </a:t>
            </a:r>
          </a:p>
          <a:p>
            <a:pPr algn="ctr"/>
            <a:r>
              <a:rPr lang="en-US" sz="800" dirty="0">
                <a:solidFill>
                  <a:schemeClr val="tx1"/>
                </a:solidFill>
              </a:rPr>
              <a:t>upload</a:t>
            </a:r>
          </a:p>
        </p:txBody>
      </p:sp>
      <p:sp>
        <p:nvSpPr>
          <p:cNvPr id="205" name="TextBox 204">
            <a:extLst>
              <a:ext uri="{FF2B5EF4-FFF2-40B4-BE49-F238E27FC236}">
                <a16:creationId xmlns:a16="http://schemas.microsoft.com/office/drawing/2014/main" id="{DE45D832-8D81-4441-8923-732A16BCBF20}"/>
              </a:ext>
            </a:extLst>
          </p:cNvPr>
          <p:cNvSpPr txBox="1"/>
          <p:nvPr userDrawn="1"/>
        </p:nvSpPr>
        <p:spPr>
          <a:xfrm>
            <a:off x="3932072" y="4216498"/>
            <a:ext cx="709636" cy="215444"/>
          </a:xfrm>
          <a:prstGeom prst="rect">
            <a:avLst/>
          </a:prstGeom>
          <a:noFill/>
        </p:spPr>
        <p:txBody>
          <a:bodyPr wrap="square" lIns="0" rIns="0">
            <a:noAutofit/>
          </a:bodyPr>
          <a:lstStyle/>
          <a:p>
            <a:pPr algn="ctr"/>
            <a:r>
              <a:rPr lang="en-US" sz="800" dirty="0">
                <a:solidFill>
                  <a:schemeClr val="tx1"/>
                </a:solidFill>
              </a:rPr>
              <a:t>Decrease</a:t>
            </a:r>
          </a:p>
        </p:txBody>
      </p:sp>
      <p:sp>
        <p:nvSpPr>
          <p:cNvPr id="207" name="TextBox 206">
            <a:extLst>
              <a:ext uri="{FF2B5EF4-FFF2-40B4-BE49-F238E27FC236}">
                <a16:creationId xmlns:a16="http://schemas.microsoft.com/office/drawing/2014/main" id="{ACCD6C7D-8D4F-471F-BF6A-3DA2E570A11A}"/>
              </a:ext>
            </a:extLst>
          </p:cNvPr>
          <p:cNvSpPr txBox="1"/>
          <p:nvPr userDrawn="1"/>
        </p:nvSpPr>
        <p:spPr>
          <a:xfrm>
            <a:off x="4667488" y="5053521"/>
            <a:ext cx="709636" cy="215444"/>
          </a:xfrm>
          <a:prstGeom prst="rect">
            <a:avLst/>
          </a:prstGeom>
          <a:noFill/>
        </p:spPr>
        <p:txBody>
          <a:bodyPr wrap="square" lIns="0" rIns="0">
            <a:noAutofit/>
          </a:bodyPr>
          <a:lstStyle/>
          <a:p>
            <a:pPr algn="ctr"/>
            <a:r>
              <a:rPr lang="en-US" sz="800" dirty="0">
                <a:solidFill>
                  <a:schemeClr val="tx1"/>
                </a:solidFill>
              </a:rPr>
              <a:t>First-like</a:t>
            </a:r>
          </a:p>
        </p:txBody>
      </p:sp>
      <p:sp>
        <p:nvSpPr>
          <p:cNvPr id="209" name="TextBox 208">
            <a:extLst>
              <a:ext uri="{FF2B5EF4-FFF2-40B4-BE49-F238E27FC236}">
                <a16:creationId xmlns:a16="http://schemas.microsoft.com/office/drawing/2014/main" id="{32DF3D9B-AEFD-4913-9091-1766F686CC24}"/>
              </a:ext>
            </a:extLst>
          </p:cNvPr>
          <p:cNvSpPr txBox="1"/>
          <p:nvPr userDrawn="1"/>
        </p:nvSpPr>
        <p:spPr>
          <a:xfrm>
            <a:off x="3932072" y="2580873"/>
            <a:ext cx="709636" cy="215444"/>
          </a:xfrm>
          <a:prstGeom prst="rect">
            <a:avLst/>
          </a:prstGeom>
          <a:noFill/>
        </p:spPr>
        <p:txBody>
          <a:bodyPr wrap="square" lIns="0" rIns="0">
            <a:noAutofit/>
          </a:bodyPr>
          <a:lstStyle/>
          <a:p>
            <a:pPr algn="ctr"/>
            <a:r>
              <a:rPr lang="en-US" sz="800" dirty="0">
                <a:solidFill>
                  <a:schemeClr val="tx1"/>
                </a:solidFill>
              </a:rPr>
              <a:t>Autobiographer</a:t>
            </a:r>
          </a:p>
        </p:txBody>
      </p:sp>
      <p:sp>
        <p:nvSpPr>
          <p:cNvPr id="211" name="TextBox 210">
            <a:extLst>
              <a:ext uri="{FF2B5EF4-FFF2-40B4-BE49-F238E27FC236}">
                <a16:creationId xmlns:a16="http://schemas.microsoft.com/office/drawing/2014/main" id="{3CA99349-7E4F-42A8-B135-0254590B3A20}"/>
              </a:ext>
            </a:extLst>
          </p:cNvPr>
          <p:cNvSpPr txBox="1"/>
          <p:nvPr userDrawn="1"/>
        </p:nvSpPr>
        <p:spPr>
          <a:xfrm>
            <a:off x="4667488" y="1753079"/>
            <a:ext cx="709636" cy="338554"/>
          </a:xfrm>
          <a:prstGeom prst="rect">
            <a:avLst/>
          </a:prstGeom>
          <a:noFill/>
        </p:spPr>
        <p:txBody>
          <a:bodyPr wrap="square" lIns="0" rIns="0">
            <a:noAutofit/>
          </a:bodyPr>
          <a:lstStyle/>
          <a:p>
            <a:pPr algn="ctr"/>
            <a:r>
              <a:rPr lang="en-US" sz="800" dirty="0">
                <a:solidFill>
                  <a:schemeClr val="tx1"/>
                </a:solidFill>
              </a:rPr>
              <a:t>Advanced </a:t>
            </a:r>
          </a:p>
          <a:p>
            <a:pPr algn="ctr"/>
            <a:r>
              <a:rPr lang="en-US" sz="800" dirty="0">
                <a:solidFill>
                  <a:schemeClr val="tx1"/>
                </a:solidFill>
              </a:rPr>
              <a:t>OCR</a:t>
            </a:r>
          </a:p>
        </p:txBody>
      </p:sp>
      <p:sp>
        <p:nvSpPr>
          <p:cNvPr id="213" name="TextBox 212">
            <a:extLst>
              <a:ext uri="{FF2B5EF4-FFF2-40B4-BE49-F238E27FC236}">
                <a16:creationId xmlns:a16="http://schemas.microsoft.com/office/drawing/2014/main" id="{7E2829F3-9FE5-421B-A781-8133376E77C9}"/>
              </a:ext>
            </a:extLst>
          </p:cNvPr>
          <p:cNvSpPr txBox="1"/>
          <p:nvPr userDrawn="1"/>
        </p:nvSpPr>
        <p:spPr>
          <a:xfrm>
            <a:off x="4667488" y="5877738"/>
            <a:ext cx="709636" cy="215444"/>
          </a:xfrm>
          <a:prstGeom prst="rect">
            <a:avLst/>
          </a:prstGeom>
          <a:noFill/>
        </p:spPr>
        <p:txBody>
          <a:bodyPr wrap="square" lIns="0" rIns="0">
            <a:noAutofit/>
          </a:bodyPr>
          <a:lstStyle/>
          <a:p>
            <a:pPr algn="ctr"/>
            <a:r>
              <a:rPr lang="en-US" sz="800" dirty="0">
                <a:solidFill>
                  <a:schemeClr val="tx1"/>
                </a:solidFill>
              </a:rPr>
              <a:t>Institutionalize</a:t>
            </a:r>
          </a:p>
        </p:txBody>
      </p:sp>
      <p:sp>
        <p:nvSpPr>
          <p:cNvPr id="215" name="TextBox 214">
            <a:extLst>
              <a:ext uri="{FF2B5EF4-FFF2-40B4-BE49-F238E27FC236}">
                <a16:creationId xmlns:a16="http://schemas.microsoft.com/office/drawing/2014/main" id="{4277E678-95C6-4042-906A-9B98BDABD780}"/>
              </a:ext>
            </a:extLst>
          </p:cNvPr>
          <p:cNvSpPr txBox="1"/>
          <p:nvPr userDrawn="1"/>
        </p:nvSpPr>
        <p:spPr>
          <a:xfrm>
            <a:off x="3241239" y="3367961"/>
            <a:ext cx="709636" cy="338554"/>
          </a:xfrm>
          <a:prstGeom prst="rect">
            <a:avLst/>
          </a:prstGeom>
          <a:noFill/>
        </p:spPr>
        <p:txBody>
          <a:bodyPr wrap="square" lIns="0" rIns="0">
            <a:noAutofit/>
          </a:bodyPr>
          <a:lstStyle/>
          <a:p>
            <a:pPr algn="ctr"/>
            <a:r>
              <a:rPr lang="en-US" sz="800" dirty="0">
                <a:solidFill>
                  <a:schemeClr val="tx1"/>
                </a:solidFill>
              </a:rPr>
              <a:t>Cloud </a:t>
            </a:r>
          </a:p>
          <a:p>
            <a:pPr algn="ctr"/>
            <a:r>
              <a:rPr lang="en-US" sz="800" dirty="0">
                <a:solidFill>
                  <a:schemeClr val="tx1"/>
                </a:solidFill>
              </a:rPr>
              <a:t>secure</a:t>
            </a:r>
          </a:p>
        </p:txBody>
      </p:sp>
      <p:sp>
        <p:nvSpPr>
          <p:cNvPr id="217" name="TextBox 216">
            <a:extLst>
              <a:ext uri="{FF2B5EF4-FFF2-40B4-BE49-F238E27FC236}">
                <a16:creationId xmlns:a16="http://schemas.microsoft.com/office/drawing/2014/main" id="{9D653F88-C5C2-4DA1-9FD2-F1148CC933FA}"/>
              </a:ext>
            </a:extLst>
          </p:cNvPr>
          <p:cNvSpPr txBox="1"/>
          <p:nvPr userDrawn="1"/>
        </p:nvSpPr>
        <p:spPr>
          <a:xfrm>
            <a:off x="3241239" y="4216498"/>
            <a:ext cx="709636" cy="338554"/>
          </a:xfrm>
          <a:prstGeom prst="rect">
            <a:avLst/>
          </a:prstGeom>
          <a:noFill/>
        </p:spPr>
        <p:txBody>
          <a:bodyPr wrap="square" lIns="0" rIns="0">
            <a:noAutofit/>
          </a:bodyPr>
          <a:lstStyle/>
          <a:p>
            <a:pPr algn="ctr"/>
            <a:r>
              <a:rPr lang="en-US" sz="800" dirty="0">
                <a:solidFill>
                  <a:schemeClr val="tx1"/>
                </a:solidFill>
              </a:rPr>
              <a:t>Cultural acceptance</a:t>
            </a:r>
          </a:p>
        </p:txBody>
      </p:sp>
      <p:sp>
        <p:nvSpPr>
          <p:cNvPr id="219" name="TextBox 218">
            <a:extLst>
              <a:ext uri="{FF2B5EF4-FFF2-40B4-BE49-F238E27FC236}">
                <a16:creationId xmlns:a16="http://schemas.microsoft.com/office/drawing/2014/main" id="{FD2CDFC3-B977-465E-A8FC-581C80106056}"/>
              </a:ext>
            </a:extLst>
          </p:cNvPr>
          <p:cNvSpPr txBox="1"/>
          <p:nvPr userDrawn="1"/>
        </p:nvSpPr>
        <p:spPr>
          <a:xfrm>
            <a:off x="3932072" y="5053521"/>
            <a:ext cx="709636" cy="215444"/>
          </a:xfrm>
          <a:prstGeom prst="rect">
            <a:avLst/>
          </a:prstGeom>
          <a:noFill/>
        </p:spPr>
        <p:txBody>
          <a:bodyPr wrap="square" lIns="0" rIns="0">
            <a:noAutofit/>
          </a:bodyPr>
          <a:lstStyle/>
          <a:p>
            <a:pPr algn="ctr"/>
            <a:r>
              <a:rPr lang="en-US" sz="800" dirty="0">
                <a:solidFill>
                  <a:schemeClr val="tx1"/>
                </a:solidFill>
              </a:rPr>
              <a:t>First Flag</a:t>
            </a:r>
          </a:p>
        </p:txBody>
      </p:sp>
      <p:sp>
        <p:nvSpPr>
          <p:cNvPr id="221" name="TextBox 220">
            <a:extLst>
              <a:ext uri="{FF2B5EF4-FFF2-40B4-BE49-F238E27FC236}">
                <a16:creationId xmlns:a16="http://schemas.microsoft.com/office/drawing/2014/main" id="{017BB878-8640-4043-B10E-730925B9B418}"/>
              </a:ext>
            </a:extLst>
          </p:cNvPr>
          <p:cNvSpPr txBox="1"/>
          <p:nvPr userDrawn="1"/>
        </p:nvSpPr>
        <p:spPr>
          <a:xfrm>
            <a:off x="3241239" y="2580873"/>
            <a:ext cx="709636" cy="215444"/>
          </a:xfrm>
          <a:prstGeom prst="rect">
            <a:avLst/>
          </a:prstGeom>
          <a:noFill/>
        </p:spPr>
        <p:txBody>
          <a:bodyPr wrap="square" lIns="0" rIns="0">
            <a:noAutofit/>
          </a:bodyPr>
          <a:lstStyle/>
          <a:p>
            <a:pPr algn="ctr"/>
            <a:r>
              <a:rPr lang="en-US" sz="800" dirty="0">
                <a:solidFill>
                  <a:schemeClr val="tx1"/>
                </a:solidFill>
              </a:rPr>
              <a:t>Atom</a:t>
            </a:r>
          </a:p>
        </p:txBody>
      </p:sp>
      <p:sp>
        <p:nvSpPr>
          <p:cNvPr id="223" name="TextBox 222">
            <a:extLst>
              <a:ext uri="{FF2B5EF4-FFF2-40B4-BE49-F238E27FC236}">
                <a16:creationId xmlns:a16="http://schemas.microsoft.com/office/drawing/2014/main" id="{3BD1719A-8A2E-4BE8-AE36-F41AC5723B2E}"/>
              </a:ext>
            </a:extLst>
          </p:cNvPr>
          <p:cNvSpPr txBox="1"/>
          <p:nvPr userDrawn="1"/>
        </p:nvSpPr>
        <p:spPr>
          <a:xfrm>
            <a:off x="3932072" y="1753079"/>
            <a:ext cx="709636" cy="215444"/>
          </a:xfrm>
          <a:prstGeom prst="rect">
            <a:avLst/>
          </a:prstGeom>
          <a:noFill/>
        </p:spPr>
        <p:txBody>
          <a:bodyPr wrap="square" lIns="0" rIns="0">
            <a:noAutofit/>
          </a:bodyPr>
          <a:lstStyle/>
          <a:p>
            <a:pPr algn="ctr"/>
            <a:r>
              <a:rPr lang="en-US" sz="800" dirty="0">
                <a:solidFill>
                  <a:schemeClr val="tx1"/>
                </a:solidFill>
              </a:rPr>
              <a:t>Add</a:t>
            </a:r>
          </a:p>
        </p:txBody>
      </p:sp>
      <p:sp>
        <p:nvSpPr>
          <p:cNvPr id="225" name="TextBox 224">
            <a:extLst>
              <a:ext uri="{FF2B5EF4-FFF2-40B4-BE49-F238E27FC236}">
                <a16:creationId xmlns:a16="http://schemas.microsoft.com/office/drawing/2014/main" id="{70ADFD1E-2D8B-44B9-B547-A54094EF1EB4}"/>
              </a:ext>
            </a:extLst>
          </p:cNvPr>
          <p:cNvSpPr txBox="1"/>
          <p:nvPr userDrawn="1"/>
        </p:nvSpPr>
        <p:spPr>
          <a:xfrm>
            <a:off x="3932072" y="5877738"/>
            <a:ext cx="709636" cy="215444"/>
          </a:xfrm>
          <a:prstGeom prst="rect">
            <a:avLst/>
          </a:prstGeom>
          <a:noFill/>
        </p:spPr>
        <p:txBody>
          <a:bodyPr wrap="square" lIns="0" rIns="0">
            <a:noAutofit/>
          </a:bodyPr>
          <a:lstStyle/>
          <a:p>
            <a:pPr algn="ctr"/>
            <a:r>
              <a:rPr lang="en-US" sz="800" dirty="0">
                <a:solidFill>
                  <a:schemeClr val="tx1"/>
                </a:solidFill>
              </a:rPr>
              <a:t>Input</a:t>
            </a:r>
          </a:p>
        </p:txBody>
      </p:sp>
      <p:sp>
        <p:nvSpPr>
          <p:cNvPr id="227" name="TextBox 226">
            <a:extLst>
              <a:ext uri="{FF2B5EF4-FFF2-40B4-BE49-F238E27FC236}">
                <a16:creationId xmlns:a16="http://schemas.microsoft.com/office/drawing/2014/main" id="{3E604084-A22E-4804-9DD7-818B5B77E8B0}"/>
              </a:ext>
            </a:extLst>
          </p:cNvPr>
          <p:cNvSpPr txBox="1"/>
          <p:nvPr userDrawn="1"/>
        </p:nvSpPr>
        <p:spPr>
          <a:xfrm>
            <a:off x="6810720" y="3367961"/>
            <a:ext cx="709636" cy="338554"/>
          </a:xfrm>
          <a:prstGeom prst="rect">
            <a:avLst/>
          </a:prstGeom>
          <a:noFill/>
        </p:spPr>
        <p:txBody>
          <a:bodyPr wrap="square" lIns="0" rIns="0">
            <a:noAutofit/>
          </a:bodyPr>
          <a:lstStyle/>
          <a:p>
            <a:pPr algn="ctr"/>
            <a:r>
              <a:rPr lang="en-US" sz="800" dirty="0">
                <a:solidFill>
                  <a:schemeClr val="tx1"/>
                </a:solidFill>
              </a:rPr>
              <a:t>Contact </a:t>
            </a:r>
          </a:p>
          <a:p>
            <a:pPr algn="ctr"/>
            <a:r>
              <a:rPr lang="en-US" sz="800" dirty="0">
                <a:solidFill>
                  <a:schemeClr val="tx1"/>
                </a:solidFill>
              </a:rPr>
              <a:t>email alt</a:t>
            </a:r>
          </a:p>
        </p:txBody>
      </p:sp>
      <p:sp>
        <p:nvSpPr>
          <p:cNvPr id="229" name="TextBox 228">
            <a:extLst>
              <a:ext uri="{FF2B5EF4-FFF2-40B4-BE49-F238E27FC236}">
                <a16:creationId xmlns:a16="http://schemas.microsoft.com/office/drawing/2014/main" id="{06EFCF0E-5483-4412-948C-D62CB2FCDF4C}"/>
              </a:ext>
            </a:extLst>
          </p:cNvPr>
          <p:cNvSpPr txBox="1"/>
          <p:nvPr userDrawn="1"/>
        </p:nvSpPr>
        <p:spPr>
          <a:xfrm>
            <a:off x="6810720" y="4216498"/>
            <a:ext cx="709636" cy="338554"/>
          </a:xfrm>
          <a:prstGeom prst="rect">
            <a:avLst/>
          </a:prstGeom>
          <a:noFill/>
        </p:spPr>
        <p:txBody>
          <a:bodyPr wrap="square" lIns="0" rIns="0">
            <a:noAutofit/>
          </a:bodyPr>
          <a:lstStyle/>
          <a:p>
            <a:pPr algn="ctr"/>
            <a:r>
              <a:rPr lang="en-US" sz="800" dirty="0">
                <a:solidFill>
                  <a:schemeClr val="tx1"/>
                </a:solidFill>
              </a:rPr>
              <a:t>Ease </a:t>
            </a:r>
          </a:p>
          <a:p>
            <a:pPr algn="ctr"/>
            <a:r>
              <a:rPr lang="en-US" sz="800" dirty="0">
                <a:solidFill>
                  <a:schemeClr val="tx1"/>
                </a:solidFill>
              </a:rPr>
              <a:t>of use</a:t>
            </a:r>
          </a:p>
        </p:txBody>
      </p:sp>
      <p:sp>
        <p:nvSpPr>
          <p:cNvPr id="231" name="TextBox 230">
            <a:extLst>
              <a:ext uri="{FF2B5EF4-FFF2-40B4-BE49-F238E27FC236}">
                <a16:creationId xmlns:a16="http://schemas.microsoft.com/office/drawing/2014/main" id="{D89995A6-FEE0-4A1F-A817-D11AF7B5C394}"/>
              </a:ext>
            </a:extLst>
          </p:cNvPr>
          <p:cNvSpPr txBox="1"/>
          <p:nvPr userDrawn="1"/>
        </p:nvSpPr>
        <p:spPr>
          <a:xfrm>
            <a:off x="7525130" y="5053521"/>
            <a:ext cx="709636" cy="215444"/>
          </a:xfrm>
          <a:prstGeom prst="rect">
            <a:avLst/>
          </a:prstGeom>
          <a:noFill/>
        </p:spPr>
        <p:txBody>
          <a:bodyPr wrap="square" lIns="0" rIns="0">
            <a:noAutofit/>
          </a:bodyPr>
          <a:lstStyle/>
          <a:p>
            <a:pPr algn="ctr"/>
            <a:r>
              <a:rPr lang="en-US" sz="800" dirty="0">
                <a:solidFill>
                  <a:schemeClr val="tx1"/>
                </a:solidFill>
              </a:rPr>
              <a:t>First-quote</a:t>
            </a:r>
          </a:p>
        </p:txBody>
      </p:sp>
      <p:sp>
        <p:nvSpPr>
          <p:cNvPr id="233" name="TextBox 232">
            <a:extLst>
              <a:ext uri="{FF2B5EF4-FFF2-40B4-BE49-F238E27FC236}">
                <a16:creationId xmlns:a16="http://schemas.microsoft.com/office/drawing/2014/main" id="{7F3FE832-7D1D-4660-BA4A-0AA427F63DAF}"/>
              </a:ext>
            </a:extLst>
          </p:cNvPr>
          <p:cNvSpPr txBox="1"/>
          <p:nvPr userDrawn="1"/>
        </p:nvSpPr>
        <p:spPr>
          <a:xfrm>
            <a:off x="6810720" y="2580873"/>
            <a:ext cx="709636" cy="215444"/>
          </a:xfrm>
          <a:prstGeom prst="rect">
            <a:avLst/>
          </a:prstGeom>
          <a:noFill/>
        </p:spPr>
        <p:txBody>
          <a:bodyPr wrap="square" lIns="0" rIns="0">
            <a:noAutofit/>
          </a:bodyPr>
          <a:lstStyle/>
          <a:p>
            <a:pPr algn="ctr"/>
            <a:r>
              <a:rPr lang="en-US" sz="800" dirty="0">
                <a:solidFill>
                  <a:schemeClr val="tx1"/>
                </a:solidFill>
              </a:rPr>
              <a:t>Big scale</a:t>
            </a:r>
          </a:p>
        </p:txBody>
      </p:sp>
      <p:sp>
        <p:nvSpPr>
          <p:cNvPr id="235" name="TextBox 234">
            <a:extLst>
              <a:ext uri="{FF2B5EF4-FFF2-40B4-BE49-F238E27FC236}">
                <a16:creationId xmlns:a16="http://schemas.microsoft.com/office/drawing/2014/main" id="{FD7E7F3D-3B87-48E6-B768-EC0F773CA9D0}"/>
              </a:ext>
            </a:extLst>
          </p:cNvPr>
          <p:cNvSpPr txBox="1"/>
          <p:nvPr userDrawn="1"/>
        </p:nvSpPr>
        <p:spPr>
          <a:xfrm>
            <a:off x="7525130" y="1753079"/>
            <a:ext cx="709636" cy="338554"/>
          </a:xfrm>
          <a:prstGeom prst="rect">
            <a:avLst/>
          </a:prstGeom>
          <a:noFill/>
        </p:spPr>
        <p:txBody>
          <a:bodyPr wrap="square" lIns="0" rIns="0">
            <a:noAutofit/>
          </a:bodyPr>
          <a:lstStyle/>
          <a:p>
            <a:pPr algn="ctr"/>
            <a:r>
              <a:rPr lang="en-US" sz="800" dirty="0">
                <a:solidFill>
                  <a:schemeClr val="tx1"/>
                </a:solidFill>
              </a:rPr>
              <a:t>Alert </a:t>
            </a:r>
          </a:p>
          <a:p>
            <a:pPr algn="ctr"/>
            <a:r>
              <a:rPr lang="en-US" sz="800" dirty="0">
                <a:solidFill>
                  <a:schemeClr val="tx1"/>
                </a:solidFill>
              </a:rPr>
              <a:t>Alarm</a:t>
            </a:r>
          </a:p>
        </p:txBody>
      </p:sp>
      <p:sp>
        <p:nvSpPr>
          <p:cNvPr id="237" name="TextBox 236">
            <a:extLst>
              <a:ext uri="{FF2B5EF4-FFF2-40B4-BE49-F238E27FC236}">
                <a16:creationId xmlns:a16="http://schemas.microsoft.com/office/drawing/2014/main" id="{CC1477E2-5C20-48CE-81AC-B5C1BC359C10}"/>
              </a:ext>
            </a:extLst>
          </p:cNvPr>
          <p:cNvSpPr txBox="1"/>
          <p:nvPr userDrawn="1"/>
        </p:nvSpPr>
        <p:spPr>
          <a:xfrm>
            <a:off x="7525130" y="5877738"/>
            <a:ext cx="709636" cy="215444"/>
          </a:xfrm>
          <a:prstGeom prst="rect">
            <a:avLst/>
          </a:prstGeom>
          <a:noFill/>
        </p:spPr>
        <p:txBody>
          <a:bodyPr wrap="square" lIns="0" rIns="0">
            <a:noAutofit/>
          </a:bodyPr>
          <a:lstStyle/>
          <a:p>
            <a:pPr algn="ctr"/>
            <a:r>
              <a:rPr lang="en-US" sz="800" dirty="0">
                <a:solidFill>
                  <a:schemeClr val="tx1"/>
                </a:solidFill>
              </a:rPr>
              <a:t>Leader</a:t>
            </a:r>
          </a:p>
        </p:txBody>
      </p:sp>
      <p:sp>
        <p:nvSpPr>
          <p:cNvPr id="239" name="TextBox 238">
            <a:extLst>
              <a:ext uri="{FF2B5EF4-FFF2-40B4-BE49-F238E27FC236}">
                <a16:creationId xmlns:a16="http://schemas.microsoft.com/office/drawing/2014/main" id="{A8C920E2-9B75-45B2-9E36-9A3CBC54541B}"/>
              </a:ext>
            </a:extLst>
          </p:cNvPr>
          <p:cNvSpPr txBox="1"/>
          <p:nvPr userDrawn="1"/>
        </p:nvSpPr>
        <p:spPr>
          <a:xfrm>
            <a:off x="8239541" y="3367961"/>
            <a:ext cx="709636" cy="215444"/>
          </a:xfrm>
          <a:prstGeom prst="rect">
            <a:avLst/>
          </a:prstGeom>
          <a:noFill/>
        </p:spPr>
        <p:txBody>
          <a:bodyPr wrap="square" lIns="0" rIns="0">
            <a:noAutofit/>
          </a:bodyPr>
          <a:lstStyle/>
          <a:p>
            <a:pPr algn="ctr"/>
            <a:r>
              <a:rPr lang="en-US" sz="800" dirty="0">
                <a:solidFill>
                  <a:schemeClr val="tx1"/>
                </a:solidFill>
              </a:rPr>
              <a:t>Cost high</a:t>
            </a:r>
          </a:p>
        </p:txBody>
      </p:sp>
      <p:sp>
        <p:nvSpPr>
          <p:cNvPr id="241" name="TextBox 240">
            <a:extLst>
              <a:ext uri="{FF2B5EF4-FFF2-40B4-BE49-F238E27FC236}">
                <a16:creationId xmlns:a16="http://schemas.microsoft.com/office/drawing/2014/main" id="{AD4BD7B8-E404-439C-83BD-A1F5831F639F}"/>
              </a:ext>
            </a:extLst>
          </p:cNvPr>
          <p:cNvSpPr txBox="1"/>
          <p:nvPr userDrawn="1"/>
        </p:nvSpPr>
        <p:spPr>
          <a:xfrm>
            <a:off x="8239541" y="4216498"/>
            <a:ext cx="709636" cy="215444"/>
          </a:xfrm>
          <a:prstGeom prst="rect">
            <a:avLst/>
          </a:prstGeom>
          <a:noFill/>
        </p:spPr>
        <p:txBody>
          <a:bodyPr wrap="square" lIns="0" rIns="0">
            <a:noAutofit/>
          </a:bodyPr>
          <a:lstStyle/>
          <a:p>
            <a:pPr algn="ctr"/>
            <a:r>
              <a:rPr lang="en-US" sz="800" dirty="0">
                <a:solidFill>
                  <a:schemeClr val="tx1"/>
                </a:solidFill>
              </a:rPr>
              <a:t>Edit</a:t>
            </a:r>
          </a:p>
        </p:txBody>
      </p:sp>
      <p:sp>
        <p:nvSpPr>
          <p:cNvPr id="243" name="TextBox 242">
            <a:extLst>
              <a:ext uri="{FF2B5EF4-FFF2-40B4-BE49-F238E27FC236}">
                <a16:creationId xmlns:a16="http://schemas.microsoft.com/office/drawing/2014/main" id="{FF201862-38EB-4F50-82FB-601D7C08C594}"/>
              </a:ext>
            </a:extLst>
          </p:cNvPr>
          <p:cNvSpPr txBox="1"/>
          <p:nvPr userDrawn="1"/>
        </p:nvSpPr>
        <p:spPr>
          <a:xfrm>
            <a:off x="8959652" y="5053521"/>
            <a:ext cx="709636" cy="215444"/>
          </a:xfrm>
          <a:prstGeom prst="rect">
            <a:avLst/>
          </a:prstGeom>
          <a:noFill/>
        </p:spPr>
        <p:txBody>
          <a:bodyPr wrap="square" lIns="0" rIns="0">
            <a:noAutofit/>
          </a:bodyPr>
          <a:lstStyle/>
          <a:p>
            <a:pPr algn="ctr"/>
            <a:r>
              <a:rPr lang="en-US" sz="800" dirty="0">
                <a:solidFill>
                  <a:schemeClr val="tx1"/>
                </a:solidFill>
              </a:rPr>
              <a:t>Flexibility</a:t>
            </a:r>
          </a:p>
        </p:txBody>
      </p:sp>
      <p:sp>
        <p:nvSpPr>
          <p:cNvPr id="245" name="TextBox 244">
            <a:extLst>
              <a:ext uri="{FF2B5EF4-FFF2-40B4-BE49-F238E27FC236}">
                <a16:creationId xmlns:a16="http://schemas.microsoft.com/office/drawing/2014/main" id="{B51FBA84-2827-43BD-9732-BD2E19A56FFC}"/>
              </a:ext>
            </a:extLst>
          </p:cNvPr>
          <p:cNvSpPr txBox="1"/>
          <p:nvPr userDrawn="1"/>
        </p:nvSpPr>
        <p:spPr>
          <a:xfrm>
            <a:off x="8239541" y="2580873"/>
            <a:ext cx="709636" cy="338554"/>
          </a:xfrm>
          <a:prstGeom prst="rect">
            <a:avLst/>
          </a:prstGeom>
          <a:noFill/>
        </p:spPr>
        <p:txBody>
          <a:bodyPr wrap="square" lIns="0" rIns="0">
            <a:noAutofit/>
          </a:bodyPr>
          <a:lstStyle/>
          <a:p>
            <a:pPr algn="ctr"/>
            <a:r>
              <a:rPr lang="en-US" sz="800" dirty="0">
                <a:solidFill>
                  <a:schemeClr val="tx1"/>
                </a:solidFill>
              </a:rPr>
              <a:t>Business partner-up</a:t>
            </a:r>
          </a:p>
        </p:txBody>
      </p:sp>
      <p:sp>
        <p:nvSpPr>
          <p:cNvPr id="247" name="TextBox 246">
            <a:extLst>
              <a:ext uri="{FF2B5EF4-FFF2-40B4-BE49-F238E27FC236}">
                <a16:creationId xmlns:a16="http://schemas.microsoft.com/office/drawing/2014/main" id="{6FE07581-9009-489F-8848-EBCBFA1D5B39}"/>
              </a:ext>
            </a:extLst>
          </p:cNvPr>
          <p:cNvSpPr txBox="1"/>
          <p:nvPr userDrawn="1"/>
        </p:nvSpPr>
        <p:spPr>
          <a:xfrm>
            <a:off x="8959652" y="1753079"/>
            <a:ext cx="709636" cy="215444"/>
          </a:xfrm>
          <a:prstGeom prst="rect">
            <a:avLst/>
          </a:prstGeom>
          <a:noFill/>
        </p:spPr>
        <p:txBody>
          <a:bodyPr wrap="square" lIns="0" rIns="0">
            <a:noAutofit/>
          </a:bodyPr>
          <a:lstStyle/>
          <a:p>
            <a:pPr algn="ctr"/>
            <a:r>
              <a:rPr lang="en-US" sz="800" dirty="0">
                <a:solidFill>
                  <a:schemeClr val="tx1"/>
                </a:solidFill>
              </a:rPr>
              <a:t>App-3rd-party</a:t>
            </a:r>
          </a:p>
        </p:txBody>
      </p:sp>
      <p:sp>
        <p:nvSpPr>
          <p:cNvPr id="249" name="TextBox 248">
            <a:extLst>
              <a:ext uri="{FF2B5EF4-FFF2-40B4-BE49-F238E27FC236}">
                <a16:creationId xmlns:a16="http://schemas.microsoft.com/office/drawing/2014/main" id="{D0478EB8-2C8F-48EE-AC90-39D5D4B92B0C}"/>
              </a:ext>
            </a:extLst>
          </p:cNvPr>
          <p:cNvSpPr txBox="1"/>
          <p:nvPr userDrawn="1"/>
        </p:nvSpPr>
        <p:spPr>
          <a:xfrm>
            <a:off x="9672676" y="5877738"/>
            <a:ext cx="709636" cy="215444"/>
          </a:xfrm>
          <a:prstGeom prst="rect">
            <a:avLst/>
          </a:prstGeom>
          <a:noFill/>
        </p:spPr>
        <p:txBody>
          <a:bodyPr wrap="square" lIns="0" rIns="0">
            <a:noAutofit/>
          </a:bodyPr>
          <a:lstStyle/>
          <a:p>
            <a:pPr algn="ctr"/>
            <a:r>
              <a:rPr lang="en-US" sz="800" dirty="0">
                <a:solidFill>
                  <a:schemeClr val="tx1"/>
                </a:solidFill>
              </a:rPr>
              <a:t>Link alt</a:t>
            </a:r>
          </a:p>
        </p:txBody>
      </p:sp>
      <p:sp>
        <p:nvSpPr>
          <p:cNvPr id="251" name="TextBox 250">
            <a:extLst>
              <a:ext uri="{FF2B5EF4-FFF2-40B4-BE49-F238E27FC236}">
                <a16:creationId xmlns:a16="http://schemas.microsoft.com/office/drawing/2014/main" id="{60A713AF-0941-4574-96FE-A1FC816DEDFB}"/>
              </a:ext>
            </a:extLst>
          </p:cNvPr>
          <p:cNvSpPr txBox="1"/>
          <p:nvPr userDrawn="1"/>
        </p:nvSpPr>
        <p:spPr>
          <a:xfrm>
            <a:off x="7525130" y="3367961"/>
            <a:ext cx="709636" cy="215444"/>
          </a:xfrm>
          <a:prstGeom prst="rect">
            <a:avLst/>
          </a:prstGeom>
          <a:noFill/>
        </p:spPr>
        <p:txBody>
          <a:bodyPr wrap="square" lIns="0" rIns="0">
            <a:noAutofit/>
          </a:bodyPr>
          <a:lstStyle/>
          <a:p>
            <a:pPr algn="ctr"/>
            <a:r>
              <a:rPr lang="en-US" sz="800" dirty="0">
                <a:solidFill>
                  <a:schemeClr val="tx1"/>
                </a:solidFill>
              </a:rPr>
              <a:t>Corporation</a:t>
            </a:r>
          </a:p>
        </p:txBody>
      </p:sp>
      <p:sp>
        <p:nvSpPr>
          <p:cNvPr id="253" name="TextBox 252">
            <a:extLst>
              <a:ext uri="{FF2B5EF4-FFF2-40B4-BE49-F238E27FC236}">
                <a16:creationId xmlns:a16="http://schemas.microsoft.com/office/drawing/2014/main" id="{9A4B19B8-E672-4D38-9CB3-0D8AC7998B08}"/>
              </a:ext>
            </a:extLst>
          </p:cNvPr>
          <p:cNvSpPr txBox="1"/>
          <p:nvPr userDrawn="1"/>
        </p:nvSpPr>
        <p:spPr>
          <a:xfrm>
            <a:off x="7525130" y="4216498"/>
            <a:ext cx="709636" cy="215444"/>
          </a:xfrm>
          <a:prstGeom prst="rect">
            <a:avLst/>
          </a:prstGeom>
          <a:noFill/>
        </p:spPr>
        <p:txBody>
          <a:bodyPr wrap="square" lIns="0" rIns="0">
            <a:noAutofit/>
          </a:bodyPr>
          <a:lstStyle/>
          <a:p>
            <a:pPr algn="ctr"/>
            <a:r>
              <a:rPr lang="en-US" sz="800" dirty="0">
                <a:solidFill>
                  <a:schemeClr val="tx1"/>
                </a:solidFill>
              </a:rPr>
              <a:t>Ecosystem</a:t>
            </a:r>
          </a:p>
        </p:txBody>
      </p:sp>
      <p:sp>
        <p:nvSpPr>
          <p:cNvPr id="255" name="TextBox 254">
            <a:extLst>
              <a:ext uri="{FF2B5EF4-FFF2-40B4-BE49-F238E27FC236}">
                <a16:creationId xmlns:a16="http://schemas.microsoft.com/office/drawing/2014/main" id="{162502A6-009E-4640-BF0B-03B421A81EF9}"/>
              </a:ext>
            </a:extLst>
          </p:cNvPr>
          <p:cNvSpPr txBox="1"/>
          <p:nvPr userDrawn="1"/>
        </p:nvSpPr>
        <p:spPr>
          <a:xfrm>
            <a:off x="8239541" y="5053521"/>
            <a:ext cx="709636" cy="338554"/>
          </a:xfrm>
          <a:prstGeom prst="rect">
            <a:avLst/>
          </a:prstGeom>
          <a:noFill/>
        </p:spPr>
        <p:txBody>
          <a:bodyPr wrap="square" lIns="0" rIns="0">
            <a:noAutofit/>
          </a:bodyPr>
          <a:lstStyle/>
          <a:p>
            <a:pPr algn="ctr"/>
            <a:r>
              <a:rPr lang="en-US" sz="800" dirty="0">
                <a:solidFill>
                  <a:schemeClr val="tx1"/>
                </a:solidFill>
              </a:rPr>
              <a:t>First-reply-</a:t>
            </a:r>
          </a:p>
          <a:p>
            <a:pPr algn="ctr"/>
            <a:r>
              <a:rPr lang="en-US" sz="800" dirty="0">
                <a:solidFill>
                  <a:schemeClr val="tx1"/>
                </a:solidFill>
              </a:rPr>
              <a:t>by-email</a:t>
            </a:r>
          </a:p>
        </p:txBody>
      </p:sp>
      <p:sp>
        <p:nvSpPr>
          <p:cNvPr id="257" name="TextBox 256">
            <a:extLst>
              <a:ext uri="{FF2B5EF4-FFF2-40B4-BE49-F238E27FC236}">
                <a16:creationId xmlns:a16="http://schemas.microsoft.com/office/drawing/2014/main" id="{4519ACAC-486E-4160-8399-2F9B6D9251A0}"/>
              </a:ext>
            </a:extLst>
          </p:cNvPr>
          <p:cNvSpPr txBox="1"/>
          <p:nvPr userDrawn="1"/>
        </p:nvSpPr>
        <p:spPr>
          <a:xfrm>
            <a:off x="7525130" y="2580873"/>
            <a:ext cx="709636" cy="215444"/>
          </a:xfrm>
          <a:prstGeom prst="rect">
            <a:avLst/>
          </a:prstGeom>
          <a:noFill/>
        </p:spPr>
        <p:txBody>
          <a:bodyPr wrap="square" lIns="0" rIns="0">
            <a:noAutofit/>
          </a:bodyPr>
          <a:lstStyle/>
          <a:p>
            <a:pPr algn="ctr"/>
            <a:r>
              <a:rPr lang="en-US" sz="800" dirty="0">
                <a:solidFill>
                  <a:schemeClr val="tx1"/>
                </a:solidFill>
              </a:rPr>
              <a:t>Bookmark</a:t>
            </a:r>
          </a:p>
        </p:txBody>
      </p:sp>
      <p:sp>
        <p:nvSpPr>
          <p:cNvPr id="259" name="TextBox 258">
            <a:extLst>
              <a:ext uri="{FF2B5EF4-FFF2-40B4-BE49-F238E27FC236}">
                <a16:creationId xmlns:a16="http://schemas.microsoft.com/office/drawing/2014/main" id="{151B56ED-1ECF-41B5-8585-30BF106079DA}"/>
              </a:ext>
            </a:extLst>
          </p:cNvPr>
          <p:cNvSpPr txBox="1"/>
          <p:nvPr userDrawn="1"/>
        </p:nvSpPr>
        <p:spPr>
          <a:xfrm>
            <a:off x="8239541" y="1753079"/>
            <a:ext cx="709636" cy="215444"/>
          </a:xfrm>
          <a:prstGeom prst="rect">
            <a:avLst/>
          </a:prstGeom>
          <a:noFill/>
        </p:spPr>
        <p:txBody>
          <a:bodyPr wrap="square" lIns="0" rIns="0">
            <a:noAutofit/>
          </a:bodyPr>
          <a:lstStyle/>
          <a:p>
            <a:pPr algn="ctr"/>
            <a:r>
              <a:rPr lang="en-US" sz="800" dirty="0">
                <a:solidFill>
                  <a:schemeClr val="tx1"/>
                </a:solidFill>
              </a:rPr>
              <a:t>Anniversary</a:t>
            </a:r>
          </a:p>
        </p:txBody>
      </p:sp>
      <p:sp>
        <p:nvSpPr>
          <p:cNvPr id="261" name="TextBox 260">
            <a:extLst>
              <a:ext uri="{FF2B5EF4-FFF2-40B4-BE49-F238E27FC236}">
                <a16:creationId xmlns:a16="http://schemas.microsoft.com/office/drawing/2014/main" id="{E912F070-E60E-494A-8207-605F79AF303C}"/>
              </a:ext>
            </a:extLst>
          </p:cNvPr>
          <p:cNvSpPr txBox="1"/>
          <p:nvPr userDrawn="1"/>
        </p:nvSpPr>
        <p:spPr>
          <a:xfrm>
            <a:off x="8959652" y="5877738"/>
            <a:ext cx="709636" cy="215444"/>
          </a:xfrm>
          <a:prstGeom prst="rect">
            <a:avLst/>
          </a:prstGeom>
          <a:noFill/>
        </p:spPr>
        <p:txBody>
          <a:bodyPr wrap="square" lIns="0" rIns="0">
            <a:noAutofit/>
          </a:bodyPr>
          <a:lstStyle/>
          <a:p>
            <a:pPr algn="ctr"/>
            <a:r>
              <a:rPr lang="en-US" sz="800" dirty="0">
                <a:solidFill>
                  <a:schemeClr val="tx1"/>
                </a:solidFill>
              </a:rPr>
              <a:t>Link</a:t>
            </a:r>
          </a:p>
        </p:txBody>
      </p:sp>
      <p:sp>
        <p:nvSpPr>
          <p:cNvPr id="263" name="TextBox 262">
            <a:extLst>
              <a:ext uri="{FF2B5EF4-FFF2-40B4-BE49-F238E27FC236}">
                <a16:creationId xmlns:a16="http://schemas.microsoft.com/office/drawing/2014/main" id="{8697B180-FE94-4F45-B97D-9C2F9A1781C2}"/>
              </a:ext>
            </a:extLst>
          </p:cNvPr>
          <p:cNvSpPr txBox="1"/>
          <p:nvPr userDrawn="1"/>
        </p:nvSpPr>
        <p:spPr>
          <a:xfrm>
            <a:off x="9672676" y="3367961"/>
            <a:ext cx="709636" cy="338554"/>
          </a:xfrm>
          <a:prstGeom prst="rect">
            <a:avLst/>
          </a:prstGeom>
          <a:noFill/>
        </p:spPr>
        <p:txBody>
          <a:bodyPr wrap="square" lIns="0" rIns="0">
            <a:noAutofit/>
          </a:bodyPr>
          <a:lstStyle/>
          <a:p>
            <a:pPr algn="ctr"/>
            <a:r>
              <a:rPr lang="en-US" sz="800" dirty="0">
                <a:solidFill>
                  <a:schemeClr val="tx1"/>
                </a:solidFill>
              </a:rPr>
              <a:t>Course-advanced</a:t>
            </a:r>
          </a:p>
        </p:txBody>
      </p:sp>
      <p:sp>
        <p:nvSpPr>
          <p:cNvPr id="265" name="TextBox 264">
            <a:extLst>
              <a:ext uri="{FF2B5EF4-FFF2-40B4-BE49-F238E27FC236}">
                <a16:creationId xmlns:a16="http://schemas.microsoft.com/office/drawing/2014/main" id="{C1CA4086-EA73-495E-BE34-DD8203A7E949}"/>
              </a:ext>
            </a:extLst>
          </p:cNvPr>
          <p:cNvSpPr txBox="1"/>
          <p:nvPr userDrawn="1"/>
        </p:nvSpPr>
        <p:spPr>
          <a:xfrm>
            <a:off x="10387591" y="4216498"/>
            <a:ext cx="709636" cy="338554"/>
          </a:xfrm>
          <a:prstGeom prst="rect">
            <a:avLst/>
          </a:prstGeom>
          <a:noFill/>
        </p:spPr>
        <p:txBody>
          <a:bodyPr wrap="square" lIns="0" rIns="0">
            <a:noAutofit/>
          </a:bodyPr>
          <a:lstStyle/>
          <a:p>
            <a:pPr algn="ctr"/>
            <a:r>
              <a:rPr lang="en-US" sz="800" dirty="0">
                <a:solidFill>
                  <a:schemeClr val="tx1"/>
                </a:solidFill>
              </a:rPr>
              <a:t>Enterprise competency</a:t>
            </a:r>
          </a:p>
        </p:txBody>
      </p:sp>
      <p:sp>
        <p:nvSpPr>
          <p:cNvPr id="267" name="TextBox 266">
            <a:extLst>
              <a:ext uri="{FF2B5EF4-FFF2-40B4-BE49-F238E27FC236}">
                <a16:creationId xmlns:a16="http://schemas.microsoft.com/office/drawing/2014/main" id="{4F21E85F-840B-4159-B44C-2390AF380EBC}"/>
              </a:ext>
            </a:extLst>
          </p:cNvPr>
          <p:cNvSpPr txBox="1"/>
          <p:nvPr userDrawn="1"/>
        </p:nvSpPr>
        <p:spPr>
          <a:xfrm>
            <a:off x="10387591" y="5053521"/>
            <a:ext cx="709636" cy="338554"/>
          </a:xfrm>
          <a:prstGeom prst="rect">
            <a:avLst/>
          </a:prstGeom>
          <a:noFill/>
        </p:spPr>
        <p:txBody>
          <a:bodyPr wrap="square" lIns="0" rIns="0">
            <a:noAutofit/>
          </a:bodyPr>
          <a:lstStyle/>
          <a:p>
            <a:pPr algn="ctr"/>
            <a:r>
              <a:rPr lang="en-US" sz="800" dirty="0">
                <a:solidFill>
                  <a:schemeClr val="tx1"/>
                </a:solidFill>
              </a:rPr>
              <a:t>Group </a:t>
            </a:r>
          </a:p>
          <a:p>
            <a:pPr algn="ctr"/>
            <a:r>
              <a:rPr lang="en-US" sz="800" dirty="0">
                <a:solidFill>
                  <a:schemeClr val="tx1"/>
                </a:solidFill>
              </a:rPr>
              <a:t>of users</a:t>
            </a:r>
          </a:p>
        </p:txBody>
      </p:sp>
      <p:sp>
        <p:nvSpPr>
          <p:cNvPr id="269" name="TextBox 268">
            <a:extLst>
              <a:ext uri="{FF2B5EF4-FFF2-40B4-BE49-F238E27FC236}">
                <a16:creationId xmlns:a16="http://schemas.microsoft.com/office/drawing/2014/main" id="{25EF34C6-5A41-409E-9D55-A037DA071D04}"/>
              </a:ext>
            </a:extLst>
          </p:cNvPr>
          <p:cNvSpPr txBox="1"/>
          <p:nvPr userDrawn="1"/>
        </p:nvSpPr>
        <p:spPr>
          <a:xfrm>
            <a:off x="9672676" y="2580873"/>
            <a:ext cx="709636" cy="338554"/>
          </a:xfrm>
          <a:prstGeom prst="rect">
            <a:avLst/>
          </a:prstGeom>
          <a:noFill/>
        </p:spPr>
        <p:txBody>
          <a:bodyPr wrap="square" lIns="0" rIns="0">
            <a:noAutofit/>
          </a:bodyPr>
          <a:lstStyle/>
          <a:p>
            <a:pPr algn="ctr"/>
            <a:r>
              <a:rPr lang="en-US" sz="800" dirty="0">
                <a:solidFill>
                  <a:schemeClr val="tx1"/>
                </a:solidFill>
              </a:rPr>
              <a:t>Business partner alt 2</a:t>
            </a:r>
          </a:p>
        </p:txBody>
      </p:sp>
      <p:sp>
        <p:nvSpPr>
          <p:cNvPr id="271" name="TextBox 270">
            <a:extLst>
              <a:ext uri="{FF2B5EF4-FFF2-40B4-BE49-F238E27FC236}">
                <a16:creationId xmlns:a16="http://schemas.microsoft.com/office/drawing/2014/main" id="{68F42763-C69F-4D2A-971C-9A2AE0C3D097}"/>
              </a:ext>
            </a:extLst>
          </p:cNvPr>
          <p:cNvSpPr txBox="1"/>
          <p:nvPr userDrawn="1"/>
        </p:nvSpPr>
        <p:spPr>
          <a:xfrm>
            <a:off x="10387591" y="1753079"/>
            <a:ext cx="709636" cy="338554"/>
          </a:xfrm>
          <a:prstGeom prst="rect">
            <a:avLst/>
          </a:prstGeom>
          <a:noFill/>
        </p:spPr>
        <p:txBody>
          <a:bodyPr wrap="square" lIns="0" rIns="0">
            <a:noAutofit/>
          </a:bodyPr>
          <a:lstStyle/>
          <a:p>
            <a:pPr algn="ctr"/>
            <a:r>
              <a:rPr lang="en-US" sz="800" dirty="0">
                <a:solidFill>
                  <a:schemeClr val="tx1"/>
                </a:solidFill>
              </a:rPr>
              <a:t>App-3rd-party  3</a:t>
            </a:r>
          </a:p>
        </p:txBody>
      </p:sp>
      <p:sp>
        <p:nvSpPr>
          <p:cNvPr id="273" name="TextBox 272">
            <a:extLst>
              <a:ext uri="{FF2B5EF4-FFF2-40B4-BE49-F238E27FC236}">
                <a16:creationId xmlns:a16="http://schemas.microsoft.com/office/drawing/2014/main" id="{6508B084-8FC4-4867-9543-FB1C3A14170E}"/>
              </a:ext>
            </a:extLst>
          </p:cNvPr>
          <p:cNvSpPr txBox="1"/>
          <p:nvPr userDrawn="1"/>
        </p:nvSpPr>
        <p:spPr>
          <a:xfrm>
            <a:off x="8239541" y="5871746"/>
            <a:ext cx="709636" cy="338554"/>
          </a:xfrm>
          <a:prstGeom prst="rect">
            <a:avLst/>
          </a:prstGeom>
          <a:noFill/>
        </p:spPr>
        <p:txBody>
          <a:bodyPr wrap="square" lIns="0" rIns="0">
            <a:noAutofit/>
          </a:bodyPr>
          <a:lstStyle/>
          <a:p>
            <a:pPr algn="ctr"/>
            <a:r>
              <a:rPr lang="en-US" sz="800" dirty="0">
                <a:solidFill>
                  <a:schemeClr val="tx1"/>
                </a:solidFill>
              </a:rPr>
              <a:t>Light bulb</a:t>
            </a:r>
          </a:p>
        </p:txBody>
      </p:sp>
      <p:sp>
        <p:nvSpPr>
          <p:cNvPr id="94" name="TextBox 93">
            <a:extLst>
              <a:ext uri="{FF2B5EF4-FFF2-40B4-BE49-F238E27FC236}">
                <a16:creationId xmlns:a16="http://schemas.microsoft.com/office/drawing/2014/main" id="{E6A5FF4F-117C-46A1-8F8D-38F0364B849F}"/>
              </a:ext>
            </a:extLst>
          </p:cNvPr>
          <p:cNvSpPr txBox="1"/>
          <p:nvPr userDrawn="1"/>
        </p:nvSpPr>
        <p:spPr>
          <a:xfrm>
            <a:off x="9672676" y="4216498"/>
            <a:ext cx="709636" cy="215444"/>
          </a:xfrm>
          <a:prstGeom prst="rect">
            <a:avLst/>
          </a:prstGeom>
          <a:noFill/>
        </p:spPr>
        <p:txBody>
          <a:bodyPr wrap="square" lIns="0" rIns="0">
            <a:noAutofit/>
          </a:bodyPr>
          <a:lstStyle/>
          <a:p>
            <a:pPr algn="ctr"/>
            <a:r>
              <a:rPr lang="en-US" sz="800" dirty="0">
                <a:solidFill>
                  <a:schemeClr val="tx1"/>
                </a:solidFill>
              </a:rPr>
              <a:t>Emoji</a:t>
            </a:r>
          </a:p>
        </p:txBody>
      </p:sp>
      <p:sp>
        <p:nvSpPr>
          <p:cNvPr id="2" name="TextBox 1">
            <a:extLst>
              <a:ext uri="{FF2B5EF4-FFF2-40B4-BE49-F238E27FC236}">
                <a16:creationId xmlns:a16="http://schemas.microsoft.com/office/drawing/2014/main" id="{899EF2EE-05B7-42BC-AF7B-39AE6F11FCD0}"/>
              </a:ext>
            </a:extLst>
          </p:cNvPr>
          <p:cNvSpPr txBox="1"/>
          <p:nvPr userDrawn="1"/>
        </p:nvSpPr>
        <p:spPr>
          <a:xfrm>
            <a:off x="11099777" y="5871457"/>
            <a:ext cx="709636" cy="338328"/>
          </a:xfrm>
          <a:prstGeom prst="rect">
            <a:avLst/>
          </a:prstGeom>
          <a:noFill/>
        </p:spPr>
        <p:txBody>
          <a:bodyPr wrap="square" lIns="0" rIns="0">
            <a:noAutofit/>
          </a:bodyPr>
          <a:lstStyle/>
          <a:p>
            <a:pPr algn="ctr"/>
            <a:r>
              <a:rPr lang="en-US" sz="800" dirty="0">
                <a:solidFill>
                  <a:schemeClr val="tx1"/>
                </a:solidFill>
              </a:rPr>
              <a:t>Link </a:t>
            </a:r>
          </a:p>
          <a:p>
            <a:pPr algn="ctr"/>
            <a:r>
              <a:rPr lang="en-US" sz="800" dirty="0">
                <a:solidFill>
                  <a:schemeClr val="tx1"/>
                </a:solidFill>
              </a:rPr>
              <a:t>special alt</a:t>
            </a:r>
          </a:p>
        </p:txBody>
      </p:sp>
    </p:spTree>
    <p:extLst>
      <p:ext uri="{BB962C8B-B14F-4D97-AF65-F5344CB8AC3E}">
        <p14:creationId xmlns:p14="http://schemas.microsoft.com/office/powerpoint/2010/main" val="1348199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Icons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481" name="TextBox 480">
            <a:extLst>
              <a:ext uri="{FF2B5EF4-FFF2-40B4-BE49-F238E27FC236}">
                <a16:creationId xmlns:a16="http://schemas.microsoft.com/office/drawing/2014/main" id="{AC615E34-413E-4787-A19A-23E64973C9DA}"/>
              </a:ext>
            </a:extLst>
          </p:cNvPr>
          <p:cNvSpPr txBox="1"/>
          <p:nvPr userDrawn="1"/>
        </p:nvSpPr>
        <p:spPr>
          <a:xfrm>
            <a:off x="11099777" y="3402693"/>
            <a:ext cx="713232" cy="338328"/>
          </a:xfrm>
          <a:prstGeom prst="rect">
            <a:avLst/>
          </a:prstGeom>
          <a:noFill/>
        </p:spPr>
        <p:txBody>
          <a:bodyPr wrap="square" lIns="0" rIns="0">
            <a:noAutofit/>
          </a:bodyPr>
          <a:lstStyle/>
          <a:p>
            <a:pPr algn="ctr"/>
            <a:r>
              <a:rPr lang="en-US" sz="800" dirty="0"/>
              <a:t>RPA </a:t>
            </a:r>
          </a:p>
          <a:p>
            <a:pPr algn="ctr"/>
            <a:r>
              <a:rPr lang="en-US" sz="800" dirty="0"/>
              <a:t>champion</a:t>
            </a:r>
          </a:p>
        </p:txBody>
      </p:sp>
      <p:sp>
        <p:nvSpPr>
          <p:cNvPr id="483" name="TextBox 482">
            <a:extLst>
              <a:ext uri="{FF2B5EF4-FFF2-40B4-BE49-F238E27FC236}">
                <a16:creationId xmlns:a16="http://schemas.microsoft.com/office/drawing/2014/main" id="{43695054-C61D-4048-97DD-B4874916B2D7}"/>
              </a:ext>
            </a:extLst>
          </p:cNvPr>
          <p:cNvSpPr txBox="1"/>
          <p:nvPr userDrawn="1"/>
        </p:nvSpPr>
        <p:spPr>
          <a:xfrm>
            <a:off x="387912" y="3402693"/>
            <a:ext cx="713232" cy="338328"/>
          </a:xfrm>
          <a:prstGeom prst="rect">
            <a:avLst/>
          </a:prstGeom>
          <a:noFill/>
        </p:spPr>
        <p:txBody>
          <a:bodyPr wrap="square" lIns="0" rIns="0">
            <a:noAutofit/>
          </a:bodyPr>
          <a:lstStyle/>
          <a:p>
            <a:pPr algn="ctr"/>
            <a:r>
              <a:rPr lang="en-US" sz="800" dirty="0"/>
              <a:t>Question and answer</a:t>
            </a:r>
          </a:p>
        </p:txBody>
      </p:sp>
      <p:sp>
        <p:nvSpPr>
          <p:cNvPr id="485" name="TextBox 484">
            <a:extLst>
              <a:ext uri="{FF2B5EF4-FFF2-40B4-BE49-F238E27FC236}">
                <a16:creationId xmlns:a16="http://schemas.microsoft.com/office/drawing/2014/main" id="{A6C906EC-3BF3-41F8-AD3E-DB9F94B5786C}"/>
              </a:ext>
            </a:extLst>
          </p:cNvPr>
          <p:cNvSpPr txBox="1"/>
          <p:nvPr userDrawn="1"/>
        </p:nvSpPr>
        <p:spPr>
          <a:xfrm>
            <a:off x="1102036" y="3402693"/>
            <a:ext cx="713232" cy="338328"/>
          </a:xfrm>
          <a:prstGeom prst="rect">
            <a:avLst/>
          </a:prstGeom>
          <a:noFill/>
        </p:spPr>
        <p:txBody>
          <a:bodyPr wrap="square" lIns="0" rIns="0">
            <a:noAutofit/>
          </a:bodyPr>
          <a:lstStyle/>
          <a:p>
            <a:pPr algn="ctr"/>
            <a:r>
              <a:rPr lang="en-US" sz="800" dirty="0"/>
              <a:t>Question and answer 2</a:t>
            </a:r>
          </a:p>
        </p:txBody>
      </p:sp>
      <p:sp>
        <p:nvSpPr>
          <p:cNvPr id="487" name="TextBox 486">
            <a:extLst>
              <a:ext uri="{FF2B5EF4-FFF2-40B4-BE49-F238E27FC236}">
                <a16:creationId xmlns:a16="http://schemas.microsoft.com/office/drawing/2014/main" id="{3739D30C-787B-4908-A5B6-482630A007D6}"/>
              </a:ext>
            </a:extLst>
          </p:cNvPr>
          <p:cNvSpPr txBox="1"/>
          <p:nvPr userDrawn="1"/>
        </p:nvSpPr>
        <p:spPr>
          <a:xfrm>
            <a:off x="1816160" y="3402693"/>
            <a:ext cx="713232" cy="338328"/>
          </a:xfrm>
          <a:prstGeom prst="rect">
            <a:avLst/>
          </a:prstGeom>
          <a:noFill/>
        </p:spPr>
        <p:txBody>
          <a:bodyPr wrap="square" lIns="0" rIns="0">
            <a:noAutofit/>
          </a:bodyPr>
          <a:lstStyle/>
          <a:p>
            <a:pPr algn="ctr"/>
            <a:r>
              <a:rPr lang="en-US" sz="800" dirty="0"/>
              <a:t>Ramp up</a:t>
            </a:r>
          </a:p>
        </p:txBody>
      </p:sp>
      <p:sp>
        <p:nvSpPr>
          <p:cNvPr id="489" name="TextBox 488">
            <a:extLst>
              <a:ext uri="{FF2B5EF4-FFF2-40B4-BE49-F238E27FC236}">
                <a16:creationId xmlns:a16="http://schemas.microsoft.com/office/drawing/2014/main" id="{05B1DE10-9695-4971-80F4-C71CC18892ED}"/>
              </a:ext>
            </a:extLst>
          </p:cNvPr>
          <p:cNvSpPr txBox="1"/>
          <p:nvPr userDrawn="1"/>
        </p:nvSpPr>
        <p:spPr>
          <a:xfrm>
            <a:off x="2530284" y="3402693"/>
            <a:ext cx="713232" cy="338328"/>
          </a:xfrm>
          <a:prstGeom prst="rect">
            <a:avLst/>
          </a:prstGeom>
          <a:noFill/>
        </p:spPr>
        <p:txBody>
          <a:bodyPr wrap="square" lIns="0" rIns="0">
            <a:noAutofit/>
          </a:bodyPr>
          <a:lstStyle/>
          <a:p>
            <a:pPr algn="ctr"/>
            <a:r>
              <a:rPr lang="en-US" sz="800" dirty="0"/>
              <a:t>Ramp up alt</a:t>
            </a:r>
          </a:p>
        </p:txBody>
      </p:sp>
      <p:sp>
        <p:nvSpPr>
          <p:cNvPr id="491" name="TextBox 490">
            <a:extLst>
              <a:ext uri="{FF2B5EF4-FFF2-40B4-BE49-F238E27FC236}">
                <a16:creationId xmlns:a16="http://schemas.microsoft.com/office/drawing/2014/main" id="{1BC2EBBC-D131-4C9B-822F-859BF0D3E11D}"/>
              </a:ext>
            </a:extLst>
          </p:cNvPr>
          <p:cNvSpPr txBox="1"/>
          <p:nvPr userDrawn="1"/>
        </p:nvSpPr>
        <p:spPr>
          <a:xfrm>
            <a:off x="3958532" y="3402693"/>
            <a:ext cx="713232" cy="338328"/>
          </a:xfrm>
          <a:prstGeom prst="rect">
            <a:avLst/>
          </a:prstGeom>
          <a:noFill/>
        </p:spPr>
        <p:txBody>
          <a:bodyPr wrap="square" lIns="0" rIns="0">
            <a:noAutofit/>
          </a:bodyPr>
          <a:lstStyle/>
          <a:p>
            <a:pPr algn="ctr"/>
            <a:r>
              <a:rPr lang="en-US" sz="800" dirty="0"/>
              <a:t>Read guidelines</a:t>
            </a:r>
          </a:p>
        </p:txBody>
      </p:sp>
      <p:sp>
        <p:nvSpPr>
          <p:cNvPr id="493" name="TextBox 492">
            <a:extLst>
              <a:ext uri="{FF2B5EF4-FFF2-40B4-BE49-F238E27FC236}">
                <a16:creationId xmlns:a16="http://schemas.microsoft.com/office/drawing/2014/main" id="{EA3E2C6B-DE78-432C-BD6D-E20DD4D4E556}"/>
              </a:ext>
            </a:extLst>
          </p:cNvPr>
          <p:cNvSpPr txBox="1"/>
          <p:nvPr userDrawn="1"/>
        </p:nvSpPr>
        <p:spPr>
          <a:xfrm>
            <a:off x="8957400" y="3402693"/>
            <a:ext cx="713232" cy="338328"/>
          </a:xfrm>
          <a:prstGeom prst="rect">
            <a:avLst/>
          </a:prstGeom>
          <a:noFill/>
        </p:spPr>
        <p:txBody>
          <a:bodyPr wrap="square" lIns="0" rIns="0">
            <a:noAutofit/>
          </a:bodyPr>
          <a:lstStyle/>
          <a:p>
            <a:pPr algn="ctr"/>
            <a:r>
              <a:rPr lang="en-US" sz="800" dirty="0"/>
              <a:t>Reply</a:t>
            </a:r>
          </a:p>
        </p:txBody>
      </p:sp>
      <p:sp>
        <p:nvSpPr>
          <p:cNvPr id="495" name="TextBox 494">
            <a:extLst>
              <a:ext uri="{FF2B5EF4-FFF2-40B4-BE49-F238E27FC236}">
                <a16:creationId xmlns:a16="http://schemas.microsoft.com/office/drawing/2014/main" id="{9C1BD8A4-FE5D-4806-BADE-1CFC67DA8B6C}"/>
              </a:ext>
            </a:extLst>
          </p:cNvPr>
          <p:cNvSpPr txBox="1"/>
          <p:nvPr userDrawn="1"/>
        </p:nvSpPr>
        <p:spPr>
          <a:xfrm>
            <a:off x="9671524" y="3402693"/>
            <a:ext cx="713232" cy="338328"/>
          </a:xfrm>
          <a:prstGeom prst="rect">
            <a:avLst/>
          </a:prstGeom>
          <a:noFill/>
        </p:spPr>
        <p:txBody>
          <a:bodyPr wrap="square" lIns="0" rIns="0">
            <a:noAutofit/>
          </a:bodyPr>
          <a:lstStyle/>
          <a:p>
            <a:pPr algn="ctr"/>
            <a:r>
              <a:rPr lang="en-US" sz="800" dirty="0"/>
              <a:t>Resource</a:t>
            </a:r>
          </a:p>
        </p:txBody>
      </p:sp>
      <p:sp>
        <p:nvSpPr>
          <p:cNvPr id="497" name="TextBox 496">
            <a:extLst>
              <a:ext uri="{FF2B5EF4-FFF2-40B4-BE49-F238E27FC236}">
                <a16:creationId xmlns:a16="http://schemas.microsoft.com/office/drawing/2014/main" id="{62A521C1-1AC2-444D-9353-DA2BF0D0E971}"/>
              </a:ext>
            </a:extLst>
          </p:cNvPr>
          <p:cNvSpPr txBox="1"/>
          <p:nvPr userDrawn="1"/>
        </p:nvSpPr>
        <p:spPr>
          <a:xfrm>
            <a:off x="4672656" y="3402693"/>
            <a:ext cx="713232" cy="338328"/>
          </a:xfrm>
          <a:prstGeom prst="rect">
            <a:avLst/>
          </a:prstGeom>
          <a:noFill/>
        </p:spPr>
        <p:txBody>
          <a:bodyPr wrap="square" lIns="0" rIns="0">
            <a:noAutofit/>
          </a:bodyPr>
          <a:lstStyle/>
          <a:p>
            <a:pPr algn="ctr"/>
            <a:r>
              <a:rPr lang="en-US" sz="800" dirty="0"/>
              <a:t>Redesign</a:t>
            </a:r>
          </a:p>
        </p:txBody>
      </p:sp>
      <p:sp>
        <p:nvSpPr>
          <p:cNvPr id="499" name="TextBox 498">
            <a:extLst>
              <a:ext uri="{FF2B5EF4-FFF2-40B4-BE49-F238E27FC236}">
                <a16:creationId xmlns:a16="http://schemas.microsoft.com/office/drawing/2014/main" id="{1B59161D-EF39-475E-8160-23C3BD4D0A6F}"/>
              </a:ext>
            </a:extLst>
          </p:cNvPr>
          <p:cNvSpPr txBox="1"/>
          <p:nvPr userDrawn="1"/>
        </p:nvSpPr>
        <p:spPr>
          <a:xfrm>
            <a:off x="5386780" y="3402693"/>
            <a:ext cx="713232" cy="338328"/>
          </a:xfrm>
          <a:prstGeom prst="rect">
            <a:avLst/>
          </a:prstGeom>
          <a:noFill/>
        </p:spPr>
        <p:txBody>
          <a:bodyPr wrap="square" lIns="0" rIns="0">
            <a:noAutofit/>
          </a:bodyPr>
          <a:lstStyle/>
          <a:p>
            <a:pPr algn="ctr"/>
            <a:r>
              <a:rPr lang="en-US" sz="800" dirty="0"/>
              <a:t>Redesign alt</a:t>
            </a:r>
          </a:p>
        </p:txBody>
      </p:sp>
      <p:sp>
        <p:nvSpPr>
          <p:cNvPr id="501" name="TextBox 500">
            <a:extLst>
              <a:ext uri="{FF2B5EF4-FFF2-40B4-BE49-F238E27FC236}">
                <a16:creationId xmlns:a16="http://schemas.microsoft.com/office/drawing/2014/main" id="{4855D20C-F5A4-4CA2-B1F0-59FDFFE82FB7}"/>
              </a:ext>
            </a:extLst>
          </p:cNvPr>
          <p:cNvSpPr txBox="1"/>
          <p:nvPr userDrawn="1"/>
        </p:nvSpPr>
        <p:spPr>
          <a:xfrm>
            <a:off x="6100904" y="3402693"/>
            <a:ext cx="713232" cy="338328"/>
          </a:xfrm>
          <a:prstGeom prst="rect">
            <a:avLst/>
          </a:prstGeom>
          <a:noFill/>
        </p:spPr>
        <p:txBody>
          <a:bodyPr wrap="square" lIns="0" rIns="0">
            <a:noAutofit/>
          </a:bodyPr>
          <a:lstStyle/>
          <a:p>
            <a:pPr algn="ctr"/>
            <a:r>
              <a:rPr lang="en-US" sz="800" dirty="0"/>
              <a:t>Refresh</a:t>
            </a:r>
          </a:p>
        </p:txBody>
      </p:sp>
      <p:sp>
        <p:nvSpPr>
          <p:cNvPr id="503" name="TextBox 502">
            <a:extLst>
              <a:ext uri="{FF2B5EF4-FFF2-40B4-BE49-F238E27FC236}">
                <a16:creationId xmlns:a16="http://schemas.microsoft.com/office/drawing/2014/main" id="{EAB78544-A46D-4B34-ABA5-9AC1B92D6928}"/>
              </a:ext>
            </a:extLst>
          </p:cNvPr>
          <p:cNvSpPr txBox="1"/>
          <p:nvPr userDrawn="1"/>
        </p:nvSpPr>
        <p:spPr>
          <a:xfrm>
            <a:off x="6815028" y="3402693"/>
            <a:ext cx="713232" cy="338328"/>
          </a:xfrm>
          <a:prstGeom prst="rect">
            <a:avLst/>
          </a:prstGeom>
          <a:noFill/>
        </p:spPr>
        <p:txBody>
          <a:bodyPr wrap="square" lIns="0" rIns="0">
            <a:noAutofit/>
          </a:bodyPr>
          <a:lstStyle/>
          <a:p>
            <a:pPr algn="ctr"/>
            <a:r>
              <a:rPr lang="en-US" sz="800" dirty="0"/>
              <a:t>Refresh 2</a:t>
            </a:r>
          </a:p>
        </p:txBody>
      </p:sp>
      <p:sp>
        <p:nvSpPr>
          <p:cNvPr id="505" name="TextBox 504">
            <a:extLst>
              <a:ext uri="{FF2B5EF4-FFF2-40B4-BE49-F238E27FC236}">
                <a16:creationId xmlns:a16="http://schemas.microsoft.com/office/drawing/2014/main" id="{23908CC5-377C-4D4E-97C1-93221C641C3F}"/>
              </a:ext>
            </a:extLst>
          </p:cNvPr>
          <p:cNvSpPr txBox="1"/>
          <p:nvPr userDrawn="1"/>
        </p:nvSpPr>
        <p:spPr>
          <a:xfrm>
            <a:off x="7529152" y="3402693"/>
            <a:ext cx="713232" cy="338328"/>
          </a:xfrm>
          <a:prstGeom prst="rect">
            <a:avLst/>
          </a:prstGeom>
          <a:noFill/>
        </p:spPr>
        <p:txBody>
          <a:bodyPr wrap="square" lIns="0" rIns="0">
            <a:noAutofit/>
          </a:bodyPr>
          <a:lstStyle/>
          <a:p>
            <a:pPr algn="ctr"/>
            <a:r>
              <a:rPr lang="en-US" sz="800" dirty="0"/>
              <a:t>Remove</a:t>
            </a:r>
          </a:p>
        </p:txBody>
      </p:sp>
      <p:sp>
        <p:nvSpPr>
          <p:cNvPr id="507" name="TextBox 506">
            <a:extLst>
              <a:ext uri="{FF2B5EF4-FFF2-40B4-BE49-F238E27FC236}">
                <a16:creationId xmlns:a16="http://schemas.microsoft.com/office/drawing/2014/main" id="{4AA6AC7A-EE57-4D30-AB02-B7D06C284876}"/>
              </a:ext>
            </a:extLst>
          </p:cNvPr>
          <p:cNvSpPr txBox="1"/>
          <p:nvPr userDrawn="1"/>
        </p:nvSpPr>
        <p:spPr>
          <a:xfrm>
            <a:off x="8243276" y="3402693"/>
            <a:ext cx="713232" cy="338328"/>
          </a:xfrm>
          <a:prstGeom prst="rect">
            <a:avLst/>
          </a:prstGeom>
          <a:noFill/>
        </p:spPr>
        <p:txBody>
          <a:bodyPr wrap="square" lIns="0" rIns="0">
            <a:noAutofit/>
          </a:bodyPr>
          <a:lstStyle/>
          <a:p>
            <a:pPr algn="ctr"/>
            <a:r>
              <a:rPr lang="en-US" sz="800" dirty="0"/>
              <a:t>Remove alt</a:t>
            </a:r>
          </a:p>
        </p:txBody>
      </p:sp>
      <p:sp>
        <p:nvSpPr>
          <p:cNvPr id="509" name="TextBox 508">
            <a:extLst>
              <a:ext uri="{FF2B5EF4-FFF2-40B4-BE49-F238E27FC236}">
                <a16:creationId xmlns:a16="http://schemas.microsoft.com/office/drawing/2014/main" id="{CBCB365D-6F32-4060-873F-CC51026F549A}"/>
              </a:ext>
            </a:extLst>
          </p:cNvPr>
          <p:cNvSpPr txBox="1"/>
          <p:nvPr userDrawn="1"/>
        </p:nvSpPr>
        <p:spPr>
          <a:xfrm>
            <a:off x="10385648" y="3402693"/>
            <a:ext cx="713232" cy="338328"/>
          </a:xfrm>
          <a:prstGeom prst="rect">
            <a:avLst/>
          </a:prstGeom>
          <a:noFill/>
        </p:spPr>
        <p:txBody>
          <a:bodyPr wrap="square" lIns="0" rIns="0">
            <a:noAutofit/>
          </a:bodyPr>
          <a:lstStyle/>
          <a:p>
            <a:pPr algn="ctr"/>
            <a:r>
              <a:rPr lang="en-US" sz="800" dirty="0"/>
              <a:t>RPA business analyst</a:t>
            </a:r>
          </a:p>
        </p:txBody>
      </p:sp>
      <p:sp>
        <p:nvSpPr>
          <p:cNvPr id="511" name="TextBox 510">
            <a:extLst>
              <a:ext uri="{FF2B5EF4-FFF2-40B4-BE49-F238E27FC236}">
                <a16:creationId xmlns:a16="http://schemas.microsoft.com/office/drawing/2014/main" id="{B27BD45D-A29D-4C35-943D-36BC46929E60}"/>
              </a:ext>
            </a:extLst>
          </p:cNvPr>
          <p:cNvSpPr txBox="1"/>
          <p:nvPr userDrawn="1"/>
        </p:nvSpPr>
        <p:spPr>
          <a:xfrm>
            <a:off x="3244408" y="3402693"/>
            <a:ext cx="713232" cy="338328"/>
          </a:xfrm>
          <a:prstGeom prst="rect">
            <a:avLst/>
          </a:prstGeom>
          <a:noFill/>
        </p:spPr>
        <p:txBody>
          <a:bodyPr wrap="square" lIns="0" rIns="0">
            <a:noAutofit/>
          </a:bodyPr>
          <a:lstStyle/>
          <a:p>
            <a:pPr algn="ctr"/>
            <a:r>
              <a:rPr lang="en-US" sz="800" dirty="0"/>
              <a:t>Reader</a:t>
            </a:r>
          </a:p>
        </p:txBody>
      </p:sp>
      <p:sp>
        <p:nvSpPr>
          <p:cNvPr id="513" name="TextBox 512">
            <a:extLst>
              <a:ext uri="{FF2B5EF4-FFF2-40B4-BE49-F238E27FC236}">
                <a16:creationId xmlns:a16="http://schemas.microsoft.com/office/drawing/2014/main" id="{55F77E08-46EE-441F-94A2-0790AB601D87}"/>
              </a:ext>
            </a:extLst>
          </p:cNvPr>
          <p:cNvSpPr txBox="1"/>
          <p:nvPr userDrawn="1"/>
        </p:nvSpPr>
        <p:spPr>
          <a:xfrm>
            <a:off x="11099777" y="4225711"/>
            <a:ext cx="713232" cy="338328"/>
          </a:xfrm>
          <a:prstGeom prst="rect">
            <a:avLst/>
          </a:prstGeom>
          <a:noFill/>
        </p:spPr>
        <p:txBody>
          <a:bodyPr wrap="square" lIns="0" rIns="0">
            <a:noAutofit/>
          </a:bodyPr>
          <a:lstStyle/>
          <a:p>
            <a:pPr algn="ctr"/>
            <a:r>
              <a:rPr lang="en-US" sz="800" dirty="0"/>
              <a:t>Solutions 2</a:t>
            </a:r>
          </a:p>
        </p:txBody>
      </p:sp>
      <p:sp>
        <p:nvSpPr>
          <p:cNvPr id="515" name="TextBox 514">
            <a:extLst>
              <a:ext uri="{FF2B5EF4-FFF2-40B4-BE49-F238E27FC236}">
                <a16:creationId xmlns:a16="http://schemas.microsoft.com/office/drawing/2014/main" id="{FCB7DA7A-591F-45C1-82C3-D8D63866060A}"/>
              </a:ext>
            </a:extLst>
          </p:cNvPr>
          <p:cNvSpPr txBox="1"/>
          <p:nvPr userDrawn="1"/>
        </p:nvSpPr>
        <p:spPr>
          <a:xfrm>
            <a:off x="387912" y="4225711"/>
            <a:ext cx="713232" cy="338328"/>
          </a:xfrm>
          <a:prstGeom prst="rect">
            <a:avLst/>
          </a:prstGeom>
          <a:noFill/>
        </p:spPr>
        <p:txBody>
          <a:bodyPr wrap="square" lIns="0" rIns="0">
            <a:noAutofit/>
          </a:bodyPr>
          <a:lstStyle/>
          <a:p>
            <a:pPr algn="ctr"/>
            <a:r>
              <a:rPr lang="en-US" sz="800" dirty="0"/>
              <a:t>RPA </a:t>
            </a:r>
          </a:p>
          <a:p>
            <a:pPr algn="ctr"/>
            <a:r>
              <a:rPr lang="en-US" sz="800" dirty="0"/>
              <a:t>developer</a:t>
            </a:r>
          </a:p>
        </p:txBody>
      </p:sp>
      <p:sp>
        <p:nvSpPr>
          <p:cNvPr id="517" name="TextBox 516">
            <a:extLst>
              <a:ext uri="{FF2B5EF4-FFF2-40B4-BE49-F238E27FC236}">
                <a16:creationId xmlns:a16="http://schemas.microsoft.com/office/drawing/2014/main" id="{455D9B53-7960-4EB1-80A2-EAF88554FEBC}"/>
              </a:ext>
            </a:extLst>
          </p:cNvPr>
          <p:cNvSpPr txBox="1"/>
          <p:nvPr userDrawn="1"/>
        </p:nvSpPr>
        <p:spPr>
          <a:xfrm>
            <a:off x="1102036" y="4225711"/>
            <a:ext cx="713232" cy="338328"/>
          </a:xfrm>
          <a:prstGeom prst="rect">
            <a:avLst/>
          </a:prstGeom>
          <a:noFill/>
        </p:spPr>
        <p:txBody>
          <a:bodyPr wrap="square" lIns="0" rIns="0">
            <a:noAutofit/>
          </a:bodyPr>
          <a:lstStyle/>
          <a:p>
            <a:pPr algn="ctr"/>
            <a:r>
              <a:rPr lang="en-US" sz="800" dirty="0"/>
              <a:t>RPA infrastructure engineer</a:t>
            </a:r>
          </a:p>
        </p:txBody>
      </p:sp>
      <p:sp>
        <p:nvSpPr>
          <p:cNvPr id="519" name="TextBox 518">
            <a:extLst>
              <a:ext uri="{FF2B5EF4-FFF2-40B4-BE49-F238E27FC236}">
                <a16:creationId xmlns:a16="http://schemas.microsoft.com/office/drawing/2014/main" id="{B9066059-AD8D-4A14-8FEB-1158D84E217C}"/>
              </a:ext>
            </a:extLst>
          </p:cNvPr>
          <p:cNvSpPr txBox="1"/>
          <p:nvPr userDrawn="1"/>
        </p:nvSpPr>
        <p:spPr>
          <a:xfrm>
            <a:off x="1816160" y="4225711"/>
            <a:ext cx="713232" cy="338328"/>
          </a:xfrm>
          <a:prstGeom prst="rect">
            <a:avLst/>
          </a:prstGeom>
          <a:noFill/>
        </p:spPr>
        <p:txBody>
          <a:bodyPr wrap="square" lIns="0" rIns="0">
            <a:noAutofit/>
          </a:bodyPr>
          <a:lstStyle/>
          <a:p>
            <a:pPr algn="ctr"/>
            <a:r>
              <a:rPr lang="en-US" sz="800" dirty="0"/>
              <a:t>RPA service support</a:t>
            </a:r>
          </a:p>
        </p:txBody>
      </p:sp>
      <p:sp>
        <p:nvSpPr>
          <p:cNvPr id="521" name="TextBox 520">
            <a:extLst>
              <a:ext uri="{FF2B5EF4-FFF2-40B4-BE49-F238E27FC236}">
                <a16:creationId xmlns:a16="http://schemas.microsoft.com/office/drawing/2014/main" id="{67B61ACC-574C-49AD-947F-DB134A0CAFD7}"/>
              </a:ext>
            </a:extLst>
          </p:cNvPr>
          <p:cNvSpPr txBox="1"/>
          <p:nvPr userDrawn="1"/>
        </p:nvSpPr>
        <p:spPr>
          <a:xfrm>
            <a:off x="2530284" y="4225711"/>
            <a:ext cx="713232" cy="338328"/>
          </a:xfrm>
          <a:prstGeom prst="rect">
            <a:avLst/>
          </a:prstGeom>
          <a:noFill/>
        </p:spPr>
        <p:txBody>
          <a:bodyPr wrap="square" lIns="0" rIns="0">
            <a:noAutofit/>
          </a:bodyPr>
          <a:lstStyle/>
          <a:p>
            <a:pPr algn="ctr"/>
            <a:r>
              <a:rPr lang="en-US" sz="800" dirty="0"/>
              <a:t>RPA solution architect</a:t>
            </a:r>
          </a:p>
        </p:txBody>
      </p:sp>
      <p:sp>
        <p:nvSpPr>
          <p:cNvPr id="523" name="TextBox 522">
            <a:extLst>
              <a:ext uri="{FF2B5EF4-FFF2-40B4-BE49-F238E27FC236}">
                <a16:creationId xmlns:a16="http://schemas.microsoft.com/office/drawing/2014/main" id="{FEA6A46D-381F-4D58-8A2C-8F116B6F3618}"/>
              </a:ext>
            </a:extLst>
          </p:cNvPr>
          <p:cNvSpPr txBox="1"/>
          <p:nvPr userDrawn="1"/>
        </p:nvSpPr>
        <p:spPr>
          <a:xfrm>
            <a:off x="3958532" y="4225711"/>
            <a:ext cx="713232" cy="338328"/>
          </a:xfrm>
          <a:prstGeom prst="rect">
            <a:avLst/>
          </a:prstGeom>
          <a:noFill/>
        </p:spPr>
        <p:txBody>
          <a:bodyPr wrap="square" lIns="0" rIns="0">
            <a:noAutofit/>
          </a:bodyPr>
          <a:lstStyle/>
          <a:p>
            <a:pPr algn="ctr"/>
            <a:r>
              <a:rPr lang="en-US" sz="800" dirty="0"/>
              <a:t>Satellite</a:t>
            </a:r>
          </a:p>
        </p:txBody>
      </p:sp>
      <p:sp>
        <p:nvSpPr>
          <p:cNvPr id="525" name="TextBox 524">
            <a:extLst>
              <a:ext uri="{FF2B5EF4-FFF2-40B4-BE49-F238E27FC236}">
                <a16:creationId xmlns:a16="http://schemas.microsoft.com/office/drawing/2014/main" id="{6B3D1753-5E98-4036-89D2-A3A6ED41A061}"/>
              </a:ext>
            </a:extLst>
          </p:cNvPr>
          <p:cNvSpPr txBox="1"/>
          <p:nvPr userDrawn="1"/>
        </p:nvSpPr>
        <p:spPr>
          <a:xfrm>
            <a:off x="8957400" y="4225711"/>
            <a:ext cx="713232" cy="338328"/>
          </a:xfrm>
          <a:prstGeom prst="rect">
            <a:avLst/>
          </a:prstGeom>
          <a:noFill/>
        </p:spPr>
        <p:txBody>
          <a:bodyPr wrap="square" lIns="0" rIns="0">
            <a:noAutofit/>
          </a:bodyPr>
          <a:lstStyle/>
          <a:p>
            <a:pPr algn="ctr"/>
            <a:r>
              <a:rPr lang="en-US" sz="800" dirty="0"/>
              <a:t>Share alt</a:t>
            </a:r>
          </a:p>
        </p:txBody>
      </p:sp>
      <p:sp>
        <p:nvSpPr>
          <p:cNvPr id="527" name="TextBox 526">
            <a:extLst>
              <a:ext uri="{FF2B5EF4-FFF2-40B4-BE49-F238E27FC236}">
                <a16:creationId xmlns:a16="http://schemas.microsoft.com/office/drawing/2014/main" id="{1DA7C23D-BE51-49E8-BB62-C8DACEE344EA}"/>
              </a:ext>
            </a:extLst>
          </p:cNvPr>
          <p:cNvSpPr txBox="1"/>
          <p:nvPr userDrawn="1"/>
        </p:nvSpPr>
        <p:spPr>
          <a:xfrm>
            <a:off x="9671524" y="4225711"/>
            <a:ext cx="713232" cy="338328"/>
          </a:xfrm>
          <a:prstGeom prst="rect">
            <a:avLst/>
          </a:prstGeom>
          <a:noFill/>
        </p:spPr>
        <p:txBody>
          <a:bodyPr wrap="square" lIns="0" rIns="0">
            <a:noAutofit/>
          </a:bodyPr>
          <a:lstStyle/>
          <a:p>
            <a:pPr algn="ctr"/>
            <a:r>
              <a:rPr lang="en-US" sz="800" dirty="0"/>
              <a:t>Slideshow</a:t>
            </a:r>
          </a:p>
        </p:txBody>
      </p:sp>
      <p:sp>
        <p:nvSpPr>
          <p:cNvPr id="529" name="TextBox 528">
            <a:extLst>
              <a:ext uri="{FF2B5EF4-FFF2-40B4-BE49-F238E27FC236}">
                <a16:creationId xmlns:a16="http://schemas.microsoft.com/office/drawing/2014/main" id="{4C971421-FEBD-480A-8841-267C78DDB260}"/>
              </a:ext>
            </a:extLst>
          </p:cNvPr>
          <p:cNvSpPr txBox="1"/>
          <p:nvPr userDrawn="1"/>
        </p:nvSpPr>
        <p:spPr>
          <a:xfrm>
            <a:off x="4672656" y="4225711"/>
            <a:ext cx="713232" cy="338328"/>
          </a:xfrm>
          <a:prstGeom prst="rect">
            <a:avLst/>
          </a:prstGeom>
          <a:noFill/>
        </p:spPr>
        <p:txBody>
          <a:bodyPr wrap="square" lIns="0" rIns="0">
            <a:noAutofit/>
          </a:bodyPr>
          <a:lstStyle/>
          <a:p>
            <a:pPr algn="ctr"/>
            <a:r>
              <a:rPr lang="en-US" sz="800" dirty="0"/>
              <a:t>Seamless integration</a:t>
            </a:r>
          </a:p>
        </p:txBody>
      </p:sp>
      <p:sp>
        <p:nvSpPr>
          <p:cNvPr id="531" name="TextBox 530">
            <a:extLst>
              <a:ext uri="{FF2B5EF4-FFF2-40B4-BE49-F238E27FC236}">
                <a16:creationId xmlns:a16="http://schemas.microsoft.com/office/drawing/2014/main" id="{CF556A5D-A514-4456-B6EF-8A51C2301454}"/>
              </a:ext>
            </a:extLst>
          </p:cNvPr>
          <p:cNvSpPr txBox="1"/>
          <p:nvPr userDrawn="1"/>
        </p:nvSpPr>
        <p:spPr>
          <a:xfrm>
            <a:off x="5386780" y="4225711"/>
            <a:ext cx="713232" cy="338328"/>
          </a:xfrm>
          <a:prstGeom prst="rect">
            <a:avLst/>
          </a:prstGeom>
          <a:noFill/>
        </p:spPr>
        <p:txBody>
          <a:bodyPr wrap="square" lIns="0" rIns="0">
            <a:noAutofit/>
          </a:bodyPr>
          <a:lstStyle/>
          <a:p>
            <a:pPr algn="ctr"/>
            <a:r>
              <a:rPr lang="en-US" sz="800" dirty="0"/>
              <a:t>Seamless integration alt</a:t>
            </a:r>
          </a:p>
        </p:txBody>
      </p:sp>
      <p:sp>
        <p:nvSpPr>
          <p:cNvPr id="533" name="TextBox 532">
            <a:extLst>
              <a:ext uri="{FF2B5EF4-FFF2-40B4-BE49-F238E27FC236}">
                <a16:creationId xmlns:a16="http://schemas.microsoft.com/office/drawing/2014/main" id="{212C814A-D0C6-45DA-96B0-187D50BD6654}"/>
              </a:ext>
            </a:extLst>
          </p:cNvPr>
          <p:cNvSpPr txBox="1"/>
          <p:nvPr userDrawn="1"/>
        </p:nvSpPr>
        <p:spPr>
          <a:xfrm>
            <a:off x="6100904" y="4225711"/>
            <a:ext cx="713232" cy="338328"/>
          </a:xfrm>
          <a:prstGeom prst="rect">
            <a:avLst/>
          </a:prstGeom>
          <a:noFill/>
        </p:spPr>
        <p:txBody>
          <a:bodyPr wrap="square" lIns="0" rIns="0">
            <a:noAutofit/>
          </a:bodyPr>
          <a:lstStyle/>
          <a:p>
            <a:pPr algn="ctr"/>
            <a:r>
              <a:rPr lang="en-US" sz="800" dirty="0"/>
              <a:t>Search</a:t>
            </a:r>
          </a:p>
        </p:txBody>
      </p:sp>
      <p:sp>
        <p:nvSpPr>
          <p:cNvPr id="535" name="TextBox 534">
            <a:extLst>
              <a:ext uri="{FF2B5EF4-FFF2-40B4-BE49-F238E27FC236}">
                <a16:creationId xmlns:a16="http://schemas.microsoft.com/office/drawing/2014/main" id="{68B03B50-8107-4D3C-B55B-3DDB371058DF}"/>
              </a:ext>
            </a:extLst>
          </p:cNvPr>
          <p:cNvSpPr txBox="1"/>
          <p:nvPr userDrawn="1"/>
        </p:nvSpPr>
        <p:spPr>
          <a:xfrm>
            <a:off x="6815028" y="4225711"/>
            <a:ext cx="713232" cy="338328"/>
          </a:xfrm>
          <a:prstGeom prst="rect">
            <a:avLst/>
          </a:prstGeom>
          <a:noFill/>
        </p:spPr>
        <p:txBody>
          <a:bodyPr wrap="square" lIns="0" rIns="0">
            <a:noAutofit/>
          </a:bodyPr>
          <a:lstStyle/>
          <a:p>
            <a:pPr algn="ctr"/>
            <a:r>
              <a:rPr lang="en-US" sz="800" dirty="0"/>
              <a:t>Secure </a:t>
            </a:r>
          </a:p>
          <a:p>
            <a:pPr algn="ctr"/>
            <a:r>
              <a:rPr lang="en-US" sz="800" dirty="0"/>
              <a:t>team collab</a:t>
            </a:r>
          </a:p>
        </p:txBody>
      </p:sp>
      <p:sp>
        <p:nvSpPr>
          <p:cNvPr id="537" name="TextBox 536">
            <a:extLst>
              <a:ext uri="{FF2B5EF4-FFF2-40B4-BE49-F238E27FC236}">
                <a16:creationId xmlns:a16="http://schemas.microsoft.com/office/drawing/2014/main" id="{B94231C2-03F3-4F9A-9127-7B4AC054C56C}"/>
              </a:ext>
            </a:extLst>
          </p:cNvPr>
          <p:cNvSpPr txBox="1"/>
          <p:nvPr userDrawn="1"/>
        </p:nvSpPr>
        <p:spPr>
          <a:xfrm>
            <a:off x="7529152" y="4225711"/>
            <a:ext cx="713232" cy="338328"/>
          </a:xfrm>
          <a:prstGeom prst="rect">
            <a:avLst/>
          </a:prstGeom>
          <a:noFill/>
        </p:spPr>
        <p:txBody>
          <a:bodyPr wrap="square" lIns="0" rIns="0">
            <a:noAutofit/>
          </a:bodyPr>
          <a:lstStyle/>
          <a:p>
            <a:pPr algn="ctr"/>
            <a:r>
              <a:rPr lang="en-US" sz="800" dirty="0"/>
              <a:t>Security</a:t>
            </a:r>
          </a:p>
        </p:txBody>
      </p:sp>
      <p:sp>
        <p:nvSpPr>
          <p:cNvPr id="539" name="TextBox 538">
            <a:extLst>
              <a:ext uri="{FF2B5EF4-FFF2-40B4-BE49-F238E27FC236}">
                <a16:creationId xmlns:a16="http://schemas.microsoft.com/office/drawing/2014/main" id="{542C94F8-8620-4694-ACB1-C4A05F5D8DA2}"/>
              </a:ext>
            </a:extLst>
          </p:cNvPr>
          <p:cNvSpPr txBox="1"/>
          <p:nvPr userDrawn="1"/>
        </p:nvSpPr>
        <p:spPr>
          <a:xfrm>
            <a:off x="8243276" y="4225711"/>
            <a:ext cx="713232" cy="338328"/>
          </a:xfrm>
          <a:prstGeom prst="rect">
            <a:avLst/>
          </a:prstGeom>
          <a:noFill/>
        </p:spPr>
        <p:txBody>
          <a:bodyPr wrap="square" lIns="0" rIns="0">
            <a:noAutofit/>
          </a:bodyPr>
          <a:lstStyle/>
          <a:p>
            <a:pPr algn="ctr"/>
            <a:r>
              <a:rPr lang="en-US" sz="800" dirty="0"/>
              <a:t>Share</a:t>
            </a:r>
          </a:p>
        </p:txBody>
      </p:sp>
      <p:sp>
        <p:nvSpPr>
          <p:cNvPr id="541" name="TextBox 540">
            <a:extLst>
              <a:ext uri="{FF2B5EF4-FFF2-40B4-BE49-F238E27FC236}">
                <a16:creationId xmlns:a16="http://schemas.microsoft.com/office/drawing/2014/main" id="{C983CABE-CFD4-46C1-9DDD-03C53F4D4CDE}"/>
              </a:ext>
            </a:extLst>
          </p:cNvPr>
          <p:cNvSpPr txBox="1"/>
          <p:nvPr userDrawn="1"/>
        </p:nvSpPr>
        <p:spPr>
          <a:xfrm>
            <a:off x="10385648" y="4225711"/>
            <a:ext cx="713232" cy="338328"/>
          </a:xfrm>
          <a:prstGeom prst="rect">
            <a:avLst/>
          </a:prstGeom>
          <a:noFill/>
        </p:spPr>
        <p:txBody>
          <a:bodyPr wrap="square" lIns="0" rIns="0">
            <a:noAutofit/>
          </a:bodyPr>
          <a:lstStyle/>
          <a:p>
            <a:pPr algn="ctr"/>
            <a:r>
              <a:rPr lang="en-US" sz="800" dirty="0"/>
              <a:t>Solutions</a:t>
            </a:r>
          </a:p>
        </p:txBody>
      </p:sp>
      <p:sp>
        <p:nvSpPr>
          <p:cNvPr id="543" name="TextBox 542">
            <a:extLst>
              <a:ext uri="{FF2B5EF4-FFF2-40B4-BE49-F238E27FC236}">
                <a16:creationId xmlns:a16="http://schemas.microsoft.com/office/drawing/2014/main" id="{68F30A2F-A3AB-416B-9719-8DCEA9732147}"/>
              </a:ext>
            </a:extLst>
          </p:cNvPr>
          <p:cNvSpPr txBox="1"/>
          <p:nvPr userDrawn="1"/>
        </p:nvSpPr>
        <p:spPr>
          <a:xfrm>
            <a:off x="3244408" y="4225711"/>
            <a:ext cx="713232" cy="338328"/>
          </a:xfrm>
          <a:prstGeom prst="rect">
            <a:avLst/>
          </a:prstGeom>
          <a:noFill/>
        </p:spPr>
        <p:txBody>
          <a:bodyPr wrap="square" lIns="0" rIns="0">
            <a:noAutofit/>
          </a:bodyPr>
          <a:lstStyle/>
          <a:p>
            <a:pPr algn="ctr"/>
            <a:r>
              <a:rPr lang="en-US" sz="800" dirty="0"/>
              <a:t>RPA </a:t>
            </a:r>
          </a:p>
          <a:p>
            <a:pPr algn="ctr"/>
            <a:r>
              <a:rPr lang="en-US" sz="800" dirty="0"/>
              <a:t>sponsor</a:t>
            </a:r>
          </a:p>
        </p:txBody>
      </p:sp>
      <p:sp>
        <p:nvSpPr>
          <p:cNvPr id="545" name="TextBox 544">
            <a:extLst>
              <a:ext uri="{FF2B5EF4-FFF2-40B4-BE49-F238E27FC236}">
                <a16:creationId xmlns:a16="http://schemas.microsoft.com/office/drawing/2014/main" id="{711B58EE-9392-4A36-9B49-241CBF24E88A}"/>
              </a:ext>
            </a:extLst>
          </p:cNvPr>
          <p:cNvSpPr txBox="1"/>
          <p:nvPr userDrawn="1"/>
        </p:nvSpPr>
        <p:spPr>
          <a:xfrm>
            <a:off x="11099777" y="5048729"/>
            <a:ext cx="713232" cy="338328"/>
          </a:xfrm>
          <a:prstGeom prst="rect">
            <a:avLst/>
          </a:prstGeom>
          <a:noFill/>
        </p:spPr>
        <p:txBody>
          <a:bodyPr wrap="square" lIns="0" rIns="0">
            <a:noAutofit/>
          </a:bodyPr>
          <a:lstStyle/>
          <a:p>
            <a:pPr algn="ctr"/>
            <a:r>
              <a:rPr lang="en-US" sz="800" dirty="0"/>
              <a:t>Thank you</a:t>
            </a:r>
          </a:p>
        </p:txBody>
      </p:sp>
      <p:sp>
        <p:nvSpPr>
          <p:cNvPr id="547" name="TextBox 546">
            <a:extLst>
              <a:ext uri="{FF2B5EF4-FFF2-40B4-BE49-F238E27FC236}">
                <a16:creationId xmlns:a16="http://schemas.microsoft.com/office/drawing/2014/main" id="{8AE36D27-719B-43B8-88BB-1A9D5991A99E}"/>
              </a:ext>
            </a:extLst>
          </p:cNvPr>
          <p:cNvSpPr txBox="1"/>
          <p:nvPr userDrawn="1"/>
        </p:nvSpPr>
        <p:spPr>
          <a:xfrm>
            <a:off x="387912" y="5048729"/>
            <a:ext cx="713232" cy="338328"/>
          </a:xfrm>
          <a:prstGeom prst="rect">
            <a:avLst/>
          </a:prstGeom>
          <a:noFill/>
        </p:spPr>
        <p:txBody>
          <a:bodyPr wrap="square" lIns="0" rIns="0">
            <a:noAutofit/>
          </a:bodyPr>
          <a:lstStyle/>
          <a:p>
            <a:pPr algn="ctr"/>
            <a:r>
              <a:rPr lang="en-US" sz="800" dirty="0"/>
              <a:t>Solutions alt</a:t>
            </a:r>
          </a:p>
        </p:txBody>
      </p:sp>
      <p:sp>
        <p:nvSpPr>
          <p:cNvPr id="549" name="TextBox 548">
            <a:extLst>
              <a:ext uri="{FF2B5EF4-FFF2-40B4-BE49-F238E27FC236}">
                <a16:creationId xmlns:a16="http://schemas.microsoft.com/office/drawing/2014/main" id="{35030CE1-7789-43E6-AB25-4677D1373D9D}"/>
              </a:ext>
            </a:extLst>
          </p:cNvPr>
          <p:cNvSpPr txBox="1"/>
          <p:nvPr userDrawn="1"/>
        </p:nvSpPr>
        <p:spPr>
          <a:xfrm>
            <a:off x="1102036" y="5048729"/>
            <a:ext cx="713232" cy="338328"/>
          </a:xfrm>
          <a:prstGeom prst="rect">
            <a:avLst/>
          </a:prstGeom>
          <a:noFill/>
        </p:spPr>
        <p:txBody>
          <a:bodyPr wrap="square" lIns="0" rIns="0">
            <a:noAutofit/>
          </a:bodyPr>
          <a:lstStyle/>
          <a:p>
            <a:pPr algn="ctr"/>
            <a:r>
              <a:rPr lang="en-US" sz="800" dirty="0"/>
              <a:t>Speed</a:t>
            </a:r>
          </a:p>
        </p:txBody>
      </p:sp>
      <p:sp>
        <p:nvSpPr>
          <p:cNvPr id="551" name="TextBox 550">
            <a:extLst>
              <a:ext uri="{FF2B5EF4-FFF2-40B4-BE49-F238E27FC236}">
                <a16:creationId xmlns:a16="http://schemas.microsoft.com/office/drawing/2014/main" id="{2F58C50F-EA97-4DFD-A1F5-3E12F51975BF}"/>
              </a:ext>
            </a:extLst>
          </p:cNvPr>
          <p:cNvSpPr txBox="1"/>
          <p:nvPr userDrawn="1"/>
        </p:nvSpPr>
        <p:spPr>
          <a:xfrm>
            <a:off x="1816160" y="5048729"/>
            <a:ext cx="713232" cy="338328"/>
          </a:xfrm>
          <a:prstGeom prst="rect">
            <a:avLst/>
          </a:prstGeom>
          <a:noFill/>
        </p:spPr>
        <p:txBody>
          <a:bodyPr wrap="square" lIns="0" rIns="0">
            <a:noAutofit/>
          </a:bodyPr>
          <a:lstStyle/>
          <a:p>
            <a:pPr algn="ctr"/>
            <a:r>
              <a:rPr lang="en-US" sz="800" dirty="0"/>
              <a:t>Stopwatch</a:t>
            </a:r>
          </a:p>
        </p:txBody>
      </p:sp>
      <p:sp>
        <p:nvSpPr>
          <p:cNvPr id="553" name="TextBox 552">
            <a:extLst>
              <a:ext uri="{FF2B5EF4-FFF2-40B4-BE49-F238E27FC236}">
                <a16:creationId xmlns:a16="http://schemas.microsoft.com/office/drawing/2014/main" id="{8C507FDC-3BCD-40CB-92A4-799D16699137}"/>
              </a:ext>
            </a:extLst>
          </p:cNvPr>
          <p:cNvSpPr txBox="1"/>
          <p:nvPr userDrawn="1"/>
        </p:nvSpPr>
        <p:spPr>
          <a:xfrm>
            <a:off x="2530284" y="5048729"/>
            <a:ext cx="713232" cy="338328"/>
          </a:xfrm>
          <a:prstGeom prst="rect">
            <a:avLst/>
          </a:prstGeom>
          <a:noFill/>
        </p:spPr>
        <p:txBody>
          <a:bodyPr wrap="square" lIns="0" rIns="0">
            <a:noAutofit/>
          </a:bodyPr>
          <a:lstStyle/>
          <a:p>
            <a:pPr algn="ctr"/>
            <a:r>
              <a:rPr lang="en-US" sz="800" dirty="0"/>
              <a:t>Stories</a:t>
            </a:r>
          </a:p>
        </p:txBody>
      </p:sp>
      <p:sp>
        <p:nvSpPr>
          <p:cNvPr id="555" name="TextBox 554">
            <a:extLst>
              <a:ext uri="{FF2B5EF4-FFF2-40B4-BE49-F238E27FC236}">
                <a16:creationId xmlns:a16="http://schemas.microsoft.com/office/drawing/2014/main" id="{97F740A5-EE54-4D7C-A565-73508AA6A46F}"/>
              </a:ext>
            </a:extLst>
          </p:cNvPr>
          <p:cNvSpPr txBox="1"/>
          <p:nvPr userDrawn="1"/>
        </p:nvSpPr>
        <p:spPr>
          <a:xfrm>
            <a:off x="3958532" y="5048729"/>
            <a:ext cx="713232" cy="338328"/>
          </a:xfrm>
          <a:prstGeom prst="rect">
            <a:avLst/>
          </a:prstGeom>
          <a:noFill/>
        </p:spPr>
        <p:txBody>
          <a:bodyPr wrap="square" lIns="0" rIns="0">
            <a:noAutofit/>
          </a:bodyPr>
          <a:lstStyle/>
          <a:p>
            <a:pPr algn="ctr"/>
            <a:r>
              <a:rPr lang="en-US" sz="800" dirty="0"/>
              <a:t>Success</a:t>
            </a:r>
          </a:p>
        </p:txBody>
      </p:sp>
      <p:sp>
        <p:nvSpPr>
          <p:cNvPr id="557" name="TextBox 556">
            <a:extLst>
              <a:ext uri="{FF2B5EF4-FFF2-40B4-BE49-F238E27FC236}">
                <a16:creationId xmlns:a16="http://schemas.microsoft.com/office/drawing/2014/main" id="{FDA58889-B3D6-4E08-9486-31BD6674011B}"/>
              </a:ext>
            </a:extLst>
          </p:cNvPr>
          <p:cNvSpPr txBox="1"/>
          <p:nvPr userDrawn="1"/>
        </p:nvSpPr>
        <p:spPr>
          <a:xfrm>
            <a:off x="8957400" y="5048729"/>
            <a:ext cx="713232" cy="338328"/>
          </a:xfrm>
          <a:prstGeom prst="rect">
            <a:avLst/>
          </a:prstGeom>
          <a:noFill/>
        </p:spPr>
        <p:txBody>
          <a:bodyPr wrap="square" lIns="0" r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t>Technology</a:t>
            </a:r>
          </a:p>
          <a:p>
            <a:pPr algn="ctr"/>
            <a:r>
              <a:rPr lang="en-US" sz="800" dirty="0"/>
              <a:t>alt 2</a:t>
            </a:r>
          </a:p>
        </p:txBody>
      </p:sp>
      <p:sp>
        <p:nvSpPr>
          <p:cNvPr id="559" name="TextBox 558">
            <a:extLst>
              <a:ext uri="{FF2B5EF4-FFF2-40B4-BE49-F238E27FC236}">
                <a16:creationId xmlns:a16="http://schemas.microsoft.com/office/drawing/2014/main" id="{00579812-07D5-4E4C-91EC-497DB0BD3623}"/>
              </a:ext>
            </a:extLst>
          </p:cNvPr>
          <p:cNvSpPr txBox="1"/>
          <p:nvPr userDrawn="1"/>
        </p:nvSpPr>
        <p:spPr>
          <a:xfrm>
            <a:off x="9671524" y="5048729"/>
            <a:ext cx="713232" cy="338328"/>
          </a:xfrm>
          <a:prstGeom prst="rect">
            <a:avLst/>
          </a:prstGeom>
          <a:noFill/>
        </p:spPr>
        <p:txBody>
          <a:bodyPr wrap="square" lIns="0" r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t>Technology</a:t>
            </a:r>
          </a:p>
          <a:p>
            <a:pPr algn="ctr"/>
            <a:r>
              <a:rPr lang="en-US" sz="800" dirty="0"/>
              <a:t>alt 3</a:t>
            </a:r>
          </a:p>
        </p:txBody>
      </p:sp>
      <p:sp>
        <p:nvSpPr>
          <p:cNvPr id="561" name="TextBox 560">
            <a:extLst>
              <a:ext uri="{FF2B5EF4-FFF2-40B4-BE49-F238E27FC236}">
                <a16:creationId xmlns:a16="http://schemas.microsoft.com/office/drawing/2014/main" id="{F7BDEFAE-2C84-4C60-BCB8-7BAFBC009BED}"/>
              </a:ext>
            </a:extLst>
          </p:cNvPr>
          <p:cNvSpPr txBox="1"/>
          <p:nvPr userDrawn="1"/>
        </p:nvSpPr>
        <p:spPr>
          <a:xfrm>
            <a:off x="4672656" y="5048729"/>
            <a:ext cx="713232" cy="338328"/>
          </a:xfrm>
          <a:prstGeom prst="rect">
            <a:avLst/>
          </a:prstGeom>
          <a:noFill/>
        </p:spPr>
        <p:txBody>
          <a:bodyPr wrap="square" lIns="0" rIns="0">
            <a:noAutofit/>
          </a:bodyPr>
          <a:lstStyle/>
          <a:p>
            <a:pPr algn="ctr"/>
            <a:r>
              <a:rPr lang="en-US" sz="800" dirty="0"/>
              <a:t>Support</a:t>
            </a:r>
          </a:p>
        </p:txBody>
      </p:sp>
      <p:sp>
        <p:nvSpPr>
          <p:cNvPr id="563" name="TextBox 562">
            <a:extLst>
              <a:ext uri="{FF2B5EF4-FFF2-40B4-BE49-F238E27FC236}">
                <a16:creationId xmlns:a16="http://schemas.microsoft.com/office/drawing/2014/main" id="{AEFDD290-47AB-4C60-9334-A111E6D4BC7D}"/>
              </a:ext>
            </a:extLst>
          </p:cNvPr>
          <p:cNvSpPr txBox="1"/>
          <p:nvPr userDrawn="1"/>
        </p:nvSpPr>
        <p:spPr>
          <a:xfrm>
            <a:off x="5386780" y="5048729"/>
            <a:ext cx="713232" cy="338328"/>
          </a:xfrm>
          <a:prstGeom prst="rect">
            <a:avLst/>
          </a:prstGeom>
          <a:noFill/>
        </p:spPr>
        <p:txBody>
          <a:bodyPr wrap="square" lIns="0" rIns="0">
            <a:noAutofit/>
          </a:bodyPr>
          <a:lstStyle/>
          <a:p>
            <a:pPr algn="ctr"/>
            <a:r>
              <a:rPr lang="en-US" sz="800" dirty="0"/>
              <a:t>Survey</a:t>
            </a:r>
          </a:p>
        </p:txBody>
      </p:sp>
      <p:sp>
        <p:nvSpPr>
          <p:cNvPr id="565" name="TextBox 564">
            <a:extLst>
              <a:ext uri="{FF2B5EF4-FFF2-40B4-BE49-F238E27FC236}">
                <a16:creationId xmlns:a16="http://schemas.microsoft.com/office/drawing/2014/main" id="{95C65428-5486-4717-8C43-360B19CEC2F8}"/>
              </a:ext>
            </a:extLst>
          </p:cNvPr>
          <p:cNvSpPr txBox="1"/>
          <p:nvPr userDrawn="1"/>
        </p:nvSpPr>
        <p:spPr>
          <a:xfrm>
            <a:off x="6100904" y="5048729"/>
            <a:ext cx="713232" cy="338328"/>
          </a:xfrm>
          <a:prstGeom prst="rect">
            <a:avLst/>
          </a:prstGeom>
          <a:noFill/>
        </p:spPr>
        <p:txBody>
          <a:bodyPr wrap="square" lIns="0" rIns="0">
            <a:noAutofit/>
          </a:bodyPr>
          <a:lstStyle/>
          <a:p>
            <a:pPr algn="ctr"/>
            <a:r>
              <a:rPr lang="en-US" sz="800" dirty="0"/>
              <a:t>Tap Touch</a:t>
            </a:r>
          </a:p>
        </p:txBody>
      </p:sp>
      <p:sp>
        <p:nvSpPr>
          <p:cNvPr id="567" name="TextBox 566">
            <a:extLst>
              <a:ext uri="{FF2B5EF4-FFF2-40B4-BE49-F238E27FC236}">
                <a16:creationId xmlns:a16="http://schemas.microsoft.com/office/drawing/2014/main" id="{210A870D-6DBE-45DD-AA0D-0C16AB1E9C7B}"/>
              </a:ext>
            </a:extLst>
          </p:cNvPr>
          <p:cNvSpPr txBox="1"/>
          <p:nvPr userDrawn="1"/>
        </p:nvSpPr>
        <p:spPr>
          <a:xfrm>
            <a:off x="6815028" y="5048729"/>
            <a:ext cx="713232" cy="338328"/>
          </a:xfrm>
          <a:prstGeom prst="rect">
            <a:avLst/>
          </a:prstGeom>
          <a:noFill/>
        </p:spPr>
        <p:txBody>
          <a:bodyPr wrap="square" lIns="0" rIns="0">
            <a:noAutofit/>
          </a:bodyPr>
          <a:lstStyle/>
          <a:p>
            <a:pPr algn="ctr"/>
            <a:r>
              <a:rPr lang="en-US" sz="800" dirty="0"/>
              <a:t>Target</a:t>
            </a:r>
          </a:p>
        </p:txBody>
      </p:sp>
      <p:sp>
        <p:nvSpPr>
          <p:cNvPr id="569" name="TextBox 568">
            <a:extLst>
              <a:ext uri="{FF2B5EF4-FFF2-40B4-BE49-F238E27FC236}">
                <a16:creationId xmlns:a16="http://schemas.microsoft.com/office/drawing/2014/main" id="{30B05603-F8F4-450E-A4E4-3F9840AA0441}"/>
              </a:ext>
            </a:extLst>
          </p:cNvPr>
          <p:cNvSpPr txBox="1"/>
          <p:nvPr userDrawn="1"/>
        </p:nvSpPr>
        <p:spPr>
          <a:xfrm>
            <a:off x="7529152" y="5048729"/>
            <a:ext cx="713232" cy="338328"/>
          </a:xfrm>
          <a:prstGeom prst="rect">
            <a:avLst/>
          </a:prstGeom>
          <a:noFill/>
        </p:spPr>
        <p:txBody>
          <a:bodyPr wrap="square" lIns="0" rIns="0">
            <a:noAutofit/>
          </a:bodyPr>
          <a:lstStyle/>
          <a:p>
            <a:pPr algn="ctr"/>
            <a:r>
              <a:rPr lang="en-US" sz="800" dirty="0"/>
              <a:t>Technology</a:t>
            </a:r>
          </a:p>
        </p:txBody>
      </p:sp>
      <p:sp>
        <p:nvSpPr>
          <p:cNvPr id="571" name="TextBox 570">
            <a:extLst>
              <a:ext uri="{FF2B5EF4-FFF2-40B4-BE49-F238E27FC236}">
                <a16:creationId xmlns:a16="http://schemas.microsoft.com/office/drawing/2014/main" id="{C8AB9F1B-5680-428C-9B0F-171B9C9B5939}"/>
              </a:ext>
            </a:extLst>
          </p:cNvPr>
          <p:cNvSpPr txBox="1"/>
          <p:nvPr userDrawn="1"/>
        </p:nvSpPr>
        <p:spPr>
          <a:xfrm>
            <a:off x="8243276" y="5048729"/>
            <a:ext cx="713232" cy="338328"/>
          </a:xfrm>
          <a:prstGeom prst="rect">
            <a:avLst/>
          </a:prstGeom>
          <a:noFill/>
        </p:spPr>
        <p:txBody>
          <a:bodyPr wrap="square" lIns="0" rIns="0">
            <a:noAutofit/>
          </a:bodyPr>
          <a:lstStyle/>
          <a:p>
            <a:pPr algn="ctr"/>
            <a:r>
              <a:rPr lang="en-US" sz="800" dirty="0"/>
              <a:t>Technology </a:t>
            </a:r>
          </a:p>
          <a:p>
            <a:pPr algn="ctr"/>
            <a:r>
              <a:rPr lang="en-US" sz="800" dirty="0"/>
              <a:t>alt</a:t>
            </a:r>
          </a:p>
        </p:txBody>
      </p:sp>
      <p:sp>
        <p:nvSpPr>
          <p:cNvPr id="573" name="TextBox 572">
            <a:extLst>
              <a:ext uri="{FF2B5EF4-FFF2-40B4-BE49-F238E27FC236}">
                <a16:creationId xmlns:a16="http://schemas.microsoft.com/office/drawing/2014/main" id="{3C2152B5-513D-452E-A5C4-CD26DE667CC5}"/>
              </a:ext>
            </a:extLst>
          </p:cNvPr>
          <p:cNvSpPr txBox="1"/>
          <p:nvPr userDrawn="1"/>
        </p:nvSpPr>
        <p:spPr>
          <a:xfrm>
            <a:off x="10385648" y="5048729"/>
            <a:ext cx="713232" cy="338328"/>
          </a:xfrm>
          <a:prstGeom prst="rect">
            <a:avLst/>
          </a:prstGeom>
          <a:noFill/>
        </p:spPr>
        <p:txBody>
          <a:bodyPr wrap="square" lIns="0" rIns="0">
            <a:noAutofit/>
          </a:bodyPr>
          <a:lstStyle/>
          <a:p>
            <a:pPr algn="ctr"/>
            <a:r>
              <a:rPr lang="en-US" sz="800" dirty="0"/>
              <a:t>Tent</a:t>
            </a:r>
          </a:p>
        </p:txBody>
      </p:sp>
      <p:sp>
        <p:nvSpPr>
          <p:cNvPr id="575" name="TextBox 574">
            <a:extLst>
              <a:ext uri="{FF2B5EF4-FFF2-40B4-BE49-F238E27FC236}">
                <a16:creationId xmlns:a16="http://schemas.microsoft.com/office/drawing/2014/main" id="{DD75CF29-6FCB-406F-B73D-5D112306C0CD}"/>
              </a:ext>
            </a:extLst>
          </p:cNvPr>
          <p:cNvSpPr txBox="1"/>
          <p:nvPr userDrawn="1"/>
        </p:nvSpPr>
        <p:spPr>
          <a:xfrm>
            <a:off x="3244408" y="5048729"/>
            <a:ext cx="713232" cy="338328"/>
          </a:xfrm>
          <a:prstGeom prst="rect">
            <a:avLst/>
          </a:prstGeom>
          <a:noFill/>
        </p:spPr>
        <p:txBody>
          <a:bodyPr wrap="square" lIns="0" rIns="0">
            <a:noAutofit/>
          </a:bodyPr>
          <a:lstStyle/>
          <a:p>
            <a:pPr algn="ctr"/>
            <a:r>
              <a:rPr lang="en-US" sz="800" dirty="0"/>
              <a:t>Student</a:t>
            </a:r>
          </a:p>
        </p:txBody>
      </p:sp>
      <p:sp>
        <p:nvSpPr>
          <p:cNvPr id="577" name="TextBox 576">
            <a:extLst>
              <a:ext uri="{FF2B5EF4-FFF2-40B4-BE49-F238E27FC236}">
                <a16:creationId xmlns:a16="http://schemas.microsoft.com/office/drawing/2014/main" id="{BCCCB375-5529-402F-A976-26EBD937A801}"/>
              </a:ext>
            </a:extLst>
          </p:cNvPr>
          <p:cNvSpPr txBox="1"/>
          <p:nvPr userDrawn="1"/>
        </p:nvSpPr>
        <p:spPr>
          <a:xfrm>
            <a:off x="387912" y="5871746"/>
            <a:ext cx="713232" cy="338328"/>
          </a:xfrm>
          <a:prstGeom prst="rect">
            <a:avLst/>
          </a:prstGeom>
          <a:noFill/>
        </p:spPr>
        <p:txBody>
          <a:bodyPr wrap="square" lIns="0" rIns="0">
            <a:noAutofit/>
          </a:bodyPr>
          <a:lstStyle/>
          <a:p>
            <a:pPr algn="ctr"/>
            <a:r>
              <a:rPr lang="en-US" sz="800" dirty="0"/>
              <a:t>Time saver</a:t>
            </a:r>
          </a:p>
        </p:txBody>
      </p:sp>
      <p:sp>
        <p:nvSpPr>
          <p:cNvPr id="579" name="TextBox 578">
            <a:extLst>
              <a:ext uri="{FF2B5EF4-FFF2-40B4-BE49-F238E27FC236}">
                <a16:creationId xmlns:a16="http://schemas.microsoft.com/office/drawing/2014/main" id="{037971EF-6623-479F-92A5-635805853909}"/>
              </a:ext>
            </a:extLst>
          </p:cNvPr>
          <p:cNvSpPr txBox="1"/>
          <p:nvPr userDrawn="1"/>
        </p:nvSpPr>
        <p:spPr>
          <a:xfrm>
            <a:off x="1102963" y="5871746"/>
            <a:ext cx="713232" cy="338328"/>
          </a:xfrm>
          <a:prstGeom prst="rect">
            <a:avLst/>
          </a:prstGeom>
          <a:noFill/>
        </p:spPr>
        <p:txBody>
          <a:bodyPr wrap="square" lIns="0" rIns="0">
            <a:noAutofit/>
          </a:bodyPr>
          <a:lstStyle/>
          <a:p>
            <a:pPr algn="ctr"/>
            <a:r>
              <a:rPr lang="en-US" sz="800" dirty="0"/>
              <a:t>User</a:t>
            </a:r>
          </a:p>
        </p:txBody>
      </p:sp>
      <p:sp>
        <p:nvSpPr>
          <p:cNvPr id="581" name="TextBox 580">
            <a:extLst>
              <a:ext uri="{FF2B5EF4-FFF2-40B4-BE49-F238E27FC236}">
                <a16:creationId xmlns:a16="http://schemas.microsoft.com/office/drawing/2014/main" id="{0CA80814-D6C6-4583-BD20-7F27A83D9AF3}"/>
              </a:ext>
            </a:extLst>
          </p:cNvPr>
          <p:cNvSpPr txBox="1"/>
          <p:nvPr userDrawn="1"/>
        </p:nvSpPr>
        <p:spPr>
          <a:xfrm>
            <a:off x="1818014" y="5871746"/>
            <a:ext cx="713232" cy="338328"/>
          </a:xfrm>
          <a:prstGeom prst="rect">
            <a:avLst/>
          </a:prstGeom>
          <a:noFill/>
        </p:spPr>
        <p:txBody>
          <a:bodyPr wrap="square" lIns="0" rIns="0">
            <a:noAutofit/>
          </a:bodyPr>
          <a:lstStyle/>
          <a:p>
            <a:pPr algn="ctr"/>
            <a:r>
              <a:rPr lang="en-US" sz="800" dirty="0"/>
              <a:t>User-OTM</a:t>
            </a:r>
          </a:p>
        </p:txBody>
      </p:sp>
      <p:sp>
        <p:nvSpPr>
          <p:cNvPr id="583" name="TextBox 582">
            <a:extLst>
              <a:ext uri="{FF2B5EF4-FFF2-40B4-BE49-F238E27FC236}">
                <a16:creationId xmlns:a16="http://schemas.microsoft.com/office/drawing/2014/main" id="{19DCBA5F-FABF-420D-B37C-F30FA7883E80}"/>
              </a:ext>
            </a:extLst>
          </p:cNvPr>
          <p:cNvSpPr txBox="1"/>
          <p:nvPr userDrawn="1"/>
        </p:nvSpPr>
        <p:spPr>
          <a:xfrm>
            <a:off x="2533065" y="5871746"/>
            <a:ext cx="713232" cy="338328"/>
          </a:xfrm>
          <a:prstGeom prst="rect">
            <a:avLst/>
          </a:prstGeom>
          <a:noFill/>
        </p:spPr>
        <p:txBody>
          <a:bodyPr wrap="square" lIns="0" rIns="0">
            <a:noAutofit/>
          </a:bodyPr>
          <a:lstStyle/>
          <a:p>
            <a:pPr algn="ctr"/>
            <a:r>
              <a:rPr lang="en-US" sz="800" dirty="0"/>
              <a:t>Validate</a:t>
            </a:r>
          </a:p>
        </p:txBody>
      </p:sp>
      <p:sp>
        <p:nvSpPr>
          <p:cNvPr id="585" name="TextBox 584">
            <a:extLst>
              <a:ext uri="{FF2B5EF4-FFF2-40B4-BE49-F238E27FC236}">
                <a16:creationId xmlns:a16="http://schemas.microsoft.com/office/drawing/2014/main" id="{5E533D25-90D1-471E-BBAB-20257941FA16}"/>
              </a:ext>
            </a:extLst>
          </p:cNvPr>
          <p:cNvSpPr txBox="1"/>
          <p:nvPr userDrawn="1"/>
        </p:nvSpPr>
        <p:spPr>
          <a:xfrm>
            <a:off x="3963167" y="5871746"/>
            <a:ext cx="713232" cy="338328"/>
          </a:xfrm>
          <a:prstGeom prst="rect">
            <a:avLst/>
          </a:prstGeom>
          <a:noFill/>
        </p:spPr>
        <p:txBody>
          <a:bodyPr wrap="square" lIns="0" rIns="0">
            <a:noAutofit/>
          </a:bodyPr>
          <a:lstStyle/>
          <a:p>
            <a:pPr algn="ctr"/>
            <a:r>
              <a:rPr lang="en-US" sz="800" dirty="0"/>
              <a:t>Vendor</a:t>
            </a:r>
          </a:p>
        </p:txBody>
      </p:sp>
      <p:sp>
        <p:nvSpPr>
          <p:cNvPr id="587" name="TextBox 586">
            <a:extLst>
              <a:ext uri="{FF2B5EF4-FFF2-40B4-BE49-F238E27FC236}">
                <a16:creationId xmlns:a16="http://schemas.microsoft.com/office/drawing/2014/main" id="{BEACED7E-F9D3-48B4-87B9-8A94957A4E22}"/>
              </a:ext>
            </a:extLst>
          </p:cNvPr>
          <p:cNvSpPr txBox="1"/>
          <p:nvPr userDrawn="1"/>
        </p:nvSpPr>
        <p:spPr>
          <a:xfrm>
            <a:off x="8968524" y="5871746"/>
            <a:ext cx="713232" cy="338328"/>
          </a:xfrm>
          <a:prstGeom prst="rect">
            <a:avLst/>
          </a:prstGeom>
          <a:noFill/>
        </p:spPr>
        <p:txBody>
          <a:bodyPr wrap="square" lIns="0" rIns="0">
            <a:noAutofit/>
          </a:bodyPr>
          <a:lstStyle/>
          <a:p>
            <a:pPr algn="ctr"/>
            <a:r>
              <a:rPr lang="en-US" sz="800" dirty="0"/>
              <a:t>Welcome</a:t>
            </a:r>
          </a:p>
        </p:txBody>
      </p:sp>
      <p:sp>
        <p:nvSpPr>
          <p:cNvPr id="589" name="TextBox 588">
            <a:extLst>
              <a:ext uri="{FF2B5EF4-FFF2-40B4-BE49-F238E27FC236}">
                <a16:creationId xmlns:a16="http://schemas.microsoft.com/office/drawing/2014/main" id="{2620A4DE-A53F-4530-96B0-415ABFB76E18}"/>
              </a:ext>
            </a:extLst>
          </p:cNvPr>
          <p:cNvSpPr txBox="1"/>
          <p:nvPr userDrawn="1"/>
        </p:nvSpPr>
        <p:spPr>
          <a:xfrm>
            <a:off x="9683575" y="5871746"/>
            <a:ext cx="713232" cy="338328"/>
          </a:xfrm>
          <a:prstGeom prst="rect">
            <a:avLst/>
          </a:prstGeom>
          <a:noFill/>
        </p:spPr>
        <p:txBody>
          <a:bodyPr wrap="square" lIns="0" rIns="0">
            <a:noAutofit/>
          </a:bodyPr>
          <a:lstStyle/>
          <a:p>
            <a:pPr algn="ctr"/>
            <a:r>
              <a:rPr lang="en-US" sz="800" dirty="0"/>
              <a:t>Zoom in</a:t>
            </a:r>
          </a:p>
        </p:txBody>
      </p:sp>
      <p:sp>
        <p:nvSpPr>
          <p:cNvPr id="591" name="TextBox 590">
            <a:extLst>
              <a:ext uri="{FF2B5EF4-FFF2-40B4-BE49-F238E27FC236}">
                <a16:creationId xmlns:a16="http://schemas.microsoft.com/office/drawing/2014/main" id="{CCA7A403-9A51-4FDD-A1B8-5C9082B86436}"/>
              </a:ext>
            </a:extLst>
          </p:cNvPr>
          <p:cNvSpPr txBox="1"/>
          <p:nvPr userDrawn="1"/>
        </p:nvSpPr>
        <p:spPr>
          <a:xfrm>
            <a:off x="4678218" y="5871746"/>
            <a:ext cx="713232" cy="338328"/>
          </a:xfrm>
          <a:prstGeom prst="rect">
            <a:avLst/>
          </a:prstGeom>
          <a:noFill/>
        </p:spPr>
        <p:txBody>
          <a:bodyPr wrap="square" lIns="0" rIns="0">
            <a:noAutofit/>
          </a:bodyPr>
          <a:lstStyle/>
          <a:p>
            <a:pPr algn="ctr"/>
            <a:r>
              <a:rPr lang="en-US" sz="800" dirty="0"/>
              <a:t>Visibility off</a:t>
            </a:r>
          </a:p>
        </p:txBody>
      </p:sp>
      <p:sp>
        <p:nvSpPr>
          <p:cNvPr id="593" name="TextBox 592">
            <a:extLst>
              <a:ext uri="{FF2B5EF4-FFF2-40B4-BE49-F238E27FC236}">
                <a16:creationId xmlns:a16="http://schemas.microsoft.com/office/drawing/2014/main" id="{29BF41D6-8D07-44D1-97B3-244527F65170}"/>
              </a:ext>
            </a:extLst>
          </p:cNvPr>
          <p:cNvSpPr txBox="1"/>
          <p:nvPr userDrawn="1"/>
        </p:nvSpPr>
        <p:spPr>
          <a:xfrm>
            <a:off x="5393269" y="5871746"/>
            <a:ext cx="713232" cy="338328"/>
          </a:xfrm>
          <a:prstGeom prst="rect">
            <a:avLst/>
          </a:prstGeom>
          <a:noFill/>
        </p:spPr>
        <p:txBody>
          <a:bodyPr wrap="square" lIns="0" rIns="0">
            <a:noAutofit/>
          </a:bodyPr>
          <a:lstStyle/>
          <a:p>
            <a:pPr algn="ctr"/>
            <a:r>
              <a:rPr lang="en-US" sz="800" dirty="0"/>
              <a:t>Visibility on</a:t>
            </a:r>
          </a:p>
        </p:txBody>
      </p:sp>
      <p:sp>
        <p:nvSpPr>
          <p:cNvPr id="595" name="TextBox 594">
            <a:extLst>
              <a:ext uri="{FF2B5EF4-FFF2-40B4-BE49-F238E27FC236}">
                <a16:creationId xmlns:a16="http://schemas.microsoft.com/office/drawing/2014/main" id="{9C91F747-9328-43A1-8801-61D65A0CADAD}"/>
              </a:ext>
            </a:extLst>
          </p:cNvPr>
          <p:cNvSpPr txBox="1"/>
          <p:nvPr userDrawn="1"/>
        </p:nvSpPr>
        <p:spPr>
          <a:xfrm>
            <a:off x="6108320" y="5871746"/>
            <a:ext cx="713232" cy="338328"/>
          </a:xfrm>
          <a:prstGeom prst="rect">
            <a:avLst/>
          </a:prstGeom>
          <a:noFill/>
        </p:spPr>
        <p:txBody>
          <a:bodyPr wrap="square" lIns="0" rIns="0">
            <a:noAutofit/>
          </a:bodyPr>
          <a:lstStyle/>
          <a:p>
            <a:pPr algn="ctr"/>
            <a:r>
              <a:rPr lang="en-US" sz="800" dirty="0">
                <a:solidFill>
                  <a:schemeClr val="tx1"/>
                </a:solidFill>
              </a:rPr>
              <a:t>Warning</a:t>
            </a:r>
          </a:p>
        </p:txBody>
      </p:sp>
      <p:sp>
        <p:nvSpPr>
          <p:cNvPr id="597" name="TextBox 596">
            <a:extLst>
              <a:ext uri="{FF2B5EF4-FFF2-40B4-BE49-F238E27FC236}">
                <a16:creationId xmlns:a16="http://schemas.microsoft.com/office/drawing/2014/main" id="{C58ED54B-93E1-460E-830C-874CA4F50D22}"/>
              </a:ext>
            </a:extLst>
          </p:cNvPr>
          <p:cNvSpPr txBox="1"/>
          <p:nvPr userDrawn="1"/>
        </p:nvSpPr>
        <p:spPr>
          <a:xfrm>
            <a:off x="6823371" y="5871746"/>
            <a:ext cx="713232" cy="338328"/>
          </a:xfrm>
          <a:prstGeom prst="rect">
            <a:avLst/>
          </a:prstGeom>
          <a:noFill/>
        </p:spPr>
        <p:txBody>
          <a:bodyPr wrap="square" lIns="0" rIns="0">
            <a:noAutofit/>
          </a:bodyPr>
          <a:lstStyle/>
          <a:p>
            <a:pPr algn="ctr"/>
            <a:r>
              <a:rPr lang="en-US" sz="800" dirty="0"/>
              <a:t>Web</a:t>
            </a:r>
          </a:p>
          <a:p>
            <a:pPr algn="ctr"/>
            <a:r>
              <a:rPr lang="en-US" sz="800" dirty="0"/>
              <a:t>expert</a:t>
            </a:r>
          </a:p>
        </p:txBody>
      </p:sp>
      <p:sp>
        <p:nvSpPr>
          <p:cNvPr id="599" name="TextBox 598">
            <a:extLst>
              <a:ext uri="{FF2B5EF4-FFF2-40B4-BE49-F238E27FC236}">
                <a16:creationId xmlns:a16="http://schemas.microsoft.com/office/drawing/2014/main" id="{D823CE98-52A0-4478-B700-C7220D3456EB}"/>
              </a:ext>
            </a:extLst>
          </p:cNvPr>
          <p:cNvSpPr txBox="1"/>
          <p:nvPr userDrawn="1"/>
        </p:nvSpPr>
        <p:spPr>
          <a:xfrm>
            <a:off x="7538422" y="5871746"/>
            <a:ext cx="713232" cy="338328"/>
          </a:xfrm>
          <a:prstGeom prst="rect">
            <a:avLst/>
          </a:prstGeom>
          <a:noFill/>
        </p:spPr>
        <p:txBody>
          <a:bodyPr wrap="square" lIns="0" rIns="0">
            <a:noAutofit/>
          </a:bodyPr>
          <a:lstStyle/>
          <a:p>
            <a:pPr algn="ctr"/>
            <a:r>
              <a:rPr lang="en-US" sz="800" dirty="0"/>
              <a:t>Web</a:t>
            </a:r>
          </a:p>
          <a:p>
            <a:pPr algn="ctr"/>
            <a:r>
              <a:rPr lang="en-US" sz="800" dirty="0"/>
              <a:t>scraping</a:t>
            </a:r>
          </a:p>
        </p:txBody>
      </p:sp>
      <p:sp>
        <p:nvSpPr>
          <p:cNvPr id="601" name="TextBox 600">
            <a:extLst>
              <a:ext uri="{FF2B5EF4-FFF2-40B4-BE49-F238E27FC236}">
                <a16:creationId xmlns:a16="http://schemas.microsoft.com/office/drawing/2014/main" id="{7B465CA4-E923-4F44-9FAE-628374F70940}"/>
              </a:ext>
            </a:extLst>
          </p:cNvPr>
          <p:cNvSpPr txBox="1"/>
          <p:nvPr userDrawn="1"/>
        </p:nvSpPr>
        <p:spPr>
          <a:xfrm>
            <a:off x="8253473" y="5871746"/>
            <a:ext cx="713232" cy="338328"/>
          </a:xfrm>
          <a:prstGeom prst="rect">
            <a:avLst/>
          </a:prstGeom>
          <a:noFill/>
        </p:spPr>
        <p:txBody>
          <a:bodyPr wrap="square" lIns="0" rIns="0">
            <a:noAutofit/>
          </a:bodyPr>
          <a:lstStyle/>
          <a:p>
            <a:pPr algn="ctr"/>
            <a:r>
              <a:rPr lang="en-US" sz="800" dirty="0"/>
              <a:t>Web</a:t>
            </a:r>
          </a:p>
          <a:p>
            <a:pPr algn="ctr"/>
            <a:r>
              <a:rPr lang="en-US" sz="800" dirty="0"/>
              <a:t>testing</a:t>
            </a:r>
          </a:p>
        </p:txBody>
      </p:sp>
      <p:sp>
        <p:nvSpPr>
          <p:cNvPr id="603" name="TextBox 602">
            <a:extLst>
              <a:ext uri="{FF2B5EF4-FFF2-40B4-BE49-F238E27FC236}">
                <a16:creationId xmlns:a16="http://schemas.microsoft.com/office/drawing/2014/main" id="{82D2479D-509D-4581-9487-D62DF27182CE}"/>
              </a:ext>
            </a:extLst>
          </p:cNvPr>
          <p:cNvSpPr txBox="1"/>
          <p:nvPr userDrawn="1"/>
        </p:nvSpPr>
        <p:spPr>
          <a:xfrm>
            <a:off x="10398626" y="5871746"/>
            <a:ext cx="713232" cy="338328"/>
          </a:xfrm>
          <a:prstGeom prst="rect">
            <a:avLst/>
          </a:prstGeom>
          <a:noFill/>
        </p:spPr>
        <p:txBody>
          <a:bodyPr wrap="square" lIns="0" rIns="0">
            <a:noAutofit/>
          </a:bodyPr>
          <a:lstStyle/>
          <a:p>
            <a:pPr algn="ctr"/>
            <a:r>
              <a:rPr lang="en-US" sz="800" dirty="0"/>
              <a:t>Zoom out</a:t>
            </a:r>
          </a:p>
        </p:txBody>
      </p:sp>
      <p:sp>
        <p:nvSpPr>
          <p:cNvPr id="605" name="TextBox 604">
            <a:extLst>
              <a:ext uri="{FF2B5EF4-FFF2-40B4-BE49-F238E27FC236}">
                <a16:creationId xmlns:a16="http://schemas.microsoft.com/office/drawing/2014/main" id="{213FE9DF-7EFE-4FF3-8368-C6E994E4B317}"/>
              </a:ext>
            </a:extLst>
          </p:cNvPr>
          <p:cNvSpPr txBox="1"/>
          <p:nvPr userDrawn="1"/>
        </p:nvSpPr>
        <p:spPr>
          <a:xfrm>
            <a:off x="3248116" y="5871746"/>
            <a:ext cx="713232" cy="338328"/>
          </a:xfrm>
          <a:prstGeom prst="rect">
            <a:avLst/>
          </a:prstGeom>
          <a:noFill/>
        </p:spPr>
        <p:txBody>
          <a:bodyPr wrap="square" lIns="0" rIns="0">
            <a:noAutofit/>
          </a:bodyPr>
          <a:lstStyle/>
          <a:p>
            <a:pPr algn="ctr"/>
            <a:r>
              <a:rPr lang="en-US" sz="800" dirty="0"/>
              <a:t>Vector </a:t>
            </a:r>
          </a:p>
          <a:p>
            <a:pPr algn="ctr"/>
            <a:r>
              <a:rPr lang="en-US" sz="800" dirty="0"/>
              <a:t>anchor</a:t>
            </a:r>
          </a:p>
        </p:txBody>
      </p:sp>
      <p:sp>
        <p:nvSpPr>
          <p:cNvPr id="607" name="TextBox 606">
            <a:extLst>
              <a:ext uri="{FF2B5EF4-FFF2-40B4-BE49-F238E27FC236}">
                <a16:creationId xmlns:a16="http://schemas.microsoft.com/office/drawing/2014/main" id="{B21965E9-E636-4149-A761-B0B18609E90D}"/>
              </a:ext>
            </a:extLst>
          </p:cNvPr>
          <p:cNvSpPr txBox="1"/>
          <p:nvPr userDrawn="1"/>
        </p:nvSpPr>
        <p:spPr>
          <a:xfrm>
            <a:off x="11099777" y="1756657"/>
            <a:ext cx="713232" cy="338328"/>
          </a:xfrm>
          <a:prstGeom prst="rect">
            <a:avLst/>
          </a:prstGeom>
          <a:noFill/>
        </p:spPr>
        <p:txBody>
          <a:bodyPr wrap="square" lIns="0" rIns="0">
            <a:noAutofit/>
          </a:bodyPr>
          <a:lstStyle/>
          <a:p>
            <a:pPr algn="ctr"/>
            <a:r>
              <a:rPr lang="en-US" sz="800" dirty="0"/>
              <a:t>Money </a:t>
            </a:r>
          </a:p>
          <a:p>
            <a:pPr algn="ctr"/>
            <a:r>
              <a:rPr lang="en-US" sz="800" dirty="0"/>
              <a:t>square</a:t>
            </a:r>
          </a:p>
        </p:txBody>
      </p:sp>
      <p:sp>
        <p:nvSpPr>
          <p:cNvPr id="609" name="TextBox 608">
            <a:extLst>
              <a:ext uri="{FF2B5EF4-FFF2-40B4-BE49-F238E27FC236}">
                <a16:creationId xmlns:a16="http://schemas.microsoft.com/office/drawing/2014/main" id="{A44EEDF7-941E-4FD8-A6CE-098222409979}"/>
              </a:ext>
            </a:extLst>
          </p:cNvPr>
          <p:cNvSpPr txBox="1"/>
          <p:nvPr userDrawn="1"/>
        </p:nvSpPr>
        <p:spPr>
          <a:xfrm>
            <a:off x="387912" y="1756657"/>
            <a:ext cx="709636" cy="338328"/>
          </a:xfrm>
          <a:prstGeom prst="rect">
            <a:avLst/>
          </a:prstGeom>
          <a:noFill/>
        </p:spPr>
        <p:txBody>
          <a:bodyPr wrap="square" lIns="0" rIns="0">
            <a:noAutofit/>
          </a:bodyPr>
          <a:lstStyle/>
          <a:p>
            <a:pPr algn="ctr"/>
            <a:r>
              <a:rPr lang="en-US" sz="800" dirty="0"/>
              <a:t>Location </a:t>
            </a:r>
          </a:p>
          <a:p>
            <a:pPr algn="ctr"/>
            <a:r>
              <a:rPr lang="en-US" sz="800" dirty="0"/>
              <a:t>pin</a:t>
            </a:r>
          </a:p>
        </p:txBody>
      </p:sp>
      <p:sp>
        <p:nvSpPr>
          <p:cNvPr id="611" name="TextBox 610">
            <a:extLst>
              <a:ext uri="{FF2B5EF4-FFF2-40B4-BE49-F238E27FC236}">
                <a16:creationId xmlns:a16="http://schemas.microsoft.com/office/drawing/2014/main" id="{BF559BB8-A1CB-4448-96B7-5471A024BA03}"/>
              </a:ext>
            </a:extLst>
          </p:cNvPr>
          <p:cNvSpPr txBox="1"/>
          <p:nvPr userDrawn="1"/>
        </p:nvSpPr>
        <p:spPr>
          <a:xfrm>
            <a:off x="1098680" y="1756657"/>
            <a:ext cx="713232" cy="338328"/>
          </a:xfrm>
          <a:prstGeom prst="rect">
            <a:avLst/>
          </a:prstGeom>
          <a:noFill/>
        </p:spPr>
        <p:txBody>
          <a:bodyPr wrap="square" lIns="0" rIns="0">
            <a:noAutofit/>
          </a:bodyPr>
          <a:lstStyle/>
          <a:p>
            <a:pPr algn="ctr"/>
            <a:r>
              <a:rPr lang="en-US" sz="800" dirty="0"/>
              <a:t>Lock</a:t>
            </a:r>
          </a:p>
        </p:txBody>
      </p:sp>
      <p:sp>
        <p:nvSpPr>
          <p:cNvPr id="613" name="TextBox 612">
            <a:extLst>
              <a:ext uri="{FF2B5EF4-FFF2-40B4-BE49-F238E27FC236}">
                <a16:creationId xmlns:a16="http://schemas.microsoft.com/office/drawing/2014/main" id="{C48A4874-E387-4D4D-8CBA-EE4936A004A8}"/>
              </a:ext>
            </a:extLst>
          </p:cNvPr>
          <p:cNvSpPr txBox="1"/>
          <p:nvPr userDrawn="1"/>
        </p:nvSpPr>
        <p:spPr>
          <a:xfrm>
            <a:off x="1813044" y="1756657"/>
            <a:ext cx="713232" cy="338328"/>
          </a:xfrm>
          <a:prstGeom prst="rect">
            <a:avLst/>
          </a:prstGeom>
          <a:noFill/>
        </p:spPr>
        <p:txBody>
          <a:bodyPr wrap="square" lIns="0" rIns="0">
            <a:noAutofit/>
          </a:bodyPr>
          <a:lstStyle/>
          <a:p>
            <a:pPr algn="ctr"/>
            <a:r>
              <a:rPr lang="en-US" sz="800" dirty="0"/>
              <a:t>Lock</a:t>
            </a:r>
          </a:p>
          <a:p>
            <a:pPr algn="ctr"/>
            <a:r>
              <a:rPr lang="en-US" sz="800" dirty="0"/>
              <a:t>open</a:t>
            </a:r>
          </a:p>
        </p:txBody>
      </p:sp>
      <p:sp>
        <p:nvSpPr>
          <p:cNvPr id="615" name="TextBox 614">
            <a:extLst>
              <a:ext uri="{FF2B5EF4-FFF2-40B4-BE49-F238E27FC236}">
                <a16:creationId xmlns:a16="http://schemas.microsoft.com/office/drawing/2014/main" id="{434CAC96-477B-4750-942B-551FF000F1B1}"/>
              </a:ext>
            </a:extLst>
          </p:cNvPr>
          <p:cNvSpPr txBox="1"/>
          <p:nvPr userDrawn="1"/>
        </p:nvSpPr>
        <p:spPr>
          <a:xfrm>
            <a:off x="2527408" y="1756657"/>
            <a:ext cx="713232" cy="338328"/>
          </a:xfrm>
          <a:prstGeom prst="rect">
            <a:avLst/>
          </a:prstGeom>
          <a:noFill/>
        </p:spPr>
        <p:txBody>
          <a:bodyPr wrap="square" lIns="0" rIns="0">
            <a:noAutofit/>
          </a:bodyPr>
          <a:lstStyle/>
          <a:p>
            <a:pPr algn="ctr"/>
            <a:r>
              <a:rPr lang="en-US" sz="800" dirty="0"/>
              <a:t>Macro recording</a:t>
            </a:r>
          </a:p>
        </p:txBody>
      </p:sp>
      <p:sp>
        <p:nvSpPr>
          <p:cNvPr id="617" name="TextBox 616">
            <a:extLst>
              <a:ext uri="{FF2B5EF4-FFF2-40B4-BE49-F238E27FC236}">
                <a16:creationId xmlns:a16="http://schemas.microsoft.com/office/drawing/2014/main" id="{912A4E62-2EB8-447E-B421-A1DC28B0AE56}"/>
              </a:ext>
            </a:extLst>
          </p:cNvPr>
          <p:cNvSpPr txBox="1"/>
          <p:nvPr userDrawn="1"/>
        </p:nvSpPr>
        <p:spPr>
          <a:xfrm>
            <a:off x="3956136" y="1756657"/>
            <a:ext cx="713232" cy="338328"/>
          </a:xfrm>
          <a:prstGeom prst="rect">
            <a:avLst/>
          </a:prstGeom>
          <a:noFill/>
        </p:spPr>
        <p:txBody>
          <a:bodyPr wrap="square" lIns="0" rIns="0">
            <a:noAutofit/>
          </a:bodyPr>
          <a:lstStyle/>
          <a:p>
            <a:pPr algn="ctr"/>
            <a:r>
              <a:rPr lang="en-US" sz="800" dirty="0"/>
              <a:t>Managing</a:t>
            </a:r>
          </a:p>
        </p:txBody>
      </p:sp>
      <p:sp>
        <p:nvSpPr>
          <p:cNvPr id="619" name="TextBox 618">
            <a:extLst>
              <a:ext uri="{FF2B5EF4-FFF2-40B4-BE49-F238E27FC236}">
                <a16:creationId xmlns:a16="http://schemas.microsoft.com/office/drawing/2014/main" id="{F03F7DCC-8D90-46AE-B314-75D8D5DAA9F1}"/>
              </a:ext>
            </a:extLst>
          </p:cNvPr>
          <p:cNvSpPr txBox="1"/>
          <p:nvPr userDrawn="1"/>
        </p:nvSpPr>
        <p:spPr>
          <a:xfrm>
            <a:off x="8956684" y="1756657"/>
            <a:ext cx="713232" cy="338328"/>
          </a:xfrm>
          <a:prstGeom prst="rect">
            <a:avLst/>
          </a:prstGeom>
          <a:noFill/>
        </p:spPr>
        <p:txBody>
          <a:bodyPr wrap="square" lIns="0" rIns="0">
            <a:noAutofit/>
          </a:bodyPr>
          <a:lstStyle/>
          <a:p>
            <a:pPr algn="ctr"/>
            <a:r>
              <a:rPr lang="en-US" sz="800" dirty="0"/>
              <a:t>Mobile</a:t>
            </a:r>
          </a:p>
          <a:p>
            <a:pPr algn="ctr"/>
            <a:r>
              <a:rPr lang="en-US" sz="800" dirty="0"/>
              <a:t>device</a:t>
            </a:r>
          </a:p>
        </p:txBody>
      </p:sp>
      <p:sp>
        <p:nvSpPr>
          <p:cNvPr id="621" name="TextBox 620">
            <a:extLst>
              <a:ext uri="{FF2B5EF4-FFF2-40B4-BE49-F238E27FC236}">
                <a16:creationId xmlns:a16="http://schemas.microsoft.com/office/drawing/2014/main" id="{CD8EA5EA-5FD1-473D-92F5-10F69A375720}"/>
              </a:ext>
            </a:extLst>
          </p:cNvPr>
          <p:cNvSpPr txBox="1"/>
          <p:nvPr userDrawn="1"/>
        </p:nvSpPr>
        <p:spPr>
          <a:xfrm>
            <a:off x="9671048" y="1756657"/>
            <a:ext cx="713232" cy="338328"/>
          </a:xfrm>
          <a:prstGeom prst="rect">
            <a:avLst/>
          </a:prstGeom>
          <a:noFill/>
        </p:spPr>
        <p:txBody>
          <a:bodyPr wrap="square" lIns="0" rIns="0">
            <a:noAutofit/>
          </a:bodyPr>
          <a:lstStyle/>
          <a:p>
            <a:pPr algn="ctr"/>
            <a:r>
              <a:rPr lang="en-US" sz="800" dirty="0"/>
              <a:t>Money </a:t>
            </a:r>
          </a:p>
        </p:txBody>
      </p:sp>
      <p:sp>
        <p:nvSpPr>
          <p:cNvPr id="623" name="TextBox 622">
            <a:extLst>
              <a:ext uri="{FF2B5EF4-FFF2-40B4-BE49-F238E27FC236}">
                <a16:creationId xmlns:a16="http://schemas.microsoft.com/office/drawing/2014/main" id="{8EB9E53B-645E-4E07-9C84-9E225D25C1F1}"/>
              </a:ext>
            </a:extLst>
          </p:cNvPr>
          <p:cNvSpPr txBox="1"/>
          <p:nvPr userDrawn="1"/>
        </p:nvSpPr>
        <p:spPr>
          <a:xfrm>
            <a:off x="4670500" y="1756657"/>
            <a:ext cx="713232" cy="338328"/>
          </a:xfrm>
          <a:prstGeom prst="rect">
            <a:avLst/>
          </a:prstGeom>
          <a:noFill/>
        </p:spPr>
        <p:txBody>
          <a:bodyPr wrap="square" lIns="0" rIns="0">
            <a:noAutofit/>
          </a:bodyPr>
          <a:lstStyle/>
          <a:p>
            <a:pPr algn="ctr"/>
            <a:r>
              <a:rPr lang="en-US" sz="800" dirty="0"/>
              <a:t>Managing alt</a:t>
            </a:r>
          </a:p>
        </p:txBody>
      </p:sp>
      <p:sp>
        <p:nvSpPr>
          <p:cNvPr id="625" name="TextBox 624">
            <a:extLst>
              <a:ext uri="{FF2B5EF4-FFF2-40B4-BE49-F238E27FC236}">
                <a16:creationId xmlns:a16="http://schemas.microsoft.com/office/drawing/2014/main" id="{C1974E64-5A8E-41D7-926E-0C33F5E43D19}"/>
              </a:ext>
            </a:extLst>
          </p:cNvPr>
          <p:cNvSpPr txBox="1"/>
          <p:nvPr userDrawn="1"/>
        </p:nvSpPr>
        <p:spPr>
          <a:xfrm>
            <a:off x="5384864" y="1756657"/>
            <a:ext cx="713232" cy="338328"/>
          </a:xfrm>
          <a:prstGeom prst="rect">
            <a:avLst/>
          </a:prstGeom>
          <a:noFill/>
        </p:spPr>
        <p:txBody>
          <a:bodyPr wrap="square" lIns="0" rIns="0">
            <a:noAutofit/>
          </a:bodyPr>
          <a:lstStyle/>
          <a:p>
            <a:pPr algn="ctr"/>
            <a:r>
              <a:rPr lang="en-US" sz="800" dirty="0"/>
              <a:t>Map</a:t>
            </a:r>
          </a:p>
        </p:txBody>
      </p:sp>
      <p:sp>
        <p:nvSpPr>
          <p:cNvPr id="627" name="TextBox 626">
            <a:extLst>
              <a:ext uri="{FF2B5EF4-FFF2-40B4-BE49-F238E27FC236}">
                <a16:creationId xmlns:a16="http://schemas.microsoft.com/office/drawing/2014/main" id="{B6884CAD-AE4A-47A2-ADCD-53E37FAE7777}"/>
              </a:ext>
            </a:extLst>
          </p:cNvPr>
          <p:cNvSpPr txBox="1"/>
          <p:nvPr userDrawn="1"/>
        </p:nvSpPr>
        <p:spPr>
          <a:xfrm>
            <a:off x="6099228" y="1756657"/>
            <a:ext cx="713232" cy="338328"/>
          </a:xfrm>
          <a:prstGeom prst="rect">
            <a:avLst/>
          </a:prstGeom>
          <a:noFill/>
        </p:spPr>
        <p:txBody>
          <a:bodyPr wrap="square" lIns="0" rIns="0">
            <a:noAutofit/>
          </a:bodyPr>
          <a:lstStyle/>
          <a:p>
            <a:pPr algn="ctr"/>
            <a:r>
              <a:rPr lang="en-US" sz="800" dirty="0"/>
              <a:t>Map alt</a:t>
            </a:r>
          </a:p>
        </p:txBody>
      </p:sp>
      <p:sp>
        <p:nvSpPr>
          <p:cNvPr id="629" name="TextBox 628">
            <a:extLst>
              <a:ext uri="{FF2B5EF4-FFF2-40B4-BE49-F238E27FC236}">
                <a16:creationId xmlns:a16="http://schemas.microsoft.com/office/drawing/2014/main" id="{04AABCD4-86BF-4089-A1E1-F124443A7FAA}"/>
              </a:ext>
            </a:extLst>
          </p:cNvPr>
          <p:cNvSpPr txBox="1"/>
          <p:nvPr userDrawn="1"/>
        </p:nvSpPr>
        <p:spPr>
          <a:xfrm>
            <a:off x="6813592" y="1756657"/>
            <a:ext cx="713232" cy="338328"/>
          </a:xfrm>
          <a:prstGeom prst="rect">
            <a:avLst/>
          </a:prstGeom>
          <a:noFill/>
        </p:spPr>
        <p:txBody>
          <a:bodyPr wrap="square" lIns="0" rIns="0">
            <a:noAutofit/>
          </a:bodyPr>
          <a:lstStyle/>
          <a:p>
            <a:pPr algn="ctr"/>
            <a:r>
              <a:rPr lang="en-US" sz="800" dirty="0"/>
              <a:t>Map alt 2</a:t>
            </a:r>
          </a:p>
        </p:txBody>
      </p:sp>
      <p:sp>
        <p:nvSpPr>
          <p:cNvPr id="631" name="TextBox 630">
            <a:extLst>
              <a:ext uri="{FF2B5EF4-FFF2-40B4-BE49-F238E27FC236}">
                <a16:creationId xmlns:a16="http://schemas.microsoft.com/office/drawing/2014/main" id="{5EC89280-2227-4E24-B9C9-2DBE66CEA7B8}"/>
              </a:ext>
            </a:extLst>
          </p:cNvPr>
          <p:cNvSpPr txBox="1"/>
          <p:nvPr userDrawn="1"/>
        </p:nvSpPr>
        <p:spPr>
          <a:xfrm>
            <a:off x="7527956" y="1756657"/>
            <a:ext cx="713232" cy="338328"/>
          </a:xfrm>
          <a:prstGeom prst="rect">
            <a:avLst/>
          </a:prstGeom>
          <a:noFill/>
        </p:spPr>
        <p:txBody>
          <a:bodyPr wrap="square" lIns="0" rIns="0">
            <a:noAutofit/>
          </a:bodyPr>
          <a:lstStyle/>
          <a:p>
            <a:pPr algn="ctr"/>
            <a:r>
              <a:rPr lang="en-US" sz="800" dirty="0"/>
              <a:t>Media</a:t>
            </a:r>
          </a:p>
        </p:txBody>
      </p:sp>
      <p:sp>
        <p:nvSpPr>
          <p:cNvPr id="633" name="TextBox 632">
            <a:extLst>
              <a:ext uri="{FF2B5EF4-FFF2-40B4-BE49-F238E27FC236}">
                <a16:creationId xmlns:a16="http://schemas.microsoft.com/office/drawing/2014/main" id="{A2082B14-9045-4CCE-A159-2607752ABF27}"/>
              </a:ext>
            </a:extLst>
          </p:cNvPr>
          <p:cNvSpPr txBox="1"/>
          <p:nvPr userDrawn="1"/>
        </p:nvSpPr>
        <p:spPr>
          <a:xfrm>
            <a:off x="8242320" y="1756657"/>
            <a:ext cx="713232" cy="338328"/>
          </a:xfrm>
          <a:prstGeom prst="rect">
            <a:avLst/>
          </a:prstGeom>
          <a:noFill/>
        </p:spPr>
        <p:txBody>
          <a:bodyPr wrap="square" lIns="0" rIns="0">
            <a:noAutofit/>
          </a:bodyPr>
          <a:lstStyle/>
          <a:p>
            <a:pPr algn="ctr"/>
            <a:r>
              <a:rPr lang="en-US" sz="800" dirty="0"/>
              <a:t>Mismatch</a:t>
            </a:r>
          </a:p>
        </p:txBody>
      </p:sp>
      <p:sp>
        <p:nvSpPr>
          <p:cNvPr id="635" name="TextBox 634">
            <a:extLst>
              <a:ext uri="{FF2B5EF4-FFF2-40B4-BE49-F238E27FC236}">
                <a16:creationId xmlns:a16="http://schemas.microsoft.com/office/drawing/2014/main" id="{136105B6-A9C0-4D88-8586-7567DB5DDDD3}"/>
              </a:ext>
            </a:extLst>
          </p:cNvPr>
          <p:cNvSpPr txBox="1"/>
          <p:nvPr userDrawn="1"/>
        </p:nvSpPr>
        <p:spPr>
          <a:xfrm>
            <a:off x="10385412" y="1756657"/>
            <a:ext cx="713232" cy="338328"/>
          </a:xfrm>
          <a:prstGeom prst="rect">
            <a:avLst/>
          </a:prstGeom>
          <a:noFill/>
        </p:spPr>
        <p:txBody>
          <a:bodyPr wrap="square" lIns="0" rIns="0">
            <a:noAutofit/>
          </a:bodyPr>
          <a:lstStyle/>
          <a:p>
            <a:pPr algn="ctr"/>
            <a:r>
              <a:rPr lang="en-US" sz="800" dirty="0"/>
              <a:t>Money </a:t>
            </a:r>
          </a:p>
          <a:p>
            <a:pPr algn="ctr"/>
            <a:r>
              <a:rPr lang="en-US" sz="800" dirty="0"/>
              <a:t>circle</a:t>
            </a:r>
          </a:p>
        </p:txBody>
      </p:sp>
      <p:sp>
        <p:nvSpPr>
          <p:cNvPr id="637" name="TextBox 636">
            <a:extLst>
              <a:ext uri="{FF2B5EF4-FFF2-40B4-BE49-F238E27FC236}">
                <a16:creationId xmlns:a16="http://schemas.microsoft.com/office/drawing/2014/main" id="{2F997FB6-015F-44DE-A60D-42E3CE1A1B5A}"/>
              </a:ext>
            </a:extLst>
          </p:cNvPr>
          <p:cNvSpPr txBox="1"/>
          <p:nvPr userDrawn="1"/>
        </p:nvSpPr>
        <p:spPr>
          <a:xfrm>
            <a:off x="3241772" y="1756657"/>
            <a:ext cx="713232" cy="338328"/>
          </a:xfrm>
          <a:prstGeom prst="rect">
            <a:avLst/>
          </a:prstGeom>
          <a:noFill/>
        </p:spPr>
        <p:txBody>
          <a:bodyPr wrap="square" lIns="0" rIns="0">
            <a:noAutofit/>
          </a:bodyPr>
          <a:lstStyle/>
          <a:p>
            <a:pPr algn="ctr"/>
            <a:r>
              <a:rPr lang="en-US" sz="800" dirty="0"/>
              <a:t>Manage documents</a:t>
            </a:r>
          </a:p>
        </p:txBody>
      </p:sp>
      <p:sp>
        <p:nvSpPr>
          <p:cNvPr id="639" name="TextBox 638">
            <a:extLst>
              <a:ext uri="{FF2B5EF4-FFF2-40B4-BE49-F238E27FC236}">
                <a16:creationId xmlns:a16="http://schemas.microsoft.com/office/drawing/2014/main" id="{354E9287-D580-4B32-9F2A-79BC21EDF64C}"/>
              </a:ext>
            </a:extLst>
          </p:cNvPr>
          <p:cNvSpPr txBox="1"/>
          <p:nvPr userDrawn="1"/>
        </p:nvSpPr>
        <p:spPr>
          <a:xfrm>
            <a:off x="11099777" y="2579675"/>
            <a:ext cx="713232" cy="338328"/>
          </a:xfrm>
          <a:prstGeom prst="rect">
            <a:avLst/>
          </a:prstGeom>
          <a:noFill/>
        </p:spPr>
        <p:txBody>
          <a:bodyPr wrap="square" lIns="0" rIns="0">
            <a:noAutofit/>
          </a:bodyPr>
          <a:lstStyle/>
          <a:p>
            <a:pPr algn="ctr"/>
            <a:r>
              <a:rPr lang="en-US" sz="800" dirty="0"/>
              <a:t>QA</a:t>
            </a:r>
          </a:p>
        </p:txBody>
      </p:sp>
      <p:sp>
        <p:nvSpPr>
          <p:cNvPr id="641" name="TextBox 640">
            <a:extLst>
              <a:ext uri="{FF2B5EF4-FFF2-40B4-BE49-F238E27FC236}">
                <a16:creationId xmlns:a16="http://schemas.microsoft.com/office/drawing/2014/main" id="{88E82C6E-BC56-408B-B706-7DC8FDF75BF8}"/>
              </a:ext>
            </a:extLst>
          </p:cNvPr>
          <p:cNvSpPr txBox="1"/>
          <p:nvPr userDrawn="1"/>
        </p:nvSpPr>
        <p:spPr>
          <a:xfrm>
            <a:off x="387912" y="2579675"/>
            <a:ext cx="713232" cy="338328"/>
          </a:xfrm>
          <a:prstGeom prst="rect">
            <a:avLst/>
          </a:prstGeom>
          <a:noFill/>
        </p:spPr>
        <p:txBody>
          <a:bodyPr wrap="square" lIns="0" rIns="0">
            <a:noAutofit/>
          </a:bodyPr>
          <a:lstStyle/>
          <a:p>
            <a:pPr algn="ctr"/>
            <a:r>
              <a:rPr lang="en-US" sz="800" dirty="0"/>
              <a:t>Monitoring</a:t>
            </a:r>
          </a:p>
        </p:txBody>
      </p:sp>
      <p:sp>
        <p:nvSpPr>
          <p:cNvPr id="643" name="TextBox 642">
            <a:extLst>
              <a:ext uri="{FF2B5EF4-FFF2-40B4-BE49-F238E27FC236}">
                <a16:creationId xmlns:a16="http://schemas.microsoft.com/office/drawing/2014/main" id="{B2F1DAD0-F9A3-4508-B6FA-4A05AE1954C7}"/>
              </a:ext>
            </a:extLst>
          </p:cNvPr>
          <p:cNvSpPr txBox="1"/>
          <p:nvPr userDrawn="1"/>
        </p:nvSpPr>
        <p:spPr>
          <a:xfrm>
            <a:off x="1102036" y="2579675"/>
            <a:ext cx="713232" cy="338328"/>
          </a:xfrm>
          <a:prstGeom prst="rect">
            <a:avLst/>
          </a:prstGeom>
          <a:noFill/>
        </p:spPr>
        <p:txBody>
          <a:bodyPr wrap="square" lIns="0" rIns="0">
            <a:noAutofit/>
          </a:bodyPr>
          <a:lstStyle/>
          <a:p>
            <a:pPr algn="ctr"/>
            <a:r>
              <a:rPr lang="en-US" sz="800" dirty="0"/>
              <a:t>Monitoring alt</a:t>
            </a:r>
          </a:p>
        </p:txBody>
      </p:sp>
      <p:sp>
        <p:nvSpPr>
          <p:cNvPr id="645" name="TextBox 644">
            <a:extLst>
              <a:ext uri="{FF2B5EF4-FFF2-40B4-BE49-F238E27FC236}">
                <a16:creationId xmlns:a16="http://schemas.microsoft.com/office/drawing/2014/main" id="{9F1E6922-FFBC-4C8C-8509-44FF27B2C648}"/>
              </a:ext>
            </a:extLst>
          </p:cNvPr>
          <p:cNvSpPr txBox="1"/>
          <p:nvPr userDrawn="1"/>
        </p:nvSpPr>
        <p:spPr>
          <a:xfrm>
            <a:off x="1816160" y="2579675"/>
            <a:ext cx="713232" cy="338328"/>
          </a:xfrm>
          <a:prstGeom prst="rect">
            <a:avLst/>
          </a:prstGeom>
          <a:noFill/>
        </p:spPr>
        <p:txBody>
          <a:bodyPr wrap="square" lIns="0" rIns="0">
            <a:noAutofit/>
          </a:bodyPr>
          <a:lstStyle/>
          <a:p>
            <a:pPr algn="ctr"/>
            <a:r>
              <a:rPr lang="en-US" sz="800" dirty="0"/>
              <a:t>Note</a:t>
            </a:r>
          </a:p>
        </p:txBody>
      </p:sp>
      <p:sp>
        <p:nvSpPr>
          <p:cNvPr id="647" name="TextBox 646">
            <a:extLst>
              <a:ext uri="{FF2B5EF4-FFF2-40B4-BE49-F238E27FC236}">
                <a16:creationId xmlns:a16="http://schemas.microsoft.com/office/drawing/2014/main" id="{D9BDE033-1324-4D4D-BE7B-6741F0058753}"/>
              </a:ext>
            </a:extLst>
          </p:cNvPr>
          <p:cNvSpPr txBox="1"/>
          <p:nvPr userDrawn="1"/>
        </p:nvSpPr>
        <p:spPr>
          <a:xfrm>
            <a:off x="2530284" y="2579675"/>
            <a:ext cx="713232" cy="338328"/>
          </a:xfrm>
          <a:prstGeom prst="rect">
            <a:avLst/>
          </a:prstGeom>
          <a:noFill/>
        </p:spPr>
        <p:txBody>
          <a:bodyPr wrap="square" lIns="0" rIns="0">
            <a:noAutofit/>
          </a:bodyPr>
          <a:lstStyle/>
          <a:p>
            <a:pPr algn="ctr"/>
            <a:r>
              <a:rPr lang="en-US" sz="800" dirty="0"/>
              <a:t>OCR</a:t>
            </a:r>
          </a:p>
        </p:txBody>
      </p:sp>
      <p:sp>
        <p:nvSpPr>
          <p:cNvPr id="649" name="TextBox 648">
            <a:extLst>
              <a:ext uri="{FF2B5EF4-FFF2-40B4-BE49-F238E27FC236}">
                <a16:creationId xmlns:a16="http://schemas.microsoft.com/office/drawing/2014/main" id="{9601E31D-B4FC-43E9-BBB5-79F36EF10F25}"/>
              </a:ext>
            </a:extLst>
          </p:cNvPr>
          <p:cNvSpPr txBox="1"/>
          <p:nvPr userDrawn="1"/>
        </p:nvSpPr>
        <p:spPr>
          <a:xfrm>
            <a:off x="3958532" y="2579675"/>
            <a:ext cx="713232" cy="338328"/>
          </a:xfrm>
          <a:prstGeom prst="rect">
            <a:avLst/>
          </a:prstGeom>
          <a:noFill/>
        </p:spPr>
        <p:txBody>
          <a:bodyPr wrap="square" lIns="0" rIns="0">
            <a:noAutofit/>
          </a:bodyPr>
          <a:lstStyle/>
          <a:p>
            <a:pPr algn="ctr"/>
            <a:r>
              <a:rPr lang="en-US" sz="800" dirty="0"/>
              <a:t>Phone </a:t>
            </a:r>
          </a:p>
          <a:p>
            <a:pPr algn="ctr"/>
            <a:r>
              <a:rPr lang="en-US" sz="800" dirty="0"/>
              <a:t>call</a:t>
            </a:r>
          </a:p>
        </p:txBody>
      </p:sp>
      <p:sp>
        <p:nvSpPr>
          <p:cNvPr id="651" name="TextBox 650">
            <a:extLst>
              <a:ext uri="{FF2B5EF4-FFF2-40B4-BE49-F238E27FC236}">
                <a16:creationId xmlns:a16="http://schemas.microsoft.com/office/drawing/2014/main" id="{24E3C5B6-0999-4757-9F98-23E5FCB4088C}"/>
              </a:ext>
            </a:extLst>
          </p:cNvPr>
          <p:cNvSpPr txBox="1"/>
          <p:nvPr userDrawn="1"/>
        </p:nvSpPr>
        <p:spPr>
          <a:xfrm>
            <a:off x="8957400" y="2579675"/>
            <a:ext cx="713232" cy="338328"/>
          </a:xfrm>
          <a:prstGeom prst="rect">
            <a:avLst/>
          </a:prstGeom>
          <a:noFill/>
        </p:spPr>
        <p:txBody>
          <a:bodyPr wrap="square" lIns="0" rIns="0">
            <a:noAutofit/>
          </a:bodyPr>
          <a:lstStyle/>
          <a:p>
            <a:pPr algn="ctr"/>
            <a:r>
              <a:rPr lang="en-US" sz="800" dirty="0"/>
              <a:t>Proof of concept</a:t>
            </a:r>
          </a:p>
        </p:txBody>
      </p:sp>
      <p:sp>
        <p:nvSpPr>
          <p:cNvPr id="653" name="TextBox 652">
            <a:extLst>
              <a:ext uri="{FF2B5EF4-FFF2-40B4-BE49-F238E27FC236}">
                <a16:creationId xmlns:a16="http://schemas.microsoft.com/office/drawing/2014/main" id="{D207126C-2689-4749-81C3-627038AA0B1C}"/>
              </a:ext>
            </a:extLst>
          </p:cNvPr>
          <p:cNvSpPr txBox="1"/>
          <p:nvPr userDrawn="1"/>
        </p:nvSpPr>
        <p:spPr>
          <a:xfrm>
            <a:off x="9671524" y="2579675"/>
            <a:ext cx="713232" cy="338328"/>
          </a:xfrm>
          <a:prstGeom prst="rect">
            <a:avLst/>
          </a:prstGeom>
          <a:noFill/>
        </p:spPr>
        <p:txBody>
          <a:bodyPr wrap="square" lIns="0" rIns="0">
            <a:noAutofit/>
          </a:bodyPr>
          <a:lstStyle/>
          <a:p>
            <a:pPr algn="ctr"/>
            <a:r>
              <a:rPr lang="en-US" sz="800" dirty="0"/>
              <a:t>Proof of concept 2</a:t>
            </a:r>
          </a:p>
        </p:txBody>
      </p:sp>
      <p:sp>
        <p:nvSpPr>
          <p:cNvPr id="655" name="TextBox 654">
            <a:extLst>
              <a:ext uri="{FF2B5EF4-FFF2-40B4-BE49-F238E27FC236}">
                <a16:creationId xmlns:a16="http://schemas.microsoft.com/office/drawing/2014/main" id="{6E772628-0A70-4898-AEDF-969CFBD1BB62}"/>
              </a:ext>
            </a:extLst>
          </p:cNvPr>
          <p:cNvSpPr txBox="1"/>
          <p:nvPr userDrawn="1"/>
        </p:nvSpPr>
        <p:spPr>
          <a:xfrm>
            <a:off x="4672656" y="2579675"/>
            <a:ext cx="713232" cy="338328"/>
          </a:xfrm>
          <a:prstGeom prst="rect">
            <a:avLst/>
          </a:prstGeom>
          <a:noFill/>
        </p:spPr>
        <p:txBody>
          <a:bodyPr wrap="square" lIns="0" rIns="0">
            <a:noAutofit/>
          </a:bodyPr>
          <a:lstStyle/>
          <a:p>
            <a:pPr algn="ctr"/>
            <a:r>
              <a:rPr lang="en-US" sz="800" dirty="0"/>
              <a:t>Pivot</a:t>
            </a:r>
          </a:p>
        </p:txBody>
      </p:sp>
      <p:sp>
        <p:nvSpPr>
          <p:cNvPr id="657" name="TextBox 656">
            <a:extLst>
              <a:ext uri="{FF2B5EF4-FFF2-40B4-BE49-F238E27FC236}">
                <a16:creationId xmlns:a16="http://schemas.microsoft.com/office/drawing/2014/main" id="{557A935E-47BF-451F-BE8A-B878139461D6}"/>
              </a:ext>
            </a:extLst>
          </p:cNvPr>
          <p:cNvSpPr txBox="1"/>
          <p:nvPr userDrawn="1"/>
        </p:nvSpPr>
        <p:spPr>
          <a:xfrm>
            <a:off x="5386780" y="2579675"/>
            <a:ext cx="713232" cy="338328"/>
          </a:xfrm>
          <a:prstGeom prst="rect">
            <a:avLst/>
          </a:prstGeom>
          <a:noFill/>
        </p:spPr>
        <p:txBody>
          <a:bodyPr wrap="square" lIns="0" rIns="0">
            <a:noAutofit/>
          </a:bodyPr>
          <a:lstStyle/>
          <a:p>
            <a:pPr algn="ctr"/>
            <a:r>
              <a:rPr lang="en-US" sz="800" dirty="0"/>
              <a:t>Plugin</a:t>
            </a:r>
          </a:p>
        </p:txBody>
      </p:sp>
      <p:sp>
        <p:nvSpPr>
          <p:cNvPr id="659" name="TextBox 658">
            <a:extLst>
              <a:ext uri="{FF2B5EF4-FFF2-40B4-BE49-F238E27FC236}">
                <a16:creationId xmlns:a16="http://schemas.microsoft.com/office/drawing/2014/main" id="{6C7F95D7-4744-4C14-8CC2-4AC70446A8A3}"/>
              </a:ext>
            </a:extLst>
          </p:cNvPr>
          <p:cNvSpPr txBox="1"/>
          <p:nvPr userDrawn="1"/>
        </p:nvSpPr>
        <p:spPr>
          <a:xfrm>
            <a:off x="6100904" y="2579675"/>
            <a:ext cx="713232" cy="338328"/>
          </a:xfrm>
          <a:prstGeom prst="rect">
            <a:avLst/>
          </a:prstGeom>
          <a:noFill/>
        </p:spPr>
        <p:txBody>
          <a:bodyPr wrap="square" lIns="0" rIns="0">
            <a:noAutofit/>
          </a:bodyPr>
          <a:lstStyle/>
          <a:p>
            <a:pPr algn="ctr"/>
            <a:r>
              <a:rPr lang="en-US" sz="800" dirty="0"/>
              <a:t>Process identification</a:t>
            </a:r>
          </a:p>
        </p:txBody>
      </p:sp>
      <p:sp>
        <p:nvSpPr>
          <p:cNvPr id="661" name="TextBox 660">
            <a:extLst>
              <a:ext uri="{FF2B5EF4-FFF2-40B4-BE49-F238E27FC236}">
                <a16:creationId xmlns:a16="http://schemas.microsoft.com/office/drawing/2014/main" id="{32F110B8-3E06-43DD-993B-87AAFBF7C4A5}"/>
              </a:ext>
            </a:extLst>
          </p:cNvPr>
          <p:cNvSpPr txBox="1"/>
          <p:nvPr userDrawn="1"/>
        </p:nvSpPr>
        <p:spPr>
          <a:xfrm>
            <a:off x="6815028" y="2579675"/>
            <a:ext cx="713232" cy="338328"/>
          </a:xfrm>
          <a:prstGeom prst="rect">
            <a:avLst/>
          </a:prstGeom>
          <a:noFill/>
        </p:spPr>
        <p:txBody>
          <a:bodyPr wrap="square" lIns="0" rIns="0">
            <a:noAutofit/>
          </a:bodyPr>
          <a:lstStyle/>
          <a:p>
            <a:pPr algn="ctr"/>
            <a:r>
              <a:rPr lang="en-US" sz="800" dirty="0"/>
              <a:t>Process identification 2</a:t>
            </a:r>
          </a:p>
        </p:txBody>
      </p:sp>
      <p:sp>
        <p:nvSpPr>
          <p:cNvPr id="663" name="TextBox 662">
            <a:extLst>
              <a:ext uri="{FF2B5EF4-FFF2-40B4-BE49-F238E27FC236}">
                <a16:creationId xmlns:a16="http://schemas.microsoft.com/office/drawing/2014/main" id="{A96C2934-8FDF-44D3-80F1-9ED7D91FC982}"/>
              </a:ext>
            </a:extLst>
          </p:cNvPr>
          <p:cNvSpPr txBox="1"/>
          <p:nvPr userDrawn="1"/>
        </p:nvSpPr>
        <p:spPr>
          <a:xfrm>
            <a:off x="7529152" y="2579675"/>
            <a:ext cx="713232" cy="338328"/>
          </a:xfrm>
          <a:prstGeom prst="rect">
            <a:avLst/>
          </a:prstGeom>
          <a:noFill/>
        </p:spPr>
        <p:txBody>
          <a:bodyPr wrap="square" lIns="0" rIns="0">
            <a:noAutofit/>
          </a:bodyPr>
          <a:lstStyle/>
          <a:p>
            <a:pPr algn="ctr"/>
            <a:r>
              <a:rPr lang="en-US" sz="800" dirty="0"/>
              <a:t>Project</a:t>
            </a:r>
          </a:p>
        </p:txBody>
      </p:sp>
      <p:sp>
        <p:nvSpPr>
          <p:cNvPr id="665" name="TextBox 664">
            <a:extLst>
              <a:ext uri="{FF2B5EF4-FFF2-40B4-BE49-F238E27FC236}">
                <a16:creationId xmlns:a16="http://schemas.microsoft.com/office/drawing/2014/main" id="{CC4C6D62-B4C9-44BA-ACD1-35EBC1D5D918}"/>
              </a:ext>
            </a:extLst>
          </p:cNvPr>
          <p:cNvSpPr txBox="1"/>
          <p:nvPr userDrawn="1"/>
        </p:nvSpPr>
        <p:spPr>
          <a:xfrm>
            <a:off x="8243276" y="2579675"/>
            <a:ext cx="713232" cy="338328"/>
          </a:xfrm>
          <a:prstGeom prst="rect">
            <a:avLst/>
          </a:prstGeom>
          <a:noFill/>
        </p:spPr>
        <p:txBody>
          <a:bodyPr wrap="square" lIns="0" rIns="0">
            <a:noAutofit/>
          </a:bodyPr>
          <a:lstStyle/>
          <a:p>
            <a:pPr algn="ctr"/>
            <a:r>
              <a:rPr lang="en-US" sz="800" dirty="0"/>
              <a:t>Promoter bullhorn</a:t>
            </a:r>
          </a:p>
        </p:txBody>
      </p:sp>
      <p:sp>
        <p:nvSpPr>
          <p:cNvPr id="667" name="TextBox 666">
            <a:extLst>
              <a:ext uri="{FF2B5EF4-FFF2-40B4-BE49-F238E27FC236}">
                <a16:creationId xmlns:a16="http://schemas.microsoft.com/office/drawing/2014/main" id="{3B668145-1735-47EB-A7F3-42A32381F1A7}"/>
              </a:ext>
            </a:extLst>
          </p:cNvPr>
          <p:cNvSpPr txBox="1"/>
          <p:nvPr userDrawn="1"/>
        </p:nvSpPr>
        <p:spPr>
          <a:xfrm>
            <a:off x="10385648" y="2579675"/>
            <a:ext cx="713232" cy="338328"/>
          </a:xfrm>
          <a:prstGeom prst="rect">
            <a:avLst/>
          </a:prstGeom>
          <a:noFill/>
        </p:spPr>
        <p:txBody>
          <a:bodyPr wrap="square" lIns="0" rIns="0">
            <a:noAutofit/>
          </a:bodyPr>
          <a:lstStyle/>
          <a:p>
            <a:pPr algn="ctr"/>
            <a:r>
              <a:rPr lang="en-US" sz="800" dirty="0"/>
              <a:t>Public </a:t>
            </a:r>
          </a:p>
          <a:p>
            <a:pPr algn="ctr"/>
            <a:r>
              <a:rPr lang="en-US" sz="800" dirty="0"/>
              <a:t>sector</a:t>
            </a:r>
          </a:p>
        </p:txBody>
      </p:sp>
      <p:sp>
        <p:nvSpPr>
          <p:cNvPr id="669" name="TextBox 668">
            <a:extLst>
              <a:ext uri="{FF2B5EF4-FFF2-40B4-BE49-F238E27FC236}">
                <a16:creationId xmlns:a16="http://schemas.microsoft.com/office/drawing/2014/main" id="{1DBAC888-1008-4F3C-AABF-04F38EBED5BA}"/>
              </a:ext>
            </a:extLst>
          </p:cNvPr>
          <p:cNvSpPr txBox="1"/>
          <p:nvPr userDrawn="1"/>
        </p:nvSpPr>
        <p:spPr>
          <a:xfrm>
            <a:off x="3244408" y="2579675"/>
            <a:ext cx="713232" cy="338328"/>
          </a:xfrm>
          <a:prstGeom prst="rect">
            <a:avLst/>
          </a:prstGeom>
          <a:noFill/>
        </p:spPr>
        <p:txBody>
          <a:bodyPr wrap="square" lIns="0" rIns="0">
            <a:noAutofit/>
          </a:bodyPr>
          <a:lstStyle/>
          <a:p>
            <a:pPr algn="ctr"/>
            <a:r>
              <a:rPr lang="en-US" sz="800" dirty="0"/>
              <a:t>OCR alt</a:t>
            </a:r>
          </a:p>
        </p:txBody>
      </p:sp>
    </p:spTree>
    <p:extLst>
      <p:ext uri="{BB962C8B-B14F-4D97-AF65-F5344CB8AC3E}">
        <p14:creationId xmlns:p14="http://schemas.microsoft.com/office/powerpoint/2010/main" val="348876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Ic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5B52BF-524B-4C19-B2D2-D37EBEE79855}"/>
              </a:ext>
            </a:extLst>
          </p:cNvPr>
          <p:cNvSpPr/>
          <p:nvPr userDrawn="1"/>
        </p:nvSpPr>
        <p:spPr>
          <a:xfrm>
            <a:off x="0" y="1143000"/>
            <a:ext cx="12188825" cy="5671457"/>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6" name="Left Bracket 5">
            <a:extLst>
              <a:ext uri="{FF2B5EF4-FFF2-40B4-BE49-F238E27FC236}">
                <a16:creationId xmlns:a16="http://schemas.microsoft.com/office/drawing/2014/main" id="{9791BE5E-449B-4FD7-8C2A-42AD93977E12}"/>
              </a:ext>
            </a:extLst>
          </p:cNvPr>
          <p:cNvSpPr/>
          <p:nvPr userDrawn="1"/>
        </p:nvSpPr>
        <p:spPr>
          <a:xfrm flipH="1">
            <a:off x="-6" y="1276793"/>
            <a:ext cx="3239346" cy="1619825"/>
          </a:xfrm>
          <a:prstGeom prst="leftBracket">
            <a:avLst>
              <a:gd name="adj" fmla="val 0"/>
            </a:avLst>
          </a:prstGeom>
          <a:noFill/>
          <a:ln w="12700" cap="rnd"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281" name="TextBox 280">
            <a:extLst>
              <a:ext uri="{FF2B5EF4-FFF2-40B4-BE49-F238E27FC236}">
                <a16:creationId xmlns:a16="http://schemas.microsoft.com/office/drawing/2014/main" id="{7D33A196-A6A8-4109-B8EF-A189C9638264}"/>
              </a:ext>
            </a:extLst>
          </p:cNvPr>
          <p:cNvSpPr txBox="1"/>
          <p:nvPr userDrawn="1"/>
        </p:nvSpPr>
        <p:spPr>
          <a:xfrm>
            <a:off x="1911026" y="2580873"/>
            <a:ext cx="1142892" cy="215444"/>
          </a:xfrm>
          <a:prstGeom prst="rect">
            <a:avLst/>
          </a:prstGeom>
          <a:noFill/>
        </p:spPr>
        <p:txBody>
          <a:bodyPr wrap="square" lIns="0" rIns="0" anchor="ctr">
            <a:spAutoFit/>
          </a:bodyPr>
          <a:lstStyle/>
          <a:p>
            <a:pPr algn="ctr"/>
            <a:r>
              <a:rPr lang="en-US" sz="800" dirty="0">
                <a:solidFill>
                  <a:schemeClr val="bg1"/>
                </a:solidFill>
              </a:rPr>
              <a:t>Robot Attended</a:t>
            </a:r>
          </a:p>
        </p:txBody>
      </p:sp>
      <p:sp>
        <p:nvSpPr>
          <p:cNvPr id="283" name="TextBox 282">
            <a:extLst>
              <a:ext uri="{FF2B5EF4-FFF2-40B4-BE49-F238E27FC236}">
                <a16:creationId xmlns:a16="http://schemas.microsoft.com/office/drawing/2014/main" id="{88C75E80-0CE3-4713-9DD7-6208DDBD87D9}"/>
              </a:ext>
            </a:extLst>
          </p:cNvPr>
          <p:cNvSpPr txBox="1"/>
          <p:nvPr userDrawn="1"/>
        </p:nvSpPr>
        <p:spPr>
          <a:xfrm>
            <a:off x="539318" y="2580873"/>
            <a:ext cx="961152" cy="215444"/>
          </a:xfrm>
          <a:prstGeom prst="rect">
            <a:avLst/>
          </a:prstGeom>
          <a:noFill/>
        </p:spPr>
        <p:txBody>
          <a:bodyPr wrap="square" lIns="0" rIns="0" anchor="ctr">
            <a:spAutoFit/>
          </a:bodyPr>
          <a:lstStyle/>
          <a:p>
            <a:pPr algn="ctr"/>
            <a:r>
              <a:rPr lang="en-US" sz="800" dirty="0">
                <a:solidFill>
                  <a:schemeClr val="bg1"/>
                </a:solidFill>
              </a:rPr>
              <a:t>Robot Unattended</a:t>
            </a:r>
          </a:p>
        </p:txBody>
      </p:sp>
      <p:sp>
        <p:nvSpPr>
          <p:cNvPr id="285" name="TextBox 284">
            <a:extLst>
              <a:ext uri="{FF2B5EF4-FFF2-40B4-BE49-F238E27FC236}">
                <a16:creationId xmlns:a16="http://schemas.microsoft.com/office/drawing/2014/main" id="{AB4C91F5-C032-4A9C-8501-DF80BA144803}"/>
              </a:ext>
            </a:extLst>
          </p:cNvPr>
          <p:cNvSpPr txBox="1"/>
          <p:nvPr userDrawn="1"/>
        </p:nvSpPr>
        <p:spPr>
          <a:xfrm>
            <a:off x="665076" y="1756657"/>
            <a:ext cx="709636" cy="215444"/>
          </a:xfrm>
          <a:prstGeom prst="rect">
            <a:avLst/>
          </a:prstGeom>
          <a:noFill/>
        </p:spPr>
        <p:txBody>
          <a:bodyPr wrap="square" lIns="0" rIns="0" anchor="ctr">
            <a:spAutoFit/>
          </a:bodyPr>
          <a:lstStyle/>
          <a:p>
            <a:pPr algn="ctr"/>
            <a:r>
              <a:rPr lang="en-US" sz="800" dirty="0">
                <a:solidFill>
                  <a:schemeClr val="bg1"/>
                </a:solidFill>
              </a:rPr>
              <a:t>Orchestrator</a:t>
            </a:r>
          </a:p>
        </p:txBody>
      </p:sp>
      <p:sp>
        <p:nvSpPr>
          <p:cNvPr id="287" name="TextBox 286">
            <a:extLst>
              <a:ext uri="{FF2B5EF4-FFF2-40B4-BE49-F238E27FC236}">
                <a16:creationId xmlns:a16="http://schemas.microsoft.com/office/drawing/2014/main" id="{AE64AA71-019C-4448-9489-72D5777CDFD8}"/>
              </a:ext>
            </a:extLst>
          </p:cNvPr>
          <p:cNvSpPr txBox="1"/>
          <p:nvPr userDrawn="1"/>
        </p:nvSpPr>
        <p:spPr>
          <a:xfrm>
            <a:off x="2320810" y="1756657"/>
            <a:ext cx="304800" cy="215444"/>
          </a:xfrm>
          <a:prstGeom prst="rect">
            <a:avLst/>
          </a:prstGeom>
          <a:noFill/>
        </p:spPr>
        <p:txBody>
          <a:bodyPr wrap="square" lIns="0" rIns="0" anchor="ctr">
            <a:spAutoFit/>
          </a:bodyPr>
          <a:lstStyle/>
          <a:p>
            <a:pPr algn="ctr"/>
            <a:r>
              <a:rPr lang="en-US" sz="800" dirty="0">
                <a:solidFill>
                  <a:schemeClr val="bg1"/>
                </a:solidFill>
              </a:rPr>
              <a:t>Studio</a:t>
            </a:r>
          </a:p>
        </p:txBody>
      </p:sp>
      <p:sp>
        <p:nvSpPr>
          <p:cNvPr id="289" name="TextBox 288">
            <a:extLst>
              <a:ext uri="{FF2B5EF4-FFF2-40B4-BE49-F238E27FC236}">
                <a16:creationId xmlns:a16="http://schemas.microsoft.com/office/drawing/2014/main" id="{6C36F93E-C86E-44C3-B1D4-0CDEBB7A1483}"/>
              </a:ext>
            </a:extLst>
          </p:cNvPr>
          <p:cNvSpPr txBox="1"/>
          <p:nvPr userDrawn="1"/>
        </p:nvSpPr>
        <p:spPr>
          <a:xfrm>
            <a:off x="10387591" y="2580873"/>
            <a:ext cx="709636" cy="215444"/>
          </a:xfrm>
          <a:prstGeom prst="rect">
            <a:avLst/>
          </a:prstGeom>
          <a:noFill/>
        </p:spPr>
        <p:txBody>
          <a:bodyPr wrap="square" lIns="0" rIns="0">
            <a:noAutofit/>
          </a:bodyPr>
          <a:lstStyle/>
          <a:p>
            <a:pPr algn="ctr"/>
            <a:r>
              <a:rPr lang="en-US" sz="800" dirty="0">
                <a:solidFill>
                  <a:schemeClr val="bg1"/>
                </a:solidFill>
              </a:rPr>
              <a:t>Calendar</a:t>
            </a:r>
          </a:p>
        </p:txBody>
      </p:sp>
      <p:sp>
        <p:nvSpPr>
          <p:cNvPr id="291" name="TextBox 290">
            <a:extLst>
              <a:ext uri="{FF2B5EF4-FFF2-40B4-BE49-F238E27FC236}">
                <a16:creationId xmlns:a16="http://schemas.microsoft.com/office/drawing/2014/main" id="{BFA6AC61-8B68-4A9C-BC38-D88FAEF9C888}"/>
              </a:ext>
            </a:extLst>
          </p:cNvPr>
          <p:cNvSpPr txBox="1"/>
          <p:nvPr userDrawn="1"/>
        </p:nvSpPr>
        <p:spPr>
          <a:xfrm>
            <a:off x="10387591" y="3367961"/>
            <a:ext cx="709636" cy="338554"/>
          </a:xfrm>
          <a:prstGeom prst="rect">
            <a:avLst/>
          </a:prstGeom>
          <a:noFill/>
        </p:spPr>
        <p:txBody>
          <a:bodyPr wrap="square" lIns="0" rIns="0">
            <a:noAutofit/>
          </a:bodyPr>
          <a:lstStyle/>
          <a:p>
            <a:pPr algn="ctr"/>
            <a:r>
              <a:rPr lang="en-US" sz="800" dirty="0">
                <a:solidFill>
                  <a:schemeClr val="bg1"/>
                </a:solidFill>
              </a:rPr>
              <a:t>Course foundation</a:t>
            </a:r>
          </a:p>
        </p:txBody>
      </p:sp>
      <p:sp>
        <p:nvSpPr>
          <p:cNvPr id="293" name="TextBox 292">
            <a:extLst>
              <a:ext uri="{FF2B5EF4-FFF2-40B4-BE49-F238E27FC236}">
                <a16:creationId xmlns:a16="http://schemas.microsoft.com/office/drawing/2014/main" id="{DED33649-2708-4054-8C49-16C700A4B49A}"/>
              </a:ext>
            </a:extLst>
          </p:cNvPr>
          <p:cNvSpPr txBox="1"/>
          <p:nvPr userDrawn="1"/>
        </p:nvSpPr>
        <p:spPr>
          <a:xfrm>
            <a:off x="11099777" y="4216498"/>
            <a:ext cx="709636" cy="338554"/>
          </a:xfrm>
          <a:prstGeom prst="rect">
            <a:avLst/>
          </a:prstGeom>
          <a:noFill/>
        </p:spPr>
        <p:txBody>
          <a:bodyPr wrap="square" lIns="0" rIns="0">
            <a:noAutofit/>
          </a:bodyPr>
          <a:lstStyle/>
          <a:p>
            <a:pPr algn="ctr"/>
            <a:r>
              <a:rPr lang="en-US" sz="800" dirty="0">
                <a:solidFill>
                  <a:schemeClr val="bg1"/>
                </a:solidFill>
              </a:rPr>
              <a:t>Enterprise-competency alt</a:t>
            </a:r>
          </a:p>
        </p:txBody>
      </p:sp>
      <p:sp>
        <p:nvSpPr>
          <p:cNvPr id="295" name="TextBox 294">
            <a:extLst>
              <a:ext uri="{FF2B5EF4-FFF2-40B4-BE49-F238E27FC236}">
                <a16:creationId xmlns:a16="http://schemas.microsoft.com/office/drawing/2014/main" id="{1D93EA50-5D63-4CAC-9BBA-FC11BFDC90C0}"/>
              </a:ext>
            </a:extLst>
          </p:cNvPr>
          <p:cNvSpPr txBox="1"/>
          <p:nvPr userDrawn="1"/>
        </p:nvSpPr>
        <p:spPr>
          <a:xfrm>
            <a:off x="11099777" y="5053521"/>
            <a:ext cx="709636" cy="215444"/>
          </a:xfrm>
          <a:prstGeom prst="rect">
            <a:avLst/>
          </a:prstGeom>
          <a:noFill/>
        </p:spPr>
        <p:txBody>
          <a:bodyPr wrap="square" lIns="0" rIns="0">
            <a:noAutofit/>
          </a:bodyPr>
          <a:lstStyle/>
          <a:p>
            <a:pPr algn="ctr"/>
            <a:r>
              <a:rPr lang="en-US" sz="800" dirty="0">
                <a:solidFill>
                  <a:schemeClr val="bg1"/>
                </a:solidFill>
              </a:rPr>
              <a:t>Growth</a:t>
            </a:r>
          </a:p>
        </p:txBody>
      </p:sp>
      <p:sp>
        <p:nvSpPr>
          <p:cNvPr id="297" name="TextBox 296">
            <a:extLst>
              <a:ext uri="{FF2B5EF4-FFF2-40B4-BE49-F238E27FC236}">
                <a16:creationId xmlns:a16="http://schemas.microsoft.com/office/drawing/2014/main" id="{454AB1A7-97EF-4D7F-84DB-75782615EA63}"/>
              </a:ext>
            </a:extLst>
          </p:cNvPr>
          <p:cNvSpPr txBox="1"/>
          <p:nvPr userDrawn="1"/>
        </p:nvSpPr>
        <p:spPr>
          <a:xfrm>
            <a:off x="11099777" y="2580873"/>
            <a:ext cx="709636" cy="215444"/>
          </a:xfrm>
          <a:prstGeom prst="rect">
            <a:avLst/>
          </a:prstGeom>
          <a:noFill/>
        </p:spPr>
        <p:txBody>
          <a:bodyPr wrap="square" lIns="0" rIns="0">
            <a:noAutofit/>
          </a:bodyPr>
          <a:lstStyle/>
          <a:p>
            <a:pPr algn="ctr"/>
            <a:r>
              <a:rPr lang="en-US" sz="800" dirty="0">
                <a:solidFill>
                  <a:schemeClr val="bg1"/>
                </a:solidFill>
              </a:rPr>
              <a:t>Certification</a:t>
            </a:r>
          </a:p>
        </p:txBody>
      </p:sp>
      <p:sp>
        <p:nvSpPr>
          <p:cNvPr id="299" name="TextBox 298">
            <a:extLst>
              <a:ext uri="{FF2B5EF4-FFF2-40B4-BE49-F238E27FC236}">
                <a16:creationId xmlns:a16="http://schemas.microsoft.com/office/drawing/2014/main" id="{141267A5-7BF0-479B-A02D-BA25111EA4D4}"/>
              </a:ext>
            </a:extLst>
          </p:cNvPr>
          <p:cNvSpPr txBox="1"/>
          <p:nvPr userDrawn="1"/>
        </p:nvSpPr>
        <p:spPr>
          <a:xfrm>
            <a:off x="11099777" y="3367961"/>
            <a:ext cx="709636" cy="338554"/>
          </a:xfrm>
          <a:prstGeom prst="rect">
            <a:avLst/>
          </a:prstGeom>
          <a:noFill/>
        </p:spPr>
        <p:txBody>
          <a:bodyPr wrap="square" lIns="0" rIns="0">
            <a:noAutofit/>
          </a:bodyPr>
          <a:lstStyle/>
          <a:p>
            <a:pPr algn="ctr"/>
            <a:r>
              <a:rPr lang="en-US" sz="800" dirty="0">
                <a:solidFill>
                  <a:schemeClr val="bg1"/>
                </a:solidFill>
              </a:rPr>
              <a:t>Course foundation 2</a:t>
            </a:r>
          </a:p>
        </p:txBody>
      </p:sp>
      <p:sp>
        <p:nvSpPr>
          <p:cNvPr id="301" name="TextBox 300">
            <a:extLst>
              <a:ext uri="{FF2B5EF4-FFF2-40B4-BE49-F238E27FC236}">
                <a16:creationId xmlns:a16="http://schemas.microsoft.com/office/drawing/2014/main" id="{D8E69AA5-26B3-4474-B10D-303EC789B024}"/>
              </a:ext>
            </a:extLst>
          </p:cNvPr>
          <p:cNvSpPr txBox="1"/>
          <p:nvPr userDrawn="1"/>
        </p:nvSpPr>
        <p:spPr>
          <a:xfrm>
            <a:off x="386232" y="5053521"/>
            <a:ext cx="709636" cy="215444"/>
          </a:xfrm>
          <a:prstGeom prst="rect">
            <a:avLst/>
          </a:prstGeom>
          <a:noFill/>
        </p:spPr>
        <p:txBody>
          <a:bodyPr wrap="square" lIns="0" rIns="0">
            <a:noAutofit/>
          </a:bodyPr>
          <a:lstStyle/>
          <a:p>
            <a:pPr algn="ctr"/>
            <a:r>
              <a:rPr lang="en-US" sz="800" dirty="0">
                <a:solidFill>
                  <a:schemeClr val="bg1"/>
                </a:solidFill>
              </a:rPr>
              <a:t>Equal</a:t>
            </a:r>
          </a:p>
        </p:txBody>
      </p:sp>
      <p:sp>
        <p:nvSpPr>
          <p:cNvPr id="303" name="TextBox 302">
            <a:extLst>
              <a:ext uri="{FF2B5EF4-FFF2-40B4-BE49-F238E27FC236}">
                <a16:creationId xmlns:a16="http://schemas.microsoft.com/office/drawing/2014/main" id="{64580ABD-6720-4432-AB0F-030830C7FE46}"/>
              </a:ext>
            </a:extLst>
          </p:cNvPr>
          <p:cNvSpPr txBox="1"/>
          <p:nvPr userDrawn="1"/>
        </p:nvSpPr>
        <p:spPr>
          <a:xfrm>
            <a:off x="386232" y="5877738"/>
            <a:ext cx="709636" cy="215444"/>
          </a:xfrm>
          <a:prstGeom prst="rect">
            <a:avLst/>
          </a:prstGeom>
          <a:noFill/>
        </p:spPr>
        <p:txBody>
          <a:bodyPr wrap="square" lIns="0" rIns="0">
            <a:noAutofit/>
          </a:bodyPr>
          <a:lstStyle/>
          <a:p>
            <a:pPr algn="ctr"/>
            <a:r>
              <a:rPr lang="en-US" sz="800" dirty="0">
                <a:solidFill>
                  <a:schemeClr val="bg1"/>
                </a:solidFill>
              </a:rPr>
              <a:t>Health</a:t>
            </a:r>
          </a:p>
        </p:txBody>
      </p:sp>
      <p:sp>
        <p:nvSpPr>
          <p:cNvPr id="305" name="TextBox 304">
            <a:extLst>
              <a:ext uri="{FF2B5EF4-FFF2-40B4-BE49-F238E27FC236}">
                <a16:creationId xmlns:a16="http://schemas.microsoft.com/office/drawing/2014/main" id="{717B56DC-45A1-46B1-8009-B49EEB12B3C0}"/>
              </a:ext>
            </a:extLst>
          </p:cNvPr>
          <p:cNvSpPr txBox="1"/>
          <p:nvPr userDrawn="1"/>
        </p:nvSpPr>
        <p:spPr>
          <a:xfrm>
            <a:off x="386232" y="3367961"/>
            <a:ext cx="709636" cy="215444"/>
          </a:xfrm>
          <a:prstGeom prst="rect">
            <a:avLst/>
          </a:prstGeom>
          <a:noFill/>
        </p:spPr>
        <p:txBody>
          <a:bodyPr wrap="square" lIns="0" rIns="0">
            <a:noAutofit/>
          </a:bodyPr>
          <a:lstStyle/>
          <a:p>
            <a:pPr algn="ctr"/>
            <a:r>
              <a:rPr lang="en-US" sz="800" dirty="0">
                <a:solidFill>
                  <a:schemeClr val="bg1"/>
                </a:solidFill>
              </a:rPr>
              <a:t>Chart</a:t>
            </a:r>
          </a:p>
        </p:txBody>
      </p:sp>
      <p:sp>
        <p:nvSpPr>
          <p:cNvPr id="307" name="TextBox 306">
            <a:extLst>
              <a:ext uri="{FF2B5EF4-FFF2-40B4-BE49-F238E27FC236}">
                <a16:creationId xmlns:a16="http://schemas.microsoft.com/office/drawing/2014/main" id="{5B37DF35-1C4E-4138-98BD-EBE5232ACE08}"/>
              </a:ext>
            </a:extLst>
          </p:cNvPr>
          <p:cNvSpPr txBox="1"/>
          <p:nvPr userDrawn="1"/>
        </p:nvSpPr>
        <p:spPr>
          <a:xfrm>
            <a:off x="386232" y="4216498"/>
            <a:ext cx="709636" cy="338554"/>
          </a:xfrm>
          <a:prstGeom prst="rect">
            <a:avLst/>
          </a:prstGeom>
          <a:noFill/>
        </p:spPr>
        <p:txBody>
          <a:bodyPr wrap="square" lIns="0" rIns="0">
            <a:noAutofit/>
          </a:bodyPr>
          <a:lstStyle/>
          <a:p>
            <a:pPr algn="ctr"/>
            <a:r>
              <a:rPr lang="en-US" sz="800" dirty="0">
                <a:solidFill>
                  <a:schemeClr val="bg1"/>
                </a:solidFill>
              </a:rPr>
              <a:t>Course foundation 3</a:t>
            </a:r>
          </a:p>
        </p:txBody>
      </p:sp>
      <p:sp>
        <p:nvSpPr>
          <p:cNvPr id="309" name="TextBox 308">
            <a:extLst>
              <a:ext uri="{FF2B5EF4-FFF2-40B4-BE49-F238E27FC236}">
                <a16:creationId xmlns:a16="http://schemas.microsoft.com/office/drawing/2014/main" id="{932E09EE-C78C-43A9-8B3D-018A7ADA7BFF}"/>
              </a:ext>
            </a:extLst>
          </p:cNvPr>
          <p:cNvSpPr txBox="1"/>
          <p:nvPr userDrawn="1"/>
        </p:nvSpPr>
        <p:spPr>
          <a:xfrm>
            <a:off x="1094199" y="5053521"/>
            <a:ext cx="709636" cy="215444"/>
          </a:xfrm>
          <a:prstGeom prst="rect">
            <a:avLst/>
          </a:prstGeom>
          <a:noFill/>
        </p:spPr>
        <p:txBody>
          <a:bodyPr wrap="square" lIns="0" rIns="0">
            <a:noAutofit/>
          </a:bodyPr>
          <a:lstStyle/>
          <a:p>
            <a:pPr algn="ctr"/>
            <a:r>
              <a:rPr lang="en-US" sz="800" dirty="0">
                <a:solidFill>
                  <a:schemeClr val="bg1"/>
                </a:solidFill>
              </a:rPr>
              <a:t>Error</a:t>
            </a:r>
          </a:p>
        </p:txBody>
      </p:sp>
      <p:sp>
        <p:nvSpPr>
          <p:cNvPr id="311" name="TextBox 310">
            <a:extLst>
              <a:ext uri="{FF2B5EF4-FFF2-40B4-BE49-F238E27FC236}">
                <a16:creationId xmlns:a16="http://schemas.microsoft.com/office/drawing/2014/main" id="{1C5EDAB4-6AD7-4491-B73B-2113B1A5F3B9}"/>
              </a:ext>
            </a:extLst>
          </p:cNvPr>
          <p:cNvSpPr txBox="1"/>
          <p:nvPr userDrawn="1"/>
        </p:nvSpPr>
        <p:spPr>
          <a:xfrm>
            <a:off x="1094199" y="5877738"/>
            <a:ext cx="709636" cy="215444"/>
          </a:xfrm>
          <a:prstGeom prst="rect">
            <a:avLst/>
          </a:prstGeom>
          <a:noFill/>
        </p:spPr>
        <p:txBody>
          <a:bodyPr wrap="square" lIns="0" rIns="0">
            <a:noAutofit/>
          </a:bodyPr>
          <a:lstStyle/>
          <a:p>
            <a:pPr algn="ctr"/>
            <a:r>
              <a:rPr lang="en-US" sz="800" dirty="0">
                <a:solidFill>
                  <a:schemeClr val="bg1"/>
                </a:solidFill>
              </a:rPr>
              <a:t>Heart</a:t>
            </a:r>
          </a:p>
        </p:txBody>
      </p:sp>
      <p:sp>
        <p:nvSpPr>
          <p:cNvPr id="313" name="TextBox 312">
            <a:extLst>
              <a:ext uri="{FF2B5EF4-FFF2-40B4-BE49-F238E27FC236}">
                <a16:creationId xmlns:a16="http://schemas.microsoft.com/office/drawing/2014/main" id="{675EA841-2F61-4151-B78F-EB65F2211DE4}"/>
              </a:ext>
            </a:extLst>
          </p:cNvPr>
          <p:cNvSpPr txBox="1"/>
          <p:nvPr userDrawn="1"/>
        </p:nvSpPr>
        <p:spPr>
          <a:xfrm>
            <a:off x="1094199" y="3367961"/>
            <a:ext cx="709636" cy="215444"/>
          </a:xfrm>
          <a:prstGeom prst="rect">
            <a:avLst/>
          </a:prstGeom>
          <a:noFill/>
        </p:spPr>
        <p:txBody>
          <a:bodyPr wrap="square" lIns="0" rIns="0">
            <a:noAutofit/>
          </a:bodyPr>
          <a:lstStyle/>
          <a:p>
            <a:pPr algn="ctr"/>
            <a:r>
              <a:rPr lang="en-US" sz="800" dirty="0">
                <a:solidFill>
                  <a:schemeClr val="bg1"/>
                </a:solidFill>
              </a:rPr>
              <a:t>Clock</a:t>
            </a:r>
          </a:p>
        </p:txBody>
      </p:sp>
      <p:sp>
        <p:nvSpPr>
          <p:cNvPr id="315" name="TextBox 314">
            <a:extLst>
              <a:ext uri="{FF2B5EF4-FFF2-40B4-BE49-F238E27FC236}">
                <a16:creationId xmlns:a16="http://schemas.microsoft.com/office/drawing/2014/main" id="{57A906BB-AC45-482E-A326-460F3B05A122}"/>
              </a:ext>
            </a:extLst>
          </p:cNvPr>
          <p:cNvSpPr txBox="1"/>
          <p:nvPr userDrawn="1"/>
        </p:nvSpPr>
        <p:spPr>
          <a:xfrm>
            <a:off x="1094199" y="4216498"/>
            <a:ext cx="709636" cy="338554"/>
          </a:xfrm>
          <a:prstGeom prst="rect">
            <a:avLst/>
          </a:prstGeom>
          <a:noFill/>
        </p:spPr>
        <p:txBody>
          <a:bodyPr wrap="square" lIns="0" rIns="0">
            <a:noAutofit/>
          </a:bodyPr>
          <a:lstStyle/>
          <a:p>
            <a:pPr algn="ctr"/>
            <a:r>
              <a:rPr lang="en-US" sz="800" dirty="0">
                <a:solidFill>
                  <a:schemeClr val="bg1"/>
                </a:solidFill>
              </a:rPr>
              <a:t>Course-orchestrator</a:t>
            </a:r>
          </a:p>
        </p:txBody>
      </p:sp>
      <p:sp>
        <p:nvSpPr>
          <p:cNvPr id="317" name="TextBox 316">
            <a:extLst>
              <a:ext uri="{FF2B5EF4-FFF2-40B4-BE49-F238E27FC236}">
                <a16:creationId xmlns:a16="http://schemas.microsoft.com/office/drawing/2014/main" id="{12DC0C76-B831-4C56-BD6B-CAE38F65F940}"/>
              </a:ext>
            </a:extLst>
          </p:cNvPr>
          <p:cNvSpPr txBox="1"/>
          <p:nvPr userDrawn="1"/>
        </p:nvSpPr>
        <p:spPr>
          <a:xfrm>
            <a:off x="1808609" y="5053521"/>
            <a:ext cx="709636" cy="338554"/>
          </a:xfrm>
          <a:prstGeom prst="rect">
            <a:avLst/>
          </a:prstGeom>
          <a:noFill/>
        </p:spPr>
        <p:txBody>
          <a:bodyPr wrap="square" lIns="0" rIns="0">
            <a:noAutofit/>
          </a:bodyPr>
          <a:lstStyle/>
          <a:p>
            <a:pPr algn="ctr"/>
            <a:r>
              <a:rPr lang="en-US" sz="800" dirty="0">
                <a:solidFill>
                  <a:schemeClr val="bg1"/>
                </a:solidFill>
              </a:rPr>
              <a:t>Exception handling</a:t>
            </a:r>
          </a:p>
        </p:txBody>
      </p:sp>
      <p:sp>
        <p:nvSpPr>
          <p:cNvPr id="319" name="TextBox 318">
            <a:extLst>
              <a:ext uri="{FF2B5EF4-FFF2-40B4-BE49-F238E27FC236}">
                <a16:creationId xmlns:a16="http://schemas.microsoft.com/office/drawing/2014/main" id="{ADAF4DCD-FDF2-40DE-8122-170B5DE78F69}"/>
              </a:ext>
            </a:extLst>
          </p:cNvPr>
          <p:cNvSpPr txBox="1"/>
          <p:nvPr userDrawn="1"/>
        </p:nvSpPr>
        <p:spPr>
          <a:xfrm>
            <a:off x="1808609" y="5877738"/>
            <a:ext cx="709636" cy="215444"/>
          </a:xfrm>
          <a:prstGeom prst="rect">
            <a:avLst/>
          </a:prstGeom>
          <a:noFill/>
        </p:spPr>
        <p:txBody>
          <a:bodyPr wrap="square" lIns="0" rIns="0">
            <a:noAutofit/>
          </a:bodyPr>
          <a:lstStyle/>
          <a:p>
            <a:pPr algn="ctr"/>
            <a:r>
              <a:rPr lang="en-US" sz="800" dirty="0">
                <a:solidFill>
                  <a:schemeClr val="bg1"/>
                </a:solidFill>
              </a:rPr>
              <a:t>Home</a:t>
            </a:r>
          </a:p>
        </p:txBody>
      </p:sp>
      <p:sp>
        <p:nvSpPr>
          <p:cNvPr id="321" name="TextBox 320">
            <a:extLst>
              <a:ext uri="{FF2B5EF4-FFF2-40B4-BE49-F238E27FC236}">
                <a16:creationId xmlns:a16="http://schemas.microsoft.com/office/drawing/2014/main" id="{2635136B-36D5-41F1-AAB3-4530B41F96CF}"/>
              </a:ext>
            </a:extLst>
          </p:cNvPr>
          <p:cNvSpPr txBox="1"/>
          <p:nvPr userDrawn="1"/>
        </p:nvSpPr>
        <p:spPr>
          <a:xfrm>
            <a:off x="1808609" y="3367961"/>
            <a:ext cx="709636" cy="338554"/>
          </a:xfrm>
          <a:prstGeom prst="rect">
            <a:avLst/>
          </a:prstGeom>
          <a:noFill/>
        </p:spPr>
        <p:txBody>
          <a:bodyPr wrap="square" lIns="0" rIns="0">
            <a:noAutofit/>
          </a:bodyPr>
          <a:lstStyle/>
          <a:p>
            <a:pPr algn="ctr"/>
            <a:r>
              <a:rPr lang="en-US" sz="800" dirty="0">
                <a:solidFill>
                  <a:schemeClr val="bg1"/>
                </a:solidFill>
              </a:rPr>
              <a:t>Cloud </a:t>
            </a:r>
          </a:p>
          <a:p>
            <a:pPr algn="ctr"/>
            <a:r>
              <a:rPr lang="en-US" sz="800" dirty="0">
                <a:solidFill>
                  <a:schemeClr val="bg1"/>
                </a:solidFill>
              </a:rPr>
              <a:t>app</a:t>
            </a:r>
          </a:p>
        </p:txBody>
      </p:sp>
      <p:sp>
        <p:nvSpPr>
          <p:cNvPr id="323" name="TextBox 322">
            <a:extLst>
              <a:ext uri="{FF2B5EF4-FFF2-40B4-BE49-F238E27FC236}">
                <a16:creationId xmlns:a16="http://schemas.microsoft.com/office/drawing/2014/main" id="{F5964800-661B-4696-8F8F-015208D39989}"/>
              </a:ext>
            </a:extLst>
          </p:cNvPr>
          <p:cNvSpPr txBox="1"/>
          <p:nvPr userDrawn="1"/>
        </p:nvSpPr>
        <p:spPr>
          <a:xfrm>
            <a:off x="1808609" y="4216498"/>
            <a:ext cx="709636" cy="215444"/>
          </a:xfrm>
          <a:prstGeom prst="rect">
            <a:avLst/>
          </a:prstGeom>
          <a:noFill/>
        </p:spPr>
        <p:txBody>
          <a:bodyPr wrap="square" lIns="0" rIns="0">
            <a:noAutofit/>
          </a:bodyPr>
          <a:lstStyle/>
          <a:p>
            <a:pPr algn="ctr"/>
            <a:r>
              <a:rPr lang="en-US" sz="800" dirty="0">
                <a:solidFill>
                  <a:schemeClr val="bg1"/>
                </a:solidFill>
              </a:rPr>
              <a:t>CRM</a:t>
            </a:r>
          </a:p>
        </p:txBody>
      </p:sp>
      <p:sp>
        <p:nvSpPr>
          <p:cNvPr id="325" name="TextBox 324">
            <a:extLst>
              <a:ext uri="{FF2B5EF4-FFF2-40B4-BE49-F238E27FC236}">
                <a16:creationId xmlns:a16="http://schemas.microsoft.com/office/drawing/2014/main" id="{95217A9F-E08F-40F4-AC3B-0E23E65F0A48}"/>
              </a:ext>
            </a:extLst>
          </p:cNvPr>
          <p:cNvSpPr txBox="1"/>
          <p:nvPr userDrawn="1"/>
        </p:nvSpPr>
        <p:spPr>
          <a:xfrm>
            <a:off x="2524257" y="5053521"/>
            <a:ext cx="709636" cy="215444"/>
          </a:xfrm>
          <a:prstGeom prst="rect">
            <a:avLst/>
          </a:prstGeom>
          <a:noFill/>
        </p:spPr>
        <p:txBody>
          <a:bodyPr wrap="square" lIns="0" rIns="0">
            <a:noAutofit/>
          </a:bodyPr>
          <a:lstStyle/>
          <a:p>
            <a:pPr algn="ctr"/>
            <a:r>
              <a:rPr lang="en-US" sz="800" dirty="0">
                <a:solidFill>
                  <a:schemeClr val="bg1"/>
                </a:solidFill>
              </a:rPr>
              <a:t>Fast ROI</a:t>
            </a:r>
          </a:p>
        </p:txBody>
      </p:sp>
      <p:sp>
        <p:nvSpPr>
          <p:cNvPr id="327" name="TextBox 326">
            <a:extLst>
              <a:ext uri="{FF2B5EF4-FFF2-40B4-BE49-F238E27FC236}">
                <a16:creationId xmlns:a16="http://schemas.microsoft.com/office/drawing/2014/main" id="{B48C75E9-5ECF-4D27-9B51-F833AB63E3E0}"/>
              </a:ext>
            </a:extLst>
          </p:cNvPr>
          <p:cNvSpPr txBox="1"/>
          <p:nvPr userDrawn="1"/>
        </p:nvSpPr>
        <p:spPr>
          <a:xfrm>
            <a:off x="2524257" y="5877738"/>
            <a:ext cx="709636" cy="215444"/>
          </a:xfrm>
          <a:prstGeom prst="rect">
            <a:avLst/>
          </a:prstGeom>
          <a:noFill/>
        </p:spPr>
        <p:txBody>
          <a:bodyPr wrap="square" lIns="0" rIns="0">
            <a:noAutofit/>
          </a:bodyPr>
          <a:lstStyle/>
          <a:p>
            <a:pPr algn="ctr"/>
            <a:r>
              <a:rPr lang="en-US" sz="800" dirty="0">
                <a:solidFill>
                  <a:schemeClr val="bg1"/>
                </a:solidFill>
              </a:rPr>
              <a:t>Hourglass</a:t>
            </a:r>
          </a:p>
        </p:txBody>
      </p:sp>
      <p:sp>
        <p:nvSpPr>
          <p:cNvPr id="329" name="TextBox 328">
            <a:extLst>
              <a:ext uri="{FF2B5EF4-FFF2-40B4-BE49-F238E27FC236}">
                <a16:creationId xmlns:a16="http://schemas.microsoft.com/office/drawing/2014/main" id="{099BACDB-7E38-4EC7-9A2F-74E7990270D4}"/>
              </a:ext>
            </a:extLst>
          </p:cNvPr>
          <p:cNvSpPr txBox="1"/>
          <p:nvPr userDrawn="1"/>
        </p:nvSpPr>
        <p:spPr>
          <a:xfrm>
            <a:off x="4667488" y="3367961"/>
            <a:ext cx="709636" cy="215444"/>
          </a:xfrm>
          <a:prstGeom prst="rect">
            <a:avLst/>
          </a:prstGeom>
          <a:noFill/>
        </p:spPr>
        <p:txBody>
          <a:bodyPr wrap="square" lIns="0" rIns="0">
            <a:noAutofit/>
          </a:bodyPr>
          <a:lstStyle/>
          <a:p>
            <a:pPr algn="ctr"/>
            <a:r>
              <a:rPr lang="en-US" sz="800" dirty="0">
                <a:solidFill>
                  <a:schemeClr val="bg1"/>
                </a:solidFill>
              </a:rPr>
              <a:t>Code</a:t>
            </a:r>
          </a:p>
        </p:txBody>
      </p:sp>
      <p:sp>
        <p:nvSpPr>
          <p:cNvPr id="331" name="TextBox 330">
            <a:extLst>
              <a:ext uri="{FF2B5EF4-FFF2-40B4-BE49-F238E27FC236}">
                <a16:creationId xmlns:a16="http://schemas.microsoft.com/office/drawing/2014/main" id="{6478CC05-91C7-4A8B-B7B4-DF054BFF97C3}"/>
              </a:ext>
            </a:extLst>
          </p:cNvPr>
          <p:cNvSpPr txBox="1"/>
          <p:nvPr userDrawn="1"/>
        </p:nvSpPr>
        <p:spPr>
          <a:xfrm>
            <a:off x="4667488" y="4216498"/>
            <a:ext cx="709636" cy="338554"/>
          </a:xfrm>
          <a:prstGeom prst="rect">
            <a:avLst/>
          </a:prstGeom>
          <a:noFill/>
        </p:spPr>
        <p:txBody>
          <a:bodyPr wrap="square" lIns="0" rIns="0">
            <a:noAutofit/>
          </a:bodyPr>
          <a:lstStyle/>
          <a:p>
            <a:pPr algn="ctr"/>
            <a:r>
              <a:rPr lang="en-US" sz="800" dirty="0">
                <a:solidFill>
                  <a:schemeClr val="bg1"/>
                </a:solidFill>
              </a:rPr>
              <a:t>Desktop program</a:t>
            </a:r>
          </a:p>
        </p:txBody>
      </p:sp>
      <p:sp>
        <p:nvSpPr>
          <p:cNvPr id="333" name="TextBox 332">
            <a:extLst>
              <a:ext uri="{FF2B5EF4-FFF2-40B4-BE49-F238E27FC236}">
                <a16:creationId xmlns:a16="http://schemas.microsoft.com/office/drawing/2014/main" id="{848E7C20-B646-4CFA-92B8-687B61AD50DD}"/>
              </a:ext>
            </a:extLst>
          </p:cNvPr>
          <p:cNvSpPr txBox="1"/>
          <p:nvPr userDrawn="1"/>
        </p:nvSpPr>
        <p:spPr>
          <a:xfrm>
            <a:off x="5381899" y="5053521"/>
            <a:ext cx="709636" cy="215444"/>
          </a:xfrm>
          <a:prstGeom prst="rect">
            <a:avLst/>
          </a:prstGeom>
          <a:noFill/>
        </p:spPr>
        <p:txBody>
          <a:bodyPr wrap="square" lIns="0" rIns="0">
            <a:noAutofit/>
          </a:bodyPr>
          <a:lstStyle/>
          <a:p>
            <a:pPr algn="ctr"/>
            <a:r>
              <a:rPr lang="en-US" sz="800" dirty="0">
                <a:solidFill>
                  <a:schemeClr val="bg1"/>
                </a:solidFill>
              </a:rPr>
              <a:t>First-link</a:t>
            </a:r>
          </a:p>
        </p:txBody>
      </p:sp>
      <p:sp>
        <p:nvSpPr>
          <p:cNvPr id="335" name="TextBox 334">
            <a:extLst>
              <a:ext uri="{FF2B5EF4-FFF2-40B4-BE49-F238E27FC236}">
                <a16:creationId xmlns:a16="http://schemas.microsoft.com/office/drawing/2014/main" id="{445C01EC-D8F3-4912-A74D-9B81139B6ADA}"/>
              </a:ext>
            </a:extLst>
          </p:cNvPr>
          <p:cNvSpPr txBox="1"/>
          <p:nvPr userDrawn="1"/>
        </p:nvSpPr>
        <p:spPr>
          <a:xfrm>
            <a:off x="4667488" y="2580873"/>
            <a:ext cx="709636" cy="338554"/>
          </a:xfrm>
          <a:prstGeom prst="rect">
            <a:avLst/>
          </a:prstGeom>
          <a:noFill/>
        </p:spPr>
        <p:txBody>
          <a:bodyPr wrap="square" lIns="0" rIns="0">
            <a:noAutofit/>
          </a:bodyPr>
          <a:lstStyle/>
          <a:p>
            <a:pPr algn="ctr"/>
            <a:r>
              <a:rPr lang="en-US" sz="800" dirty="0">
                <a:solidFill>
                  <a:schemeClr val="bg1"/>
                </a:solidFill>
              </a:rPr>
              <a:t>Automated data entry</a:t>
            </a:r>
          </a:p>
        </p:txBody>
      </p:sp>
      <p:sp>
        <p:nvSpPr>
          <p:cNvPr id="337" name="TextBox 336">
            <a:extLst>
              <a:ext uri="{FF2B5EF4-FFF2-40B4-BE49-F238E27FC236}">
                <a16:creationId xmlns:a16="http://schemas.microsoft.com/office/drawing/2014/main" id="{8EEC322D-C3BF-49A8-AA5C-E355315A967C}"/>
              </a:ext>
            </a:extLst>
          </p:cNvPr>
          <p:cNvSpPr txBox="1"/>
          <p:nvPr userDrawn="1"/>
        </p:nvSpPr>
        <p:spPr>
          <a:xfrm>
            <a:off x="5381899" y="1753079"/>
            <a:ext cx="709636" cy="215444"/>
          </a:xfrm>
          <a:prstGeom prst="rect">
            <a:avLst/>
          </a:prstGeom>
          <a:noFill/>
        </p:spPr>
        <p:txBody>
          <a:bodyPr wrap="square" lIns="0" rIns="0">
            <a:noAutofit/>
          </a:bodyPr>
          <a:lstStyle/>
          <a:p>
            <a:pPr algn="ctr"/>
            <a:r>
              <a:rPr lang="en-US" sz="800" dirty="0">
                <a:solidFill>
                  <a:schemeClr val="bg1"/>
                </a:solidFill>
              </a:rPr>
              <a:t>AI </a:t>
            </a:r>
          </a:p>
        </p:txBody>
      </p:sp>
      <p:sp>
        <p:nvSpPr>
          <p:cNvPr id="339" name="TextBox 338">
            <a:extLst>
              <a:ext uri="{FF2B5EF4-FFF2-40B4-BE49-F238E27FC236}">
                <a16:creationId xmlns:a16="http://schemas.microsoft.com/office/drawing/2014/main" id="{32C70CF3-0806-44CA-8B40-0890D945FA9B}"/>
              </a:ext>
            </a:extLst>
          </p:cNvPr>
          <p:cNvSpPr txBox="1"/>
          <p:nvPr userDrawn="1"/>
        </p:nvSpPr>
        <p:spPr>
          <a:xfrm>
            <a:off x="5381899" y="5877738"/>
            <a:ext cx="709636" cy="215444"/>
          </a:xfrm>
          <a:prstGeom prst="rect">
            <a:avLst/>
          </a:prstGeom>
          <a:noFill/>
        </p:spPr>
        <p:txBody>
          <a:bodyPr wrap="square" lIns="0" rIns="0">
            <a:noAutofit/>
          </a:bodyPr>
          <a:lstStyle/>
          <a:p>
            <a:pPr algn="ctr"/>
            <a:r>
              <a:rPr lang="en-US" sz="800" dirty="0">
                <a:solidFill>
                  <a:schemeClr val="bg1"/>
                </a:solidFill>
              </a:rPr>
              <a:t>Keyboard</a:t>
            </a:r>
          </a:p>
        </p:txBody>
      </p:sp>
      <p:sp>
        <p:nvSpPr>
          <p:cNvPr id="341" name="TextBox 340">
            <a:extLst>
              <a:ext uri="{FF2B5EF4-FFF2-40B4-BE49-F238E27FC236}">
                <a16:creationId xmlns:a16="http://schemas.microsoft.com/office/drawing/2014/main" id="{F6DB3435-C3F7-47FD-8D54-A4A936F9488C}"/>
              </a:ext>
            </a:extLst>
          </p:cNvPr>
          <p:cNvSpPr txBox="1"/>
          <p:nvPr userDrawn="1"/>
        </p:nvSpPr>
        <p:spPr>
          <a:xfrm>
            <a:off x="5381899" y="3367961"/>
            <a:ext cx="709636" cy="338554"/>
          </a:xfrm>
          <a:prstGeom prst="rect">
            <a:avLst/>
          </a:prstGeom>
          <a:noFill/>
        </p:spPr>
        <p:txBody>
          <a:bodyPr wrap="square" lIns="0" rIns="0">
            <a:noAutofit/>
          </a:bodyPr>
          <a:lstStyle/>
          <a:p>
            <a:pPr algn="ctr"/>
            <a:r>
              <a:rPr lang="en-US" sz="800" dirty="0">
                <a:solidFill>
                  <a:schemeClr val="bg1"/>
                </a:solidFill>
              </a:rPr>
              <a:t>Complete </a:t>
            </a:r>
          </a:p>
          <a:p>
            <a:pPr algn="ctr"/>
            <a:r>
              <a:rPr lang="en-US" sz="800" dirty="0">
                <a:solidFill>
                  <a:schemeClr val="bg1"/>
                </a:solidFill>
              </a:rPr>
              <a:t>audit</a:t>
            </a:r>
          </a:p>
        </p:txBody>
      </p:sp>
      <p:sp>
        <p:nvSpPr>
          <p:cNvPr id="343" name="TextBox 342">
            <a:extLst>
              <a:ext uri="{FF2B5EF4-FFF2-40B4-BE49-F238E27FC236}">
                <a16:creationId xmlns:a16="http://schemas.microsoft.com/office/drawing/2014/main" id="{B7F76A57-2609-4FC0-9405-93FF52E326C2}"/>
              </a:ext>
            </a:extLst>
          </p:cNvPr>
          <p:cNvSpPr txBox="1"/>
          <p:nvPr userDrawn="1"/>
        </p:nvSpPr>
        <p:spPr>
          <a:xfrm>
            <a:off x="5381899" y="4216498"/>
            <a:ext cx="709636" cy="338554"/>
          </a:xfrm>
          <a:prstGeom prst="rect">
            <a:avLst/>
          </a:prstGeom>
          <a:noFill/>
        </p:spPr>
        <p:txBody>
          <a:bodyPr wrap="square" lIns="0" rIns="0">
            <a:noAutofit/>
          </a:bodyPr>
          <a:lstStyle/>
          <a:p>
            <a:pPr algn="ctr"/>
            <a:r>
              <a:rPr lang="en-US" sz="800" dirty="0">
                <a:solidFill>
                  <a:schemeClr val="bg1"/>
                </a:solidFill>
              </a:rPr>
              <a:t>Document </a:t>
            </a:r>
            <a:br>
              <a:rPr lang="en-US" sz="800" dirty="0">
                <a:solidFill>
                  <a:schemeClr val="bg1"/>
                </a:solidFill>
              </a:rPr>
            </a:br>
            <a:endParaRPr lang="en-US" sz="800" dirty="0">
              <a:solidFill>
                <a:schemeClr val="bg1"/>
              </a:solidFill>
            </a:endParaRPr>
          </a:p>
        </p:txBody>
      </p:sp>
      <p:sp>
        <p:nvSpPr>
          <p:cNvPr id="345" name="TextBox 344">
            <a:extLst>
              <a:ext uri="{FF2B5EF4-FFF2-40B4-BE49-F238E27FC236}">
                <a16:creationId xmlns:a16="http://schemas.microsoft.com/office/drawing/2014/main" id="{6EFB18A7-0C14-44D2-9DAF-73D7A49A8DAD}"/>
              </a:ext>
            </a:extLst>
          </p:cNvPr>
          <p:cNvSpPr txBox="1"/>
          <p:nvPr userDrawn="1"/>
        </p:nvSpPr>
        <p:spPr>
          <a:xfrm>
            <a:off x="6096309" y="5053521"/>
            <a:ext cx="709636" cy="215444"/>
          </a:xfrm>
          <a:prstGeom prst="rect">
            <a:avLst/>
          </a:prstGeom>
          <a:noFill/>
        </p:spPr>
        <p:txBody>
          <a:bodyPr wrap="square" lIns="0" rIns="0">
            <a:noAutofit/>
          </a:bodyPr>
          <a:lstStyle/>
          <a:p>
            <a:pPr algn="ctr"/>
            <a:r>
              <a:rPr lang="en-US" sz="800" dirty="0">
                <a:solidFill>
                  <a:schemeClr val="bg1"/>
                </a:solidFill>
              </a:rPr>
              <a:t>First-mention</a:t>
            </a:r>
          </a:p>
        </p:txBody>
      </p:sp>
      <p:sp>
        <p:nvSpPr>
          <p:cNvPr id="347" name="TextBox 346">
            <a:extLst>
              <a:ext uri="{FF2B5EF4-FFF2-40B4-BE49-F238E27FC236}">
                <a16:creationId xmlns:a16="http://schemas.microsoft.com/office/drawing/2014/main" id="{BF3EA2B1-FD7B-4013-A489-136CBC5B4C43}"/>
              </a:ext>
            </a:extLst>
          </p:cNvPr>
          <p:cNvSpPr txBox="1"/>
          <p:nvPr userDrawn="1"/>
        </p:nvSpPr>
        <p:spPr>
          <a:xfrm>
            <a:off x="5381899" y="2580873"/>
            <a:ext cx="709636" cy="215444"/>
          </a:xfrm>
          <a:prstGeom prst="rect">
            <a:avLst/>
          </a:prstGeom>
          <a:noFill/>
        </p:spPr>
        <p:txBody>
          <a:bodyPr wrap="square" lIns="0" rIns="0">
            <a:noAutofit/>
          </a:bodyPr>
          <a:lstStyle/>
          <a:p>
            <a:pPr algn="ctr"/>
            <a:r>
              <a:rPr lang="en-US" sz="800" dirty="0">
                <a:solidFill>
                  <a:schemeClr val="bg1"/>
                </a:solidFill>
              </a:rPr>
              <a:t>Automation</a:t>
            </a:r>
          </a:p>
        </p:txBody>
      </p:sp>
      <p:sp>
        <p:nvSpPr>
          <p:cNvPr id="349" name="TextBox 348">
            <a:extLst>
              <a:ext uri="{FF2B5EF4-FFF2-40B4-BE49-F238E27FC236}">
                <a16:creationId xmlns:a16="http://schemas.microsoft.com/office/drawing/2014/main" id="{70DB2E18-E083-4F34-BA59-8AC444422822}"/>
              </a:ext>
            </a:extLst>
          </p:cNvPr>
          <p:cNvSpPr txBox="1"/>
          <p:nvPr userDrawn="1"/>
        </p:nvSpPr>
        <p:spPr>
          <a:xfrm>
            <a:off x="6096309" y="1753079"/>
            <a:ext cx="709636" cy="215444"/>
          </a:xfrm>
          <a:prstGeom prst="rect">
            <a:avLst/>
          </a:prstGeom>
          <a:noFill/>
        </p:spPr>
        <p:txBody>
          <a:bodyPr wrap="square" lIns="0" rIns="0">
            <a:noAutofit/>
          </a:bodyPr>
          <a:lstStyle/>
          <a:p>
            <a:pPr algn="ctr"/>
            <a:r>
              <a:rPr lang="en-US" sz="800" dirty="0">
                <a:solidFill>
                  <a:schemeClr val="bg1"/>
                </a:solidFill>
              </a:rPr>
              <a:t>AI Alt</a:t>
            </a:r>
          </a:p>
        </p:txBody>
      </p:sp>
      <p:sp>
        <p:nvSpPr>
          <p:cNvPr id="351" name="TextBox 350">
            <a:extLst>
              <a:ext uri="{FF2B5EF4-FFF2-40B4-BE49-F238E27FC236}">
                <a16:creationId xmlns:a16="http://schemas.microsoft.com/office/drawing/2014/main" id="{4E733983-4B84-4206-9B4C-1326E9C07CAE}"/>
              </a:ext>
            </a:extLst>
          </p:cNvPr>
          <p:cNvSpPr txBox="1"/>
          <p:nvPr userDrawn="1"/>
        </p:nvSpPr>
        <p:spPr>
          <a:xfrm>
            <a:off x="6096309" y="5877738"/>
            <a:ext cx="709636" cy="215444"/>
          </a:xfrm>
          <a:prstGeom prst="rect">
            <a:avLst/>
          </a:prstGeom>
          <a:noFill/>
        </p:spPr>
        <p:txBody>
          <a:bodyPr wrap="square" lIns="0" rIns="0">
            <a:noAutofit/>
          </a:bodyPr>
          <a:lstStyle/>
          <a:p>
            <a:pPr algn="ctr"/>
            <a:r>
              <a:rPr lang="en-US" sz="800" dirty="0">
                <a:solidFill>
                  <a:schemeClr val="bg1"/>
                </a:solidFill>
              </a:rPr>
              <a:t>Label</a:t>
            </a:r>
          </a:p>
        </p:txBody>
      </p:sp>
      <p:sp>
        <p:nvSpPr>
          <p:cNvPr id="353" name="TextBox 352">
            <a:extLst>
              <a:ext uri="{FF2B5EF4-FFF2-40B4-BE49-F238E27FC236}">
                <a16:creationId xmlns:a16="http://schemas.microsoft.com/office/drawing/2014/main" id="{13AFA605-90CB-4AC7-87F1-07FD8EF7F929}"/>
              </a:ext>
            </a:extLst>
          </p:cNvPr>
          <p:cNvSpPr txBox="1"/>
          <p:nvPr userDrawn="1"/>
        </p:nvSpPr>
        <p:spPr>
          <a:xfrm>
            <a:off x="6096309" y="3367961"/>
            <a:ext cx="709636" cy="338554"/>
          </a:xfrm>
          <a:prstGeom prst="rect">
            <a:avLst/>
          </a:prstGeom>
          <a:noFill/>
        </p:spPr>
        <p:txBody>
          <a:bodyPr wrap="square" lIns="0" rIns="0">
            <a:noAutofit/>
          </a:bodyPr>
          <a:lstStyle/>
          <a:p>
            <a:pPr algn="ctr"/>
            <a:r>
              <a:rPr lang="en-US" sz="800" dirty="0">
                <a:solidFill>
                  <a:schemeClr val="bg1"/>
                </a:solidFill>
              </a:rPr>
              <a:t>Contact</a:t>
            </a:r>
          </a:p>
          <a:p>
            <a:pPr algn="ctr"/>
            <a:r>
              <a:rPr lang="en-US" sz="800" dirty="0">
                <a:solidFill>
                  <a:schemeClr val="bg1"/>
                </a:solidFill>
              </a:rPr>
              <a:t>email</a:t>
            </a:r>
          </a:p>
        </p:txBody>
      </p:sp>
      <p:sp>
        <p:nvSpPr>
          <p:cNvPr id="355" name="TextBox 354">
            <a:extLst>
              <a:ext uri="{FF2B5EF4-FFF2-40B4-BE49-F238E27FC236}">
                <a16:creationId xmlns:a16="http://schemas.microsoft.com/office/drawing/2014/main" id="{01E610FF-04CC-480F-AC21-B1F5E1610624}"/>
              </a:ext>
            </a:extLst>
          </p:cNvPr>
          <p:cNvSpPr txBox="1"/>
          <p:nvPr userDrawn="1"/>
        </p:nvSpPr>
        <p:spPr>
          <a:xfrm>
            <a:off x="6096309" y="4216498"/>
            <a:ext cx="709636" cy="215444"/>
          </a:xfrm>
          <a:prstGeom prst="rect">
            <a:avLst/>
          </a:prstGeom>
          <a:noFill/>
        </p:spPr>
        <p:txBody>
          <a:bodyPr wrap="square" lIns="0" rIns="0">
            <a:noAutofit/>
          </a:bodyPr>
          <a:lstStyle/>
          <a:p>
            <a:pPr algn="ctr"/>
            <a:r>
              <a:rPr lang="en-US" sz="800" dirty="0">
                <a:solidFill>
                  <a:schemeClr val="bg1"/>
                </a:solidFill>
              </a:rPr>
              <a:t>Done</a:t>
            </a:r>
          </a:p>
        </p:txBody>
      </p:sp>
      <p:sp>
        <p:nvSpPr>
          <p:cNvPr id="357" name="TextBox 356">
            <a:extLst>
              <a:ext uri="{FF2B5EF4-FFF2-40B4-BE49-F238E27FC236}">
                <a16:creationId xmlns:a16="http://schemas.microsoft.com/office/drawing/2014/main" id="{FF55EBF2-EF4B-4F98-A36D-780219BBC4EB}"/>
              </a:ext>
            </a:extLst>
          </p:cNvPr>
          <p:cNvSpPr txBox="1"/>
          <p:nvPr userDrawn="1"/>
        </p:nvSpPr>
        <p:spPr>
          <a:xfrm>
            <a:off x="6810720" y="5053521"/>
            <a:ext cx="709636" cy="215444"/>
          </a:xfrm>
          <a:prstGeom prst="rect">
            <a:avLst/>
          </a:prstGeom>
          <a:noFill/>
        </p:spPr>
        <p:txBody>
          <a:bodyPr wrap="square" lIns="0" rIns="0">
            <a:noAutofit/>
          </a:bodyPr>
          <a:lstStyle/>
          <a:p>
            <a:pPr algn="ctr"/>
            <a:r>
              <a:rPr lang="en-US" sz="800" dirty="0">
                <a:solidFill>
                  <a:schemeClr val="bg1"/>
                </a:solidFill>
              </a:rPr>
              <a:t>First-</a:t>
            </a:r>
            <a:r>
              <a:rPr lang="en-US" sz="800" dirty="0" err="1">
                <a:solidFill>
                  <a:schemeClr val="bg1"/>
                </a:solidFill>
              </a:rPr>
              <a:t>onebox</a:t>
            </a:r>
            <a:endParaRPr lang="en-US" sz="800" dirty="0">
              <a:solidFill>
                <a:schemeClr val="bg1"/>
              </a:solidFill>
            </a:endParaRPr>
          </a:p>
        </p:txBody>
      </p:sp>
      <p:sp>
        <p:nvSpPr>
          <p:cNvPr id="359" name="TextBox 358">
            <a:extLst>
              <a:ext uri="{FF2B5EF4-FFF2-40B4-BE49-F238E27FC236}">
                <a16:creationId xmlns:a16="http://schemas.microsoft.com/office/drawing/2014/main" id="{227BC9DF-042F-4718-A11B-7C80BFEB231E}"/>
              </a:ext>
            </a:extLst>
          </p:cNvPr>
          <p:cNvSpPr txBox="1"/>
          <p:nvPr userDrawn="1"/>
        </p:nvSpPr>
        <p:spPr>
          <a:xfrm>
            <a:off x="6096309" y="2580873"/>
            <a:ext cx="709636" cy="338554"/>
          </a:xfrm>
          <a:prstGeom prst="rect">
            <a:avLst/>
          </a:prstGeom>
          <a:noFill/>
        </p:spPr>
        <p:txBody>
          <a:bodyPr wrap="square" lIns="0" rIns="0">
            <a:noAutofit/>
          </a:bodyPr>
          <a:lstStyle/>
          <a:p>
            <a:pPr algn="ctr"/>
            <a:r>
              <a:rPr lang="en-US" sz="800" dirty="0">
                <a:solidFill>
                  <a:schemeClr val="bg1"/>
                </a:solidFill>
              </a:rPr>
              <a:t>Background automation</a:t>
            </a:r>
          </a:p>
        </p:txBody>
      </p:sp>
      <p:sp>
        <p:nvSpPr>
          <p:cNvPr id="361" name="TextBox 360">
            <a:extLst>
              <a:ext uri="{FF2B5EF4-FFF2-40B4-BE49-F238E27FC236}">
                <a16:creationId xmlns:a16="http://schemas.microsoft.com/office/drawing/2014/main" id="{02932810-D34E-44B5-A09C-8502BF7848D4}"/>
              </a:ext>
            </a:extLst>
          </p:cNvPr>
          <p:cNvSpPr txBox="1"/>
          <p:nvPr userDrawn="1"/>
        </p:nvSpPr>
        <p:spPr>
          <a:xfrm>
            <a:off x="6810720" y="1753079"/>
            <a:ext cx="709636" cy="215444"/>
          </a:xfrm>
          <a:prstGeom prst="rect">
            <a:avLst/>
          </a:prstGeom>
          <a:noFill/>
        </p:spPr>
        <p:txBody>
          <a:bodyPr wrap="square" lIns="0" rIns="0">
            <a:noAutofit/>
          </a:bodyPr>
          <a:lstStyle/>
          <a:p>
            <a:pPr algn="ctr"/>
            <a:r>
              <a:rPr lang="en-US" sz="800" dirty="0">
                <a:solidFill>
                  <a:schemeClr val="bg1"/>
                </a:solidFill>
              </a:rPr>
              <a:t>AI Enabled</a:t>
            </a:r>
          </a:p>
        </p:txBody>
      </p:sp>
      <p:sp>
        <p:nvSpPr>
          <p:cNvPr id="363" name="TextBox 362">
            <a:extLst>
              <a:ext uri="{FF2B5EF4-FFF2-40B4-BE49-F238E27FC236}">
                <a16:creationId xmlns:a16="http://schemas.microsoft.com/office/drawing/2014/main" id="{A88ED0E5-4A3E-48C8-850F-CFF2D74ACADF}"/>
              </a:ext>
            </a:extLst>
          </p:cNvPr>
          <p:cNvSpPr txBox="1"/>
          <p:nvPr userDrawn="1"/>
        </p:nvSpPr>
        <p:spPr>
          <a:xfrm>
            <a:off x="6810720" y="5877738"/>
            <a:ext cx="709636" cy="215444"/>
          </a:xfrm>
          <a:prstGeom prst="rect">
            <a:avLst/>
          </a:prstGeom>
          <a:noFill/>
        </p:spPr>
        <p:txBody>
          <a:bodyPr wrap="square" lIns="0" rIns="0">
            <a:noAutofit/>
          </a:bodyPr>
          <a:lstStyle/>
          <a:p>
            <a:pPr algn="ctr"/>
            <a:r>
              <a:rPr lang="en-US" sz="800" dirty="0">
                <a:solidFill>
                  <a:schemeClr val="bg1"/>
                </a:solidFill>
              </a:rPr>
              <a:t>Label alt</a:t>
            </a:r>
          </a:p>
        </p:txBody>
      </p:sp>
      <p:sp>
        <p:nvSpPr>
          <p:cNvPr id="365" name="TextBox 364">
            <a:extLst>
              <a:ext uri="{FF2B5EF4-FFF2-40B4-BE49-F238E27FC236}">
                <a16:creationId xmlns:a16="http://schemas.microsoft.com/office/drawing/2014/main" id="{7B8203C8-F4A3-4AFF-B288-92169C7747F9}"/>
              </a:ext>
            </a:extLst>
          </p:cNvPr>
          <p:cNvSpPr txBox="1"/>
          <p:nvPr userDrawn="1"/>
        </p:nvSpPr>
        <p:spPr>
          <a:xfrm>
            <a:off x="8959652" y="3367961"/>
            <a:ext cx="709636" cy="215444"/>
          </a:xfrm>
          <a:prstGeom prst="rect">
            <a:avLst/>
          </a:prstGeom>
          <a:noFill/>
        </p:spPr>
        <p:txBody>
          <a:bodyPr wrap="square" lIns="0" rIns="0">
            <a:noAutofit/>
          </a:bodyPr>
          <a:lstStyle/>
          <a:p>
            <a:pPr algn="ctr"/>
            <a:r>
              <a:rPr lang="en-US" sz="800" dirty="0">
                <a:solidFill>
                  <a:schemeClr val="bg1"/>
                </a:solidFill>
              </a:rPr>
              <a:t>Cost low</a:t>
            </a:r>
          </a:p>
        </p:txBody>
      </p:sp>
      <p:sp>
        <p:nvSpPr>
          <p:cNvPr id="367" name="TextBox 366">
            <a:extLst>
              <a:ext uri="{FF2B5EF4-FFF2-40B4-BE49-F238E27FC236}">
                <a16:creationId xmlns:a16="http://schemas.microsoft.com/office/drawing/2014/main" id="{26507E6B-1C2B-4A60-9A07-3D525B32BE9D}"/>
              </a:ext>
            </a:extLst>
          </p:cNvPr>
          <p:cNvSpPr txBox="1"/>
          <p:nvPr userDrawn="1"/>
        </p:nvSpPr>
        <p:spPr>
          <a:xfrm>
            <a:off x="8959652" y="4216498"/>
            <a:ext cx="709636" cy="215444"/>
          </a:xfrm>
          <a:prstGeom prst="rect">
            <a:avLst/>
          </a:prstGeom>
          <a:noFill/>
        </p:spPr>
        <p:txBody>
          <a:bodyPr wrap="square" lIns="0" rIns="0">
            <a:noAutofit/>
          </a:bodyPr>
          <a:lstStyle/>
          <a:p>
            <a:pPr algn="ctr"/>
            <a:r>
              <a:rPr lang="en-US" sz="800" dirty="0">
                <a:solidFill>
                  <a:schemeClr val="bg1"/>
                </a:solidFill>
              </a:rPr>
              <a:t>Editor</a:t>
            </a:r>
          </a:p>
        </p:txBody>
      </p:sp>
      <p:sp>
        <p:nvSpPr>
          <p:cNvPr id="369" name="TextBox 368">
            <a:extLst>
              <a:ext uri="{FF2B5EF4-FFF2-40B4-BE49-F238E27FC236}">
                <a16:creationId xmlns:a16="http://schemas.microsoft.com/office/drawing/2014/main" id="{373AB452-BC5E-4E48-A8F0-B6E1ACDDB33C}"/>
              </a:ext>
            </a:extLst>
          </p:cNvPr>
          <p:cNvSpPr txBox="1"/>
          <p:nvPr userDrawn="1"/>
        </p:nvSpPr>
        <p:spPr>
          <a:xfrm>
            <a:off x="9672676" y="5053521"/>
            <a:ext cx="709636" cy="215444"/>
          </a:xfrm>
          <a:prstGeom prst="rect">
            <a:avLst/>
          </a:prstGeom>
          <a:noFill/>
        </p:spPr>
        <p:txBody>
          <a:bodyPr wrap="square" lIns="0" rIns="0">
            <a:noAutofit/>
          </a:bodyPr>
          <a:lstStyle/>
          <a:p>
            <a:pPr algn="ctr"/>
            <a:r>
              <a:rPr lang="en-US" sz="800" dirty="0">
                <a:solidFill>
                  <a:schemeClr val="bg1"/>
                </a:solidFill>
              </a:rPr>
              <a:t>Goals</a:t>
            </a:r>
          </a:p>
        </p:txBody>
      </p:sp>
      <p:sp>
        <p:nvSpPr>
          <p:cNvPr id="371" name="TextBox 370">
            <a:extLst>
              <a:ext uri="{FF2B5EF4-FFF2-40B4-BE49-F238E27FC236}">
                <a16:creationId xmlns:a16="http://schemas.microsoft.com/office/drawing/2014/main" id="{02469338-110D-47CC-9317-6A4426BFA917}"/>
              </a:ext>
            </a:extLst>
          </p:cNvPr>
          <p:cNvSpPr txBox="1"/>
          <p:nvPr userDrawn="1"/>
        </p:nvSpPr>
        <p:spPr>
          <a:xfrm>
            <a:off x="8959652" y="2580873"/>
            <a:ext cx="709636" cy="338554"/>
          </a:xfrm>
          <a:prstGeom prst="rect">
            <a:avLst/>
          </a:prstGeom>
          <a:noFill/>
        </p:spPr>
        <p:txBody>
          <a:bodyPr wrap="square" lIns="0" rIns="0">
            <a:noAutofit/>
          </a:bodyPr>
          <a:lstStyle/>
          <a:p>
            <a:pPr algn="ctr"/>
            <a:r>
              <a:rPr lang="en-US" sz="800" dirty="0">
                <a:solidFill>
                  <a:schemeClr val="bg1"/>
                </a:solidFill>
              </a:rPr>
              <a:t>Business partner-up alt</a:t>
            </a:r>
          </a:p>
        </p:txBody>
      </p:sp>
      <p:sp>
        <p:nvSpPr>
          <p:cNvPr id="373" name="TextBox 372">
            <a:extLst>
              <a:ext uri="{FF2B5EF4-FFF2-40B4-BE49-F238E27FC236}">
                <a16:creationId xmlns:a16="http://schemas.microsoft.com/office/drawing/2014/main" id="{BC8ABBD0-8FAE-4B8C-B89D-4BA3454D801C}"/>
              </a:ext>
            </a:extLst>
          </p:cNvPr>
          <p:cNvSpPr txBox="1"/>
          <p:nvPr userDrawn="1"/>
        </p:nvSpPr>
        <p:spPr>
          <a:xfrm>
            <a:off x="9672676" y="1753079"/>
            <a:ext cx="709636" cy="338554"/>
          </a:xfrm>
          <a:prstGeom prst="rect">
            <a:avLst/>
          </a:prstGeom>
          <a:noFill/>
        </p:spPr>
        <p:txBody>
          <a:bodyPr wrap="square" lIns="0" rIns="0">
            <a:noAutofit/>
          </a:bodyPr>
          <a:lstStyle/>
          <a:p>
            <a:pPr algn="ctr"/>
            <a:r>
              <a:rPr lang="en-US" sz="800" dirty="0">
                <a:solidFill>
                  <a:schemeClr val="bg1"/>
                </a:solidFill>
              </a:rPr>
              <a:t>App-3rd-party  2</a:t>
            </a:r>
          </a:p>
        </p:txBody>
      </p:sp>
      <p:sp>
        <p:nvSpPr>
          <p:cNvPr id="375" name="TextBox 374">
            <a:extLst>
              <a:ext uri="{FF2B5EF4-FFF2-40B4-BE49-F238E27FC236}">
                <a16:creationId xmlns:a16="http://schemas.microsoft.com/office/drawing/2014/main" id="{C5C19617-191C-43CD-88A9-C993E496AE51}"/>
              </a:ext>
            </a:extLst>
          </p:cNvPr>
          <p:cNvSpPr txBox="1"/>
          <p:nvPr userDrawn="1"/>
        </p:nvSpPr>
        <p:spPr>
          <a:xfrm>
            <a:off x="10387591" y="5877738"/>
            <a:ext cx="709636" cy="338554"/>
          </a:xfrm>
          <a:prstGeom prst="rect">
            <a:avLst/>
          </a:prstGeom>
          <a:noFill/>
        </p:spPr>
        <p:txBody>
          <a:bodyPr wrap="square" lIns="0" rIns="0">
            <a:noAutofit/>
          </a:bodyPr>
          <a:lstStyle/>
          <a:p>
            <a:pPr algn="ctr"/>
            <a:r>
              <a:rPr lang="en-US" sz="800" dirty="0">
                <a:solidFill>
                  <a:schemeClr val="bg1"/>
                </a:solidFill>
              </a:rPr>
              <a:t>Link </a:t>
            </a:r>
          </a:p>
          <a:p>
            <a:pPr algn="ctr"/>
            <a:r>
              <a:rPr lang="en-US" sz="800" dirty="0">
                <a:solidFill>
                  <a:schemeClr val="bg1"/>
                </a:solidFill>
              </a:rPr>
              <a:t>special</a:t>
            </a:r>
          </a:p>
        </p:txBody>
      </p:sp>
      <p:sp>
        <p:nvSpPr>
          <p:cNvPr id="377" name="TextBox 376">
            <a:extLst>
              <a:ext uri="{FF2B5EF4-FFF2-40B4-BE49-F238E27FC236}">
                <a16:creationId xmlns:a16="http://schemas.microsoft.com/office/drawing/2014/main" id="{74CC0254-9713-4D1E-9792-B0499E96D642}"/>
              </a:ext>
            </a:extLst>
          </p:cNvPr>
          <p:cNvSpPr txBox="1"/>
          <p:nvPr userDrawn="1"/>
        </p:nvSpPr>
        <p:spPr>
          <a:xfrm>
            <a:off x="2524257" y="3367961"/>
            <a:ext cx="709636" cy="338554"/>
          </a:xfrm>
          <a:prstGeom prst="rect">
            <a:avLst/>
          </a:prstGeom>
          <a:noFill/>
        </p:spPr>
        <p:txBody>
          <a:bodyPr wrap="square" lIns="0" rIns="0">
            <a:noAutofit/>
          </a:bodyPr>
          <a:lstStyle/>
          <a:p>
            <a:pPr algn="ctr"/>
            <a:r>
              <a:rPr lang="en-US" sz="800" dirty="0">
                <a:solidFill>
                  <a:schemeClr val="bg1"/>
                </a:solidFill>
              </a:rPr>
              <a:t>Cloud download</a:t>
            </a:r>
          </a:p>
        </p:txBody>
      </p:sp>
      <p:sp>
        <p:nvSpPr>
          <p:cNvPr id="379" name="TextBox 378">
            <a:extLst>
              <a:ext uri="{FF2B5EF4-FFF2-40B4-BE49-F238E27FC236}">
                <a16:creationId xmlns:a16="http://schemas.microsoft.com/office/drawing/2014/main" id="{90367A62-FCD8-4536-B482-C6985DE57C6D}"/>
              </a:ext>
            </a:extLst>
          </p:cNvPr>
          <p:cNvSpPr txBox="1"/>
          <p:nvPr userDrawn="1"/>
        </p:nvSpPr>
        <p:spPr>
          <a:xfrm>
            <a:off x="2524257" y="4216498"/>
            <a:ext cx="709636" cy="215444"/>
          </a:xfrm>
          <a:prstGeom prst="rect">
            <a:avLst/>
          </a:prstGeom>
          <a:noFill/>
        </p:spPr>
        <p:txBody>
          <a:bodyPr wrap="square" lIns="0" rIns="0">
            <a:noAutofit/>
          </a:bodyPr>
          <a:lstStyle/>
          <a:p>
            <a:pPr algn="ctr"/>
            <a:r>
              <a:rPr lang="en-US" sz="800" dirty="0">
                <a:solidFill>
                  <a:schemeClr val="bg1"/>
                </a:solidFill>
              </a:rPr>
              <a:t>Crown</a:t>
            </a:r>
          </a:p>
        </p:txBody>
      </p:sp>
      <p:sp>
        <p:nvSpPr>
          <p:cNvPr id="381" name="TextBox 380">
            <a:extLst>
              <a:ext uri="{FF2B5EF4-FFF2-40B4-BE49-F238E27FC236}">
                <a16:creationId xmlns:a16="http://schemas.microsoft.com/office/drawing/2014/main" id="{E9DA5E44-198B-4EA0-8862-01B80AD26BFB}"/>
              </a:ext>
            </a:extLst>
          </p:cNvPr>
          <p:cNvSpPr txBox="1"/>
          <p:nvPr userDrawn="1"/>
        </p:nvSpPr>
        <p:spPr>
          <a:xfrm>
            <a:off x="3241239" y="5053521"/>
            <a:ext cx="709636" cy="215444"/>
          </a:xfrm>
          <a:prstGeom prst="rect">
            <a:avLst/>
          </a:prstGeom>
          <a:noFill/>
        </p:spPr>
        <p:txBody>
          <a:bodyPr wrap="square" lIns="0" rIns="0">
            <a:noAutofit/>
          </a:bodyPr>
          <a:lstStyle/>
          <a:p>
            <a:pPr algn="ctr"/>
            <a:r>
              <a:rPr lang="en-US" sz="800" dirty="0">
                <a:solidFill>
                  <a:schemeClr val="bg1"/>
                </a:solidFill>
              </a:rPr>
              <a:t>First Emoji</a:t>
            </a:r>
          </a:p>
        </p:txBody>
      </p:sp>
      <p:sp>
        <p:nvSpPr>
          <p:cNvPr id="383" name="TextBox 382">
            <a:extLst>
              <a:ext uri="{FF2B5EF4-FFF2-40B4-BE49-F238E27FC236}">
                <a16:creationId xmlns:a16="http://schemas.microsoft.com/office/drawing/2014/main" id="{2DF569CF-FFFA-4E39-B9D6-B772947C8F66}"/>
              </a:ext>
            </a:extLst>
          </p:cNvPr>
          <p:cNvSpPr txBox="1"/>
          <p:nvPr userDrawn="1"/>
        </p:nvSpPr>
        <p:spPr>
          <a:xfrm>
            <a:off x="11099777" y="1753079"/>
            <a:ext cx="709636" cy="215444"/>
          </a:xfrm>
          <a:prstGeom prst="rect">
            <a:avLst/>
          </a:prstGeom>
          <a:noFill/>
        </p:spPr>
        <p:txBody>
          <a:bodyPr wrap="square" lIns="0" rIns="0">
            <a:noAutofit/>
          </a:bodyPr>
          <a:lstStyle/>
          <a:p>
            <a:pPr algn="ctr"/>
            <a:r>
              <a:rPr lang="en-US" sz="800" dirty="0">
                <a:solidFill>
                  <a:schemeClr val="bg1"/>
                </a:solidFill>
              </a:rPr>
              <a:t>Assessment</a:t>
            </a:r>
          </a:p>
        </p:txBody>
      </p:sp>
      <p:sp>
        <p:nvSpPr>
          <p:cNvPr id="385" name="TextBox 384">
            <a:extLst>
              <a:ext uri="{FF2B5EF4-FFF2-40B4-BE49-F238E27FC236}">
                <a16:creationId xmlns:a16="http://schemas.microsoft.com/office/drawing/2014/main" id="{9C819BE3-A96F-4379-9B22-D0296A58E75A}"/>
              </a:ext>
            </a:extLst>
          </p:cNvPr>
          <p:cNvSpPr txBox="1"/>
          <p:nvPr userDrawn="1"/>
        </p:nvSpPr>
        <p:spPr>
          <a:xfrm>
            <a:off x="3241239" y="1753079"/>
            <a:ext cx="709636" cy="215444"/>
          </a:xfrm>
          <a:prstGeom prst="rect">
            <a:avLst/>
          </a:prstGeom>
          <a:noFill/>
        </p:spPr>
        <p:txBody>
          <a:bodyPr wrap="square" lIns="0" rIns="0">
            <a:noAutofit/>
          </a:bodyPr>
          <a:lstStyle/>
          <a:p>
            <a:pPr algn="ctr"/>
            <a:r>
              <a:rPr lang="en-US" sz="800" dirty="0">
                <a:solidFill>
                  <a:schemeClr val="bg1"/>
                </a:solidFill>
              </a:rPr>
              <a:t>Abstract</a:t>
            </a:r>
          </a:p>
        </p:txBody>
      </p:sp>
      <p:sp>
        <p:nvSpPr>
          <p:cNvPr id="387" name="TextBox 386">
            <a:extLst>
              <a:ext uri="{FF2B5EF4-FFF2-40B4-BE49-F238E27FC236}">
                <a16:creationId xmlns:a16="http://schemas.microsoft.com/office/drawing/2014/main" id="{760E27AD-12EF-4C09-93C0-31471C7AF0E3}"/>
              </a:ext>
            </a:extLst>
          </p:cNvPr>
          <p:cNvSpPr txBox="1"/>
          <p:nvPr userDrawn="1"/>
        </p:nvSpPr>
        <p:spPr>
          <a:xfrm>
            <a:off x="3241239" y="5877738"/>
            <a:ext cx="709636" cy="215444"/>
          </a:xfrm>
          <a:prstGeom prst="rect">
            <a:avLst/>
          </a:prstGeom>
          <a:noFill/>
        </p:spPr>
        <p:txBody>
          <a:bodyPr wrap="square" lIns="0" rIns="0">
            <a:noAutofit/>
          </a:bodyPr>
          <a:lstStyle/>
          <a:p>
            <a:pPr algn="ctr"/>
            <a:r>
              <a:rPr lang="en-US" sz="800" dirty="0">
                <a:solidFill>
                  <a:schemeClr val="bg1"/>
                </a:solidFill>
              </a:rPr>
              <a:t>Information</a:t>
            </a:r>
          </a:p>
        </p:txBody>
      </p:sp>
      <p:sp>
        <p:nvSpPr>
          <p:cNvPr id="389" name="TextBox 388">
            <a:extLst>
              <a:ext uri="{FF2B5EF4-FFF2-40B4-BE49-F238E27FC236}">
                <a16:creationId xmlns:a16="http://schemas.microsoft.com/office/drawing/2014/main" id="{CAC0382A-B148-4523-B831-DBE4771D7B00}"/>
              </a:ext>
            </a:extLst>
          </p:cNvPr>
          <p:cNvSpPr txBox="1"/>
          <p:nvPr userDrawn="1"/>
        </p:nvSpPr>
        <p:spPr>
          <a:xfrm>
            <a:off x="3932072" y="3367961"/>
            <a:ext cx="709636" cy="338554"/>
          </a:xfrm>
          <a:prstGeom prst="rect">
            <a:avLst/>
          </a:prstGeom>
          <a:noFill/>
        </p:spPr>
        <p:txBody>
          <a:bodyPr wrap="square" lIns="0" rIns="0">
            <a:noAutofit/>
          </a:bodyPr>
          <a:lstStyle/>
          <a:p>
            <a:pPr algn="ctr"/>
            <a:r>
              <a:rPr lang="en-US" sz="800" dirty="0">
                <a:solidFill>
                  <a:schemeClr val="bg1"/>
                </a:solidFill>
              </a:rPr>
              <a:t>Cloud </a:t>
            </a:r>
          </a:p>
          <a:p>
            <a:pPr algn="ctr"/>
            <a:r>
              <a:rPr lang="en-US" sz="800" dirty="0">
                <a:solidFill>
                  <a:schemeClr val="bg1"/>
                </a:solidFill>
              </a:rPr>
              <a:t>upload</a:t>
            </a:r>
          </a:p>
        </p:txBody>
      </p:sp>
      <p:sp>
        <p:nvSpPr>
          <p:cNvPr id="391" name="TextBox 390">
            <a:extLst>
              <a:ext uri="{FF2B5EF4-FFF2-40B4-BE49-F238E27FC236}">
                <a16:creationId xmlns:a16="http://schemas.microsoft.com/office/drawing/2014/main" id="{03B1F479-1CEB-4427-A8CC-DAB95EBDB3AA}"/>
              </a:ext>
            </a:extLst>
          </p:cNvPr>
          <p:cNvSpPr txBox="1"/>
          <p:nvPr userDrawn="1"/>
        </p:nvSpPr>
        <p:spPr>
          <a:xfrm>
            <a:off x="3932072" y="4216498"/>
            <a:ext cx="709636" cy="215444"/>
          </a:xfrm>
          <a:prstGeom prst="rect">
            <a:avLst/>
          </a:prstGeom>
          <a:noFill/>
        </p:spPr>
        <p:txBody>
          <a:bodyPr wrap="square" lIns="0" rIns="0">
            <a:noAutofit/>
          </a:bodyPr>
          <a:lstStyle/>
          <a:p>
            <a:pPr algn="ctr"/>
            <a:r>
              <a:rPr lang="en-US" sz="800" dirty="0">
                <a:solidFill>
                  <a:schemeClr val="bg1"/>
                </a:solidFill>
              </a:rPr>
              <a:t>Decrease</a:t>
            </a:r>
          </a:p>
        </p:txBody>
      </p:sp>
      <p:sp>
        <p:nvSpPr>
          <p:cNvPr id="393" name="TextBox 392">
            <a:extLst>
              <a:ext uri="{FF2B5EF4-FFF2-40B4-BE49-F238E27FC236}">
                <a16:creationId xmlns:a16="http://schemas.microsoft.com/office/drawing/2014/main" id="{4C6538F6-318C-4897-8FB1-ECDB51724407}"/>
              </a:ext>
            </a:extLst>
          </p:cNvPr>
          <p:cNvSpPr txBox="1"/>
          <p:nvPr userDrawn="1"/>
        </p:nvSpPr>
        <p:spPr>
          <a:xfrm>
            <a:off x="4667488" y="5053521"/>
            <a:ext cx="709636" cy="215444"/>
          </a:xfrm>
          <a:prstGeom prst="rect">
            <a:avLst/>
          </a:prstGeom>
          <a:noFill/>
        </p:spPr>
        <p:txBody>
          <a:bodyPr wrap="square" lIns="0" rIns="0">
            <a:noAutofit/>
          </a:bodyPr>
          <a:lstStyle/>
          <a:p>
            <a:pPr algn="ctr"/>
            <a:r>
              <a:rPr lang="en-US" sz="800" dirty="0">
                <a:solidFill>
                  <a:schemeClr val="bg1"/>
                </a:solidFill>
              </a:rPr>
              <a:t>First-like</a:t>
            </a:r>
          </a:p>
        </p:txBody>
      </p:sp>
      <p:sp>
        <p:nvSpPr>
          <p:cNvPr id="395" name="TextBox 394">
            <a:extLst>
              <a:ext uri="{FF2B5EF4-FFF2-40B4-BE49-F238E27FC236}">
                <a16:creationId xmlns:a16="http://schemas.microsoft.com/office/drawing/2014/main" id="{21DE5928-FF83-4400-BE86-DBA42D3EEBD4}"/>
              </a:ext>
            </a:extLst>
          </p:cNvPr>
          <p:cNvSpPr txBox="1"/>
          <p:nvPr userDrawn="1"/>
        </p:nvSpPr>
        <p:spPr>
          <a:xfrm>
            <a:off x="3932072" y="2580873"/>
            <a:ext cx="709636" cy="215444"/>
          </a:xfrm>
          <a:prstGeom prst="rect">
            <a:avLst/>
          </a:prstGeom>
          <a:noFill/>
        </p:spPr>
        <p:txBody>
          <a:bodyPr wrap="square" lIns="0" rIns="0">
            <a:noAutofit/>
          </a:bodyPr>
          <a:lstStyle/>
          <a:p>
            <a:pPr algn="ctr"/>
            <a:r>
              <a:rPr lang="en-US" sz="800" dirty="0">
                <a:solidFill>
                  <a:schemeClr val="bg1"/>
                </a:solidFill>
              </a:rPr>
              <a:t>Autobiographer</a:t>
            </a:r>
          </a:p>
        </p:txBody>
      </p:sp>
      <p:sp>
        <p:nvSpPr>
          <p:cNvPr id="397" name="TextBox 396">
            <a:extLst>
              <a:ext uri="{FF2B5EF4-FFF2-40B4-BE49-F238E27FC236}">
                <a16:creationId xmlns:a16="http://schemas.microsoft.com/office/drawing/2014/main" id="{95496E97-9B73-477B-B766-41C4515FFC03}"/>
              </a:ext>
            </a:extLst>
          </p:cNvPr>
          <p:cNvSpPr txBox="1"/>
          <p:nvPr userDrawn="1"/>
        </p:nvSpPr>
        <p:spPr>
          <a:xfrm>
            <a:off x="4667488" y="1753079"/>
            <a:ext cx="709636" cy="338554"/>
          </a:xfrm>
          <a:prstGeom prst="rect">
            <a:avLst/>
          </a:prstGeom>
          <a:noFill/>
        </p:spPr>
        <p:txBody>
          <a:bodyPr wrap="square" lIns="0" rIns="0">
            <a:noAutofit/>
          </a:bodyPr>
          <a:lstStyle/>
          <a:p>
            <a:pPr algn="ctr"/>
            <a:r>
              <a:rPr lang="en-US" sz="800" dirty="0">
                <a:solidFill>
                  <a:schemeClr val="bg1"/>
                </a:solidFill>
              </a:rPr>
              <a:t>Advanced </a:t>
            </a:r>
          </a:p>
          <a:p>
            <a:pPr algn="ctr"/>
            <a:r>
              <a:rPr lang="en-US" sz="800" dirty="0">
                <a:solidFill>
                  <a:schemeClr val="bg1"/>
                </a:solidFill>
              </a:rPr>
              <a:t>OCR</a:t>
            </a:r>
          </a:p>
        </p:txBody>
      </p:sp>
      <p:sp>
        <p:nvSpPr>
          <p:cNvPr id="399" name="TextBox 398">
            <a:extLst>
              <a:ext uri="{FF2B5EF4-FFF2-40B4-BE49-F238E27FC236}">
                <a16:creationId xmlns:a16="http://schemas.microsoft.com/office/drawing/2014/main" id="{FDE70475-47F8-43D0-A774-BF626208DEF3}"/>
              </a:ext>
            </a:extLst>
          </p:cNvPr>
          <p:cNvSpPr txBox="1"/>
          <p:nvPr userDrawn="1"/>
        </p:nvSpPr>
        <p:spPr>
          <a:xfrm>
            <a:off x="4667488" y="5877738"/>
            <a:ext cx="709636" cy="215444"/>
          </a:xfrm>
          <a:prstGeom prst="rect">
            <a:avLst/>
          </a:prstGeom>
          <a:noFill/>
        </p:spPr>
        <p:txBody>
          <a:bodyPr wrap="square" lIns="0" rIns="0">
            <a:noAutofit/>
          </a:bodyPr>
          <a:lstStyle/>
          <a:p>
            <a:pPr algn="ctr"/>
            <a:r>
              <a:rPr lang="en-US" sz="800" dirty="0">
                <a:solidFill>
                  <a:schemeClr val="bg1"/>
                </a:solidFill>
              </a:rPr>
              <a:t>Institutionalize</a:t>
            </a:r>
          </a:p>
        </p:txBody>
      </p:sp>
      <p:sp>
        <p:nvSpPr>
          <p:cNvPr id="401" name="TextBox 400">
            <a:extLst>
              <a:ext uri="{FF2B5EF4-FFF2-40B4-BE49-F238E27FC236}">
                <a16:creationId xmlns:a16="http://schemas.microsoft.com/office/drawing/2014/main" id="{88CBAD70-9703-44D9-830A-EC106E6059C6}"/>
              </a:ext>
            </a:extLst>
          </p:cNvPr>
          <p:cNvSpPr txBox="1"/>
          <p:nvPr userDrawn="1"/>
        </p:nvSpPr>
        <p:spPr>
          <a:xfrm>
            <a:off x="3241239" y="3367961"/>
            <a:ext cx="709636" cy="338554"/>
          </a:xfrm>
          <a:prstGeom prst="rect">
            <a:avLst/>
          </a:prstGeom>
          <a:noFill/>
        </p:spPr>
        <p:txBody>
          <a:bodyPr wrap="square" lIns="0" rIns="0">
            <a:noAutofit/>
          </a:bodyPr>
          <a:lstStyle/>
          <a:p>
            <a:pPr algn="ctr"/>
            <a:r>
              <a:rPr lang="en-US" sz="800" dirty="0">
                <a:solidFill>
                  <a:schemeClr val="bg1"/>
                </a:solidFill>
              </a:rPr>
              <a:t>Cloud </a:t>
            </a:r>
          </a:p>
          <a:p>
            <a:pPr algn="ctr"/>
            <a:r>
              <a:rPr lang="en-US" sz="800" dirty="0">
                <a:solidFill>
                  <a:schemeClr val="bg1"/>
                </a:solidFill>
              </a:rPr>
              <a:t>secure</a:t>
            </a:r>
          </a:p>
        </p:txBody>
      </p:sp>
      <p:sp>
        <p:nvSpPr>
          <p:cNvPr id="403" name="TextBox 402">
            <a:extLst>
              <a:ext uri="{FF2B5EF4-FFF2-40B4-BE49-F238E27FC236}">
                <a16:creationId xmlns:a16="http://schemas.microsoft.com/office/drawing/2014/main" id="{E7C14DC3-20E0-4858-A382-52D3C29865EF}"/>
              </a:ext>
            </a:extLst>
          </p:cNvPr>
          <p:cNvSpPr txBox="1"/>
          <p:nvPr userDrawn="1"/>
        </p:nvSpPr>
        <p:spPr>
          <a:xfrm>
            <a:off x="3241239" y="4216498"/>
            <a:ext cx="709636" cy="338554"/>
          </a:xfrm>
          <a:prstGeom prst="rect">
            <a:avLst/>
          </a:prstGeom>
          <a:noFill/>
        </p:spPr>
        <p:txBody>
          <a:bodyPr wrap="square" lIns="0" rIns="0">
            <a:noAutofit/>
          </a:bodyPr>
          <a:lstStyle/>
          <a:p>
            <a:pPr algn="ctr"/>
            <a:r>
              <a:rPr lang="en-US" sz="800" dirty="0">
                <a:solidFill>
                  <a:schemeClr val="bg1"/>
                </a:solidFill>
              </a:rPr>
              <a:t>Cultural acceptance</a:t>
            </a:r>
          </a:p>
        </p:txBody>
      </p:sp>
      <p:sp>
        <p:nvSpPr>
          <p:cNvPr id="405" name="TextBox 404">
            <a:extLst>
              <a:ext uri="{FF2B5EF4-FFF2-40B4-BE49-F238E27FC236}">
                <a16:creationId xmlns:a16="http://schemas.microsoft.com/office/drawing/2014/main" id="{0CC4D9FB-D022-461D-9366-C8CD74612039}"/>
              </a:ext>
            </a:extLst>
          </p:cNvPr>
          <p:cNvSpPr txBox="1"/>
          <p:nvPr userDrawn="1"/>
        </p:nvSpPr>
        <p:spPr>
          <a:xfrm>
            <a:off x="3932072" y="5053521"/>
            <a:ext cx="709636" cy="215444"/>
          </a:xfrm>
          <a:prstGeom prst="rect">
            <a:avLst/>
          </a:prstGeom>
          <a:noFill/>
        </p:spPr>
        <p:txBody>
          <a:bodyPr wrap="square" lIns="0" rIns="0">
            <a:noAutofit/>
          </a:bodyPr>
          <a:lstStyle/>
          <a:p>
            <a:pPr algn="ctr"/>
            <a:r>
              <a:rPr lang="en-US" sz="800" dirty="0">
                <a:solidFill>
                  <a:schemeClr val="bg1"/>
                </a:solidFill>
              </a:rPr>
              <a:t>First Flag</a:t>
            </a:r>
          </a:p>
        </p:txBody>
      </p:sp>
      <p:sp>
        <p:nvSpPr>
          <p:cNvPr id="407" name="TextBox 406">
            <a:extLst>
              <a:ext uri="{FF2B5EF4-FFF2-40B4-BE49-F238E27FC236}">
                <a16:creationId xmlns:a16="http://schemas.microsoft.com/office/drawing/2014/main" id="{8716872F-F885-4AA4-A216-14ECBF712486}"/>
              </a:ext>
            </a:extLst>
          </p:cNvPr>
          <p:cNvSpPr txBox="1"/>
          <p:nvPr userDrawn="1"/>
        </p:nvSpPr>
        <p:spPr>
          <a:xfrm>
            <a:off x="3241239" y="2580873"/>
            <a:ext cx="709636" cy="215444"/>
          </a:xfrm>
          <a:prstGeom prst="rect">
            <a:avLst/>
          </a:prstGeom>
          <a:noFill/>
        </p:spPr>
        <p:txBody>
          <a:bodyPr wrap="square" lIns="0" rIns="0">
            <a:noAutofit/>
          </a:bodyPr>
          <a:lstStyle/>
          <a:p>
            <a:pPr algn="ctr"/>
            <a:r>
              <a:rPr lang="en-US" sz="800" dirty="0">
                <a:solidFill>
                  <a:schemeClr val="bg1"/>
                </a:solidFill>
              </a:rPr>
              <a:t>Atom</a:t>
            </a:r>
          </a:p>
        </p:txBody>
      </p:sp>
      <p:sp>
        <p:nvSpPr>
          <p:cNvPr id="409" name="TextBox 408">
            <a:extLst>
              <a:ext uri="{FF2B5EF4-FFF2-40B4-BE49-F238E27FC236}">
                <a16:creationId xmlns:a16="http://schemas.microsoft.com/office/drawing/2014/main" id="{98D2CF27-1C39-4069-82E0-5F7B5054EC9E}"/>
              </a:ext>
            </a:extLst>
          </p:cNvPr>
          <p:cNvSpPr txBox="1"/>
          <p:nvPr userDrawn="1"/>
        </p:nvSpPr>
        <p:spPr>
          <a:xfrm>
            <a:off x="3932072" y="1753079"/>
            <a:ext cx="709636" cy="215444"/>
          </a:xfrm>
          <a:prstGeom prst="rect">
            <a:avLst/>
          </a:prstGeom>
          <a:noFill/>
        </p:spPr>
        <p:txBody>
          <a:bodyPr wrap="square" lIns="0" rIns="0">
            <a:noAutofit/>
          </a:bodyPr>
          <a:lstStyle/>
          <a:p>
            <a:pPr algn="ctr"/>
            <a:r>
              <a:rPr lang="en-US" sz="800" dirty="0">
                <a:solidFill>
                  <a:schemeClr val="bg1"/>
                </a:solidFill>
              </a:rPr>
              <a:t>Add</a:t>
            </a:r>
          </a:p>
        </p:txBody>
      </p:sp>
      <p:sp>
        <p:nvSpPr>
          <p:cNvPr id="411" name="TextBox 410">
            <a:extLst>
              <a:ext uri="{FF2B5EF4-FFF2-40B4-BE49-F238E27FC236}">
                <a16:creationId xmlns:a16="http://schemas.microsoft.com/office/drawing/2014/main" id="{038B9D5C-4EF3-414D-97D8-EB33CA1F6357}"/>
              </a:ext>
            </a:extLst>
          </p:cNvPr>
          <p:cNvSpPr txBox="1"/>
          <p:nvPr userDrawn="1"/>
        </p:nvSpPr>
        <p:spPr>
          <a:xfrm>
            <a:off x="3932072" y="5877738"/>
            <a:ext cx="709636" cy="215444"/>
          </a:xfrm>
          <a:prstGeom prst="rect">
            <a:avLst/>
          </a:prstGeom>
          <a:noFill/>
        </p:spPr>
        <p:txBody>
          <a:bodyPr wrap="square" lIns="0" rIns="0">
            <a:noAutofit/>
          </a:bodyPr>
          <a:lstStyle/>
          <a:p>
            <a:pPr algn="ctr"/>
            <a:r>
              <a:rPr lang="en-US" sz="800" dirty="0">
                <a:solidFill>
                  <a:schemeClr val="bg1"/>
                </a:solidFill>
              </a:rPr>
              <a:t>Input</a:t>
            </a:r>
          </a:p>
        </p:txBody>
      </p:sp>
      <p:sp>
        <p:nvSpPr>
          <p:cNvPr id="413" name="TextBox 412">
            <a:extLst>
              <a:ext uri="{FF2B5EF4-FFF2-40B4-BE49-F238E27FC236}">
                <a16:creationId xmlns:a16="http://schemas.microsoft.com/office/drawing/2014/main" id="{C47B2501-DEF0-485E-9DC7-635935BAA2E2}"/>
              </a:ext>
            </a:extLst>
          </p:cNvPr>
          <p:cNvSpPr txBox="1"/>
          <p:nvPr userDrawn="1"/>
        </p:nvSpPr>
        <p:spPr>
          <a:xfrm>
            <a:off x="6810720" y="3367961"/>
            <a:ext cx="709636" cy="338554"/>
          </a:xfrm>
          <a:prstGeom prst="rect">
            <a:avLst/>
          </a:prstGeom>
          <a:noFill/>
        </p:spPr>
        <p:txBody>
          <a:bodyPr wrap="square" lIns="0" rIns="0">
            <a:noAutofit/>
          </a:bodyPr>
          <a:lstStyle/>
          <a:p>
            <a:pPr algn="ctr"/>
            <a:r>
              <a:rPr lang="en-US" sz="800" dirty="0">
                <a:solidFill>
                  <a:schemeClr val="bg1"/>
                </a:solidFill>
              </a:rPr>
              <a:t>Contact </a:t>
            </a:r>
          </a:p>
          <a:p>
            <a:pPr algn="ctr"/>
            <a:r>
              <a:rPr lang="en-US" sz="800" dirty="0">
                <a:solidFill>
                  <a:schemeClr val="bg1"/>
                </a:solidFill>
              </a:rPr>
              <a:t>email alt</a:t>
            </a:r>
          </a:p>
        </p:txBody>
      </p:sp>
      <p:sp>
        <p:nvSpPr>
          <p:cNvPr id="415" name="TextBox 414">
            <a:extLst>
              <a:ext uri="{FF2B5EF4-FFF2-40B4-BE49-F238E27FC236}">
                <a16:creationId xmlns:a16="http://schemas.microsoft.com/office/drawing/2014/main" id="{277328AC-2E13-4879-B539-87781F9467D9}"/>
              </a:ext>
            </a:extLst>
          </p:cNvPr>
          <p:cNvSpPr txBox="1"/>
          <p:nvPr userDrawn="1"/>
        </p:nvSpPr>
        <p:spPr>
          <a:xfrm>
            <a:off x="6810720" y="4216498"/>
            <a:ext cx="709636" cy="338554"/>
          </a:xfrm>
          <a:prstGeom prst="rect">
            <a:avLst/>
          </a:prstGeom>
          <a:noFill/>
        </p:spPr>
        <p:txBody>
          <a:bodyPr wrap="square" lIns="0" rIns="0">
            <a:noAutofit/>
          </a:bodyPr>
          <a:lstStyle/>
          <a:p>
            <a:pPr algn="ctr"/>
            <a:r>
              <a:rPr lang="en-US" sz="800" dirty="0">
                <a:solidFill>
                  <a:schemeClr val="bg1"/>
                </a:solidFill>
              </a:rPr>
              <a:t>Ease </a:t>
            </a:r>
          </a:p>
          <a:p>
            <a:pPr algn="ctr"/>
            <a:r>
              <a:rPr lang="en-US" sz="800" dirty="0">
                <a:solidFill>
                  <a:schemeClr val="bg1"/>
                </a:solidFill>
              </a:rPr>
              <a:t>of use</a:t>
            </a:r>
          </a:p>
        </p:txBody>
      </p:sp>
      <p:sp>
        <p:nvSpPr>
          <p:cNvPr id="417" name="TextBox 416">
            <a:extLst>
              <a:ext uri="{FF2B5EF4-FFF2-40B4-BE49-F238E27FC236}">
                <a16:creationId xmlns:a16="http://schemas.microsoft.com/office/drawing/2014/main" id="{5DB71552-F798-4CE8-8F5D-11ED55CED894}"/>
              </a:ext>
            </a:extLst>
          </p:cNvPr>
          <p:cNvSpPr txBox="1"/>
          <p:nvPr userDrawn="1"/>
        </p:nvSpPr>
        <p:spPr>
          <a:xfrm>
            <a:off x="7525130" y="5053521"/>
            <a:ext cx="709636" cy="215444"/>
          </a:xfrm>
          <a:prstGeom prst="rect">
            <a:avLst/>
          </a:prstGeom>
          <a:noFill/>
        </p:spPr>
        <p:txBody>
          <a:bodyPr wrap="square" lIns="0" rIns="0">
            <a:noAutofit/>
          </a:bodyPr>
          <a:lstStyle/>
          <a:p>
            <a:pPr algn="ctr"/>
            <a:r>
              <a:rPr lang="en-US" sz="800" dirty="0">
                <a:solidFill>
                  <a:schemeClr val="bg1"/>
                </a:solidFill>
              </a:rPr>
              <a:t>First-quote</a:t>
            </a:r>
          </a:p>
        </p:txBody>
      </p:sp>
      <p:sp>
        <p:nvSpPr>
          <p:cNvPr id="419" name="TextBox 418">
            <a:extLst>
              <a:ext uri="{FF2B5EF4-FFF2-40B4-BE49-F238E27FC236}">
                <a16:creationId xmlns:a16="http://schemas.microsoft.com/office/drawing/2014/main" id="{8F017A92-C891-4F09-81AE-0B07602332F1}"/>
              </a:ext>
            </a:extLst>
          </p:cNvPr>
          <p:cNvSpPr txBox="1"/>
          <p:nvPr userDrawn="1"/>
        </p:nvSpPr>
        <p:spPr>
          <a:xfrm>
            <a:off x="6810720" y="2580873"/>
            <a:ext cx="709636" cy="215444"/>
          </a:xfrm>
          <a:prstGeom prst="rect">
            <a:avLst/>
          </a:prstGeom>
          <a:noFill/>
        </p:spPr>
        <p:txBody>
          <a:bodyPr wrap="square" lIns="0" rIns="0">
            <a:noAutofit/>
          </a:bodyPr>
          <a:lstStyle/>
          <a:p>
            <a:pPr algn="ctr"/>
            <a:r>
              <a:rPr lang="en-US" sz="800" dirty="0">
                <a:solidFill>
                  <a:schemeClr val="bg1"/>
                </a:solidFill>
              </a:rPr>
              <a:t>Big scale</a:t>
            </a:r>
          </a:p>
        </p:txBody>
      </p:sp>
      <p:sp>
        <p:nvSpPr>
          <p:cNvPr id="421" name="TextBox 420">
            <a:extLst>
              <a:ext uri="{FF2B5EF4-FFF2-40B4-BE49-F238E27FC236}">
                <a16:creationId xmlns:a16="http://schemas.microsoft.com/office/drawing/2014/main" id="{BE80C217-590F-4866-AB75-5D2EF5680C94}"/>
              </a:ext>
            </a:extLst>
          </p:cNvPr>
          <p:cNvSpPr txBox="1"/>
          <p:nvPr userDrawn="1"/>
        </p:nvSpPr>
        <p:spPr>
          <a:xfrm>
            <a:off x="7525130" y="1753079"/>
            <a:ext cx="709636" cy="338554"/>
          </a:xfrm>
          <a:prstGeom prst="rect">
            <a:avLst/>
          </a:prstGeom>
          <a:noFill/>
        </p:spPr>
        <p:txBody>
          <a:bodyPr wrap="square" lIns="0" rIns="0">
            <a:noAutofit/>
          </a:bodyPr>
          <a:lstStyle/>
          <a:p>
            <a:pPr algn="ctr"/>
            <a:r>
              <a:rPr lang="en-US" sz="800" dirty="0">
                <a:solidFill>
                  <a:schemeClr val="bg1"/>
                </a:solidFill>
              </a:rPr>
              <a:t>Alert </a:t>
            </a:r>
          </a:p>
          <a:p>
            <a:pPr algn="ctr"/>
            <a:r>
              <a:rPr lang="en-US" sz="800" dirty="0">
                <a:solidFill>
                  <a:schemeClr val="bg1"/>
                </a:solidFill>
              </a:rPr>
              <a:t>Alarm</a:t>
            </a:r>
          </a:p>
        </p:txBody>
      </p:sp>
      <p:sp>
        <p:nvSpPr>
          <p:cNvPr id="423" name="TextBox 422">
            <a:extLst>
              <a:ext uri="{FF2B5EF4-FFF2-40B4-BE49-F238E27FC236}">
                <a16:creationId xmlns:a16="http://schemas.microsoft.com/office/drawing/2014/main" id="{93BF7EB0-604B-428B-A5D3-36F01291DB67}"/>
              </a:ext>
            </a:extLst>
          </p:cNvPr>
          <p:cNvSpPr txBox="1"/>
          <p:nvPr userDrawn="1"/>
        </p:nvSpPr>
        <p:spPr>
          <a:xfrm>
            <a:off x="7525130" y="5877738"/>
            <a:ext cx="709636" cy="215444"/>
          </a:xfrm>
          <a:prstGeom prst="rect">
            <a:avLst/>
          </a:prstGeom>
          <a:noFill/>
        </p:spPr>
        <p:txBody>
          <a:bodyPr wrap="square" lIns="0" rIns="0">
            <a:noAutofit/>
          </a:bodyPr>
          <a:lstStyle/>
          <a:p>
            <a:pPr algn="ctr"/>
            <a:r>
              <a:rPr lang="en-US" sz="800" dirty="0">
                <a:solidFill>
                  <a:schemeClr val="bg1"/>
                </a:solidFill>
              </a:rPr>
              <a:t>Leader</a:t>
            </a:r>
          </a:p>
        </p:txBody>
      </p:sp>
      <p:sp>
        <p:nvSpPr>
          <p:cNvPr id="425" name="TextBox 424">
            <a:extLst>
              <a:ext uri="{FF2B5EF4-FFF2-40B4-BE49-F238E27FC236}">
                <a16:creationId xmlns:a16="http://schemas.microsoft.com/office/drawing/2014/main" id="{6620A372-13FD-482E-8BF9-37C5DE45EAA3}"/>
              </a:ext>
            </a:extLst>
          </p:cNvPr>
          <p:cNvSpPr txBox="1"/>
          <p:nvPr userDrawn="1"/>
        </p:nvSpPr>
        <p:spPr>
          <a:xfrm>
            <a:off x="8239541" y="3367961"/>
            <a:ext cx="709636" cy="215444"/>
          </a:xfrm>
          <a:prstGeom prst="rect">
            <a:avLst/>
          </a:prstGeom>
          <a:noFill/>
        </p:spPr>
        <p:txBody>
          <a:bodyPr wrap="square" lIns="0" rIns="0">
            <a:noAutofit/>
          </a:bodyPr>
          <a:lstStyle/>
          <a:p>
            <a:pPr algn="ctr"/>
            <a:r>
              <a:rPr lang="en-US" sz="800" dirty="0">
                <a:solidFill>
                  <a:schemeClr val="bg1"/>
                </a:solidFill>
              </a:rPr>
              <a:t>Cost high</a:t>
            </a:r>
          </a:p>
        </p:txBody>
      </p:sp>
      <p:sp>
        <p:nvSpPr>
          <p:cNvPr id="427" name="TextBox 426">
            <a:extLst>
              <a:ext uri="{FF2B5EF4-FFF2-40B4-BE49-F238E27FC236}">
                <a16:creationId xmlns:a16="http://schemas.microsoft.com/office/drawing/2014/main" id="{351204F3-F0CD-4DFC-9DBB-ACA0F810EC8A}"/>
              </a:ext>
            </a:extLst>
          </p:cNvPr>
          <p:cNvSpPr txBox="1"/>
          <p:nvPr userDrawn="1"/>
        </p:nvSpPr>
        <p:spPr>
          <a:xfrm>
            <a:off x="8239541" y="4216498"/>
            <a:ext cx="709636" cy="215444"/>
          </a:xfrm>
          <a:prstGeom prst="rect">
            <a:avLst/>
          </a:prstGeom>
          <a:noFill/>
        </p:spPr>
        <p:txBody>
          <a:bodyPr wrap="square" lIns="0" rIns="0">
            <a:noAutofit/>
          </a:bodyPr>
          <a:lstStyle/>
          <a:p>
            <a:pPr algn="ctr"/>
            <a:r>
              <a:rPr lang="en-US" sz="800" dirty="0">
                <a:solidFill>
                  <a:schemeClr val="bg1"/>
                </a:solidFill>
              </a:rPr>
              <a:t>Edit</a:t>
            </a:r>
          </a:p>
        </p:txBody>
      </p:sp>
      <p:sp>
        <p:nvSpPr>
          <p:cNvPr id="429" name="TextBox 428">
            <a:extLst>
              <a:ext uri="{FF2B5EF4-FFF2-40B4-BE49-F238E27FC236}">
                <a16:creationId xmlns:a16="http://schemas.microsoft.com/office/drawing/2014/main" id="{E91D9B54-7E28-44B3-B020-2A65D044E175}"/>
              </a:ext>
            </a:extLst>
          </p:cNvPr>
          <p:cNvSpPr txBox="1"/>
          <p:nvPr userDrawn="1"/>
        </p:nvSpPr>
        <p:spPr>
          <a:xfrm>
            <a:off x="8959652" y="5053521"/>
            <a:ext cx="709636" cy="215444"/>
          </a:xfrm>
          <a:prstGeom prst="rect">
            <a:avLst/>
          </a:prstGeom>
          <a:noFill/>
        </p:spPr>
        <p:txBody>
          <a:bodyPr wrap="square" lIns="0" rIns="0">
            <a:noAutofit/>
          </a:bodyPr>
          <a:lstStyle/>
          <a:p>
            <a:pPr algn="ctr"/>
            <a:r>
              <a:rPr lang="en-US" sz="800" dirty="0">
                <a:solidFill>
                  <a:schemeClr val="bg1"/>
                </a:solidFill>
              </a:rPr>
              <a:t>Flexibility</a:t>
            </a:r>
          </a:p>
        </p:txBody>
      </p:sp>
      <p:sp>
        <p:nvSpPr>
          <p:cNvPr id="431" name="TextBox 430">
            <a:extLst>
              <a:ext uri="{FF2B5EF4-FFF2-40B4-BE49-F238E27FC236}">
                <a16:creationId xmlns:a16="http://schemas.microsoft.com/office/drawing/2014/main" id="{AD643864-9FF4-4A8C-8CB1-B7BCFBE3E250}"/>
              </a:ext>
            </a:extLst>
          </p:cNvPr>
          <p:cNvSpPr txBox="1"/>
          <p:nvPr userDrawn="1"/>
        </p:nvSpPr>
        <p:spPr>
          <a:xfrm>
            <a:off x="8239541" y="2580873"/>
            <a:ext cx="709636" cy="338554"/>
          </a:xfrm>
          <a:prstGeom prst="rect">
            <a:avLst/>
          </a:prstGeom>
          <a:noFill/>
        </p:spPr>
        <p:txBody>
          <a:bodyPr wrap="square" lIns="0" rIns="0">
            <a:noAutofit/>
          </a:bodyPr>
          <a:lstStyle/>
          <a:p>
            <a:pPr algn="ctr"/>
            <a:r>
              <a:rPr lang="en-US" sz="800" dirty="0">
                <a:solidFill>
                  <a:schemeClr val="bg1"/>
                </a:solidFill>
              </a:rPr>
              <a:t>Business partner-up</a:t>
            </a:r>
          </a:p>
        </p:txBody>
      </p:sp>
      <p:sp>
        <p:nvSpPr>
          <p:cNvPr id="433" name="TextBox 432">
            <a:extLst>
              <a:ext uri="{FF2B5EF4-FFF2-40B4-BE49-F238E27FC236}">
                <a16:creationId xmlns:a16="http://schemas.microsoft.com/office/drawing/2014/main" id="{BCEF4B94-E763-4437-AB2C-BD2227611692}"/>
              </a:ext>
            </a:extLst>
          </p:cNvPr>
          <p:cNvSpPr txBox="1"/>
          <p:nvPr userDrawn="1"/>
        </p:nvSpPr>
        <p:spPr>
          <a:xfrm>
            <a:off x="8959652" y="1753079"/>
            <a:ext cx="709636" cy="215444"/>
          </a:xfrm>
          <a:prstGeom prst="rect">
            <a:avLst/>
          </a:prstGeom>
          <a:noFill/>
        </p:spPr>
        <p:txBody>
          <a:bodyPr wrap="square" lIns="0" rIns="0">
            <a:noAutofit/>
          </a:bodyPr>
          <a:lstStyle/>
          <a:p>
            <a:pPr algn="ctr"/>
            <a:r>
              <a:rPr lang="en-US" sz="800" dirty="0">
                <a:solidFill>
                  <a:schemeClr val="bg1"/>
                </a:solidFill>
              </a:rPr>
              <a:t>App-3rd-party</a:t>
            </a:r>
          </a:p>
        </p:txBody>
      </p:sp>
      <p:sp>
        <p:nvSpPr>
          <p:cNvPr id="435" name="TextBox 434">
            <a:extLst>
              <a:ext uri="{FF2B5EF4-FFF2-40B4-BE49-F238E27FC236}">
                <a16:creationId xmlns:a16="http://schemas.microsoft.com/office/drawing/2014/main" id="{3C4FC071-C9F6-41EB-9D2C-063F8ABDB1B6}"/>
              </a:ext>
            </a:extLst>
          </p:cNvPr>
          <p:cNvSpPr txBox="1"/>
          <p:nvPr userDrawn="1"/>
        </p:nvSpPr>
        <p:spPr>
          <a:xfrm>
            <a:off x="9672676" y="5877738"/>
            <a:ext cx="709636" cy="215444"/>
          </a:xfrm>
          <a:prstGeom prst="rect">
            <a:avLst/>
          </a:prstGeom>
          <a:noFill/>
        </p:spPr>
        <p:txBody>
          <a:bodyPr wrap="square" lIns="0" rIns="0">
            <a:noAutofit/>
          </a:bodyPr>
          <a:lstStyle/>
          <a:p>
            <a:pPr algn="ctr"/>
            <a:r>
              <a:rPr lang="en-US" sz="800" dirty="0">
                <a:solidFill>
                  <a:schemeClr val="bg1"/>
                </a:solidFill>
              </a:rPr>
              <a:t>Link alt</a:t>
            </a:r>
          </a:p>
        </p:txBody>
      </p:sp>
      <p:sp>
        <p:nvSpPr>
          <p:cNvPr id="437" name="TextBox 436">
            <a:extLst>
              <a:ext uri="{FF2B5EF4-FFF2-40B4-BE49-F238E27FC236}">
                <a16:creationId xmlns:a16="http://schemas.microsoft.com/office/drawing/2014/main" id="{BEAF721F-5FC3-4CC6-8583-4C6AC3963D30}"/>
              </a:ext>
            </a:extLst>
          </p:cNvPr>
          <p:cNvSpPr txBox="1"/>
          <p:nvPr userDrawn="1"/>
        </p:nvSpPr>
        <p:spPr>
          <a:xfrm>
            <a:off x="7525130" y="3367961"/>
            <a:ext cx="709636" cy="215444"/>
          </a:xfrm>
          <a:prstGeom prst="rect">
            <a:avLst/>
          </a:prstGeom>
          <a:noFill/>
        </p:spPr>
        <p:txBody>
          <a:bodyPr wrap="square" lIns="0" rIns="0">
            <a:noAutofit/>
          </a:bodyPr>
          <a:lstStyle/>
          <a:p>
            <a:pPr algn="ctr"/>
            <a:r>
              <a:rPr lang="en-US" sz="800" dirty="0">
                <a:solidFill>
                  <a:schemeClr val="bg1"/>
                </a:solidFill>
              </a:rPr>
              <a:t>Corporation</a:t>
            </a:r>
          </a:p>
        </p:txBody>
      </p:sp>
      <p:sp>
        <p:nvSpPr>
          <p:cNvPr id="439" name="TextBox 438">
            <a:extLst>
              <a:ext uri="{FF2B5EF4-FFF2-40B4-BE49-F238E27FC236}">
                <a16:creationId xmlns:a16="http://schemas.microsoft.com/office/drawing/2014/main" id="{44533EA0-9DAF-4773-AF82-B9B6C1AC9304}"/>
              </a:ext>
            </a:extLst>
          </p:cNvPr>
          <p:cNvSpPr txBox="1"/>
          <p:nvPr userDrawn="1"/>
        </p:nvSpPr>
        <p:spPr>
          <a:xfrm>
            <a:off x="7525130" y="4216498"/>
            <a:ext cx="709636" cy="215444"/>
          </a:xfrm>
          <a:prstGeom prst="rect">
            <a:avLst/>
          </a:prstGeom>
          <a:noFill/>
        </p:spPr>
        <p:txBody>
          <a:bodyPr wrap="square" lIns="0" rIns="0">
            <a:noAutofit/>
          </a:bodyPr>
          <a:lstStyle/>
          <a:p>
            <a:pPr algn="ctr"/>
            <a:r>
              <a:rPr lang="en-US" sz="800" dirty="0">
                <a:solidFill>
                  <a:schemeClr val="bg1"/>
                </a:solidFill>
              </a:rPr>
              <a:t>Ecosystem</a:t>
            </a:r>
          </a:p>
        </p:txBody>
      </p:sp>
      <p:sp>
        <p:nvSpPr>
          <p:cNvPr id="441" name="TextBox 440">
            <a:extLst>
              <a:ext uri="{FF2B5EF4-FFF2-40B4-BE49-F238E27FC236}">
                <a16:creationId xmlns:a16="http://schemas.microsoft.com/office/drawing/2014/main" id="{152E9F76-F332-48D5-83D5-B75ED947C883}"/>
              </a:ext>
            </a:extLst>
          </p:cNvPr>
          <p:cNvSpPr txBox="1"/>
          <p:nvPr userDrawn="1"/>
        </p:nvSpPr>
        <p:spPr>
          <a:xfrm>
            <a:off x="8239541" y="5053521"/>
            <a:ext cx="709636" cy="338554"/>
          </a:xfrm>
          <a:prstGeom prst="rect">
            <a:avLst/>
          </a:prstGeom>
          <a:noFill/>
        </p:spPr>
        <p:txBody>
          <a:bodyPr wrap="square" lIns="0" rIns="0">
            <a:noAutofit/>
          </a:bodyPr>
          <a:lstStyle/>
          <a:p>
            <a:pPr algn="ctr"/>
            <a:r>
              <a:rPr lang="en-US" sz="800" dirty="0">
                <a:solidFill>
                  <a:schemeClr val="bg1"/>
                </a:solidFill>
              </a:rPr>
              <a:t>First-reply-</a:t>
            </a:r>
          </a:p>
          <a:p>
            <a:pPr algn="ctr"/>
            <a:r>
              <a:rPr lang="en-US" sz="800" dirty="0">
                <a:solidFill>
                  <a:schemeClr val="bg1"/>
                </a:solidFill>
              </a:rPr>
              <a:t>by-email</a:t>
            </a:r>
          </a:p>
        </p:txBody>
      </p:sp>
      <p:sp>
        <p:nvSpPr>
          <p:cNvPr id="443" name="TextBox 442">
            <a:extLst>
              <a:ext uri="{FF2B5EF4-FFF2-40B4-BE49-F238E27FC236}">
                <a16:creationId xmlns:a16="http://schemas.microsoft.com/office/drawing/2014/main" id="{F2A3B974-746B-4A03-AFD2-5B8FBA526BF8}"/>
              </a:ext>
            </a:extLst>
          </p:cNvPr>
          <p:cNvSpPr txBox="1"/>
          <p:nvPr userDrawn="1"/>
        </p:nvSpPr>
        <p:spPr>
          <a:xfrm>
            <a:off x="7525130" y="2580873"/>
            <a:ext cx="709636" cy="215444"/>
          </a:xfrm>
          <a:prstGeom prst="rect">
            <a:avLst/>
          </a:prstGeom>
          <a:noFill/>
        </p:spPr>
        <p:txBody>
          <a:bodyPr wrap="square" lIns="0" rIns="0">
            <a:noAutofit/>
          </a:bodyPr>
          <a:lstStyle/>
          <a:p>
            <a:pPr algn="ctr"/>
            <a:r>
              <a:rPr lang="en-US" sz="800" dirty="0">
                <a:solidFill>
                  <a:schemeClr val="bg1"/>
                </a:solidFill>
              </a:rPr>
              <a:t>Bookmark</a:t>
            </a:r>
          </a:p>
        </p:txBody>
      </p:sp>
      <p:sp>
        <p:nvSpPr>
          <p:cNvPr id="445" name="TextBox 444">
            <a:extLst>
              <a:ext uri="{FF2B5EF4-FFF2-40B4-BE49-F238E27FC236}">
                <a16:creationId xmlns:a16="http://schemas.microsoft.com/office/drawing/2014/main" id="{8D5ECFC4-704C-4A8C-9DF3-942A637E9B12}"/>
              </a:ext>
            </a:extLst>
          </p:cNvPr>
          <p:cNvSpPr txBox="1"/>
          <p:nvPr userDrawn="1"/>
        </p:nvSpPr>
        <p:spPr>
          <a:xfrm>
            <a:off x="8239541" y="1753079"/>
            <a:ext cx="709636" cy="215444"/>
          </a:xfrm>
          <a:prstGeom prst="rect">
            <a:avLst/>
          </a:prstGeom>
          <a:noFill/>
        </p:spPr>
        <p:txBody>
          <a:bodyPr wrap="square" lIns="0" rIns="0">
            <a:noAutofit/>
          </a:bodyPr>
          <a:lstStyle/>
          <a:p>
            <a:pPr algn="ctr"/>
            <a:r>
              <a:rPr lang="en-US" sz="800" dirty="0">
                <a:solidFill>
                  <a:schemeClr val="bg1"/>
                </a:solidFill>
              </a:rPr>
              <a:t>Anniversary</a:t>
            </a:r>
          </a:p>
        </p:txBody>
      </p:sp>
      <p:sp>
        <p:nvSpPr>
          <p:cNvPr id="447" name="TextBox 446">
            <a:extLst>
              <a:ext uri="{FF2B5EF4-FFF2-40B4-BE49-F238E27FC236}">
                <a16:creationId xmlns:a16="http://schemas.microsoft.com/office/drawing/2014/main" id="{49DCB5EE-583E-463F-AB92-D7BA788107E3}"/>
              </a:ext>
            </a:extLst>
          </p:cNvPr>
          <p:cNvSpPr txBox="1"/>
          <p:nvPr userDrawn="1"/>
        </p:nvSpPr>
        <p:spPr>
          <a:xfrm>
            <a:off x="8959652" y="5877738"/>
            <a:ext cx="709636" cy="215444"/>
          </a:xfrm>
          <a:prstGeom prst="rect">
            <a:avLst/>
          </a:prstGeom>
          <a:noFill/>
        </p:spPr>
        <p:txBody>
          <a:bodyPr wrap="square" lIns="0" rIns="0">
            <a:noAutofit/>
          </a:bodyPr>
          <a:lstStyle/>
          <a:p>
            <a:pPr algn="ctr"/>
            <a:r>
              <a:rPr lang="en-US" sz="800" dirty="0">
                <a:solidFill>
                  <a:schemeClr val="bg1"/>
                </a:solidFill>
              </a:rPr>
              <a:t>Link</a:t>
            </a:r>
          </a:p>
        </p:txBody>
      </p:sp>
      <p:sp>
        <p:nvSpPr>
          <p:cNvPr id="449" name="TextBox 448">
            <a:extLst>
              <a:ext uri="{FF2B5EF4-FFF2-40B4-BE49-F238E27FC236}">
                <a16:creationId xmlns:a16="http://schemas.microsoft.com/office/drawing/2014/main" id="{872A9E9E-223F-41CD-8EB4-BDB4D0F70240}"/>
              </a:ext>
            </a:extLst>
          </p:cNvPr>
          <p:cNvSpPr txBox="1"/>
          <p:nvPr userDrawn="1"/>
        </p:nvSpPr>
        <p:spPr>
          <a:xfrm>
            <a:off x="9672676" y="3367961"/>
            <a:ext cx="709636" cy="338554"/>
          </a:xfrm>
          <a:prstGeom prst="rect">
            <a:avLst/>
          </a:prstGeom>
          <a:noFill/>
        </p:spPr>
        <p:txBody>
          <a:bodyPr wrap="square" lIns="0" rIns="0">
            <a:noAutofit/>
          </a:bodyPr>
          <a:lstStyle/>
          <a:p>
            <a:pPr algn="ctr"/>
            <a:r>
              <a:rPr lang="en-US" sz="800" dirty="0">
                <a:solidFill>
                  <a:schemeClr val="bg1"/>
                </a:solidFill>
              </a:rPr>
              <a:t>Course-advanced</a:t>
            </a:r>
          </a:p>
        </p:txBody>
      </p:sp>
      <p:sp>
        <p:nvSpPr>
          <p:cNvPr id="451" name="TextBox 450">
            <a:extLst>
              <a:ext uri="{FF2B5EF4-FFF2-40B4-BE49-F238E27FC236}">
                <a16:creationId xmlns:a16="http://schemas.microsoft.com/office/drawing/2014/main" id="{9155E6CB-64DE-46B8-A8DB-3D4C72FADCFF}"/>
              </a:ext>
            </a:extLst>
          </p:cNvPr>
          <p:cNvSpPr txBox="1"/>
          <p:nvPr userDrawn="1"/>
        </p:nvSpPr>
        <p:spPr>
          <a:xfrm>
            <a:off x="10387591" y="4216498"/>
            <a:ext cx="709636" cy="338554"/>
          </a:xfrm>
          <a:prstGeom prst="rect">
            <a:avLst/>
          </a:prstGeom>
          <a:noFill/>
        </p:spPr>
        <p:txBody>
          <a:bodyPr wrap="square" lIns="0" rIns="0">
            <a:noAutofit/>
          </a:bodyPr>
          <a:lstStyle/>
          <a:p>
            <a:pPr algn="ctr"/>
            <a:r>
              <a:rPr lang="en-US" sz="800" dirty="0">
                <a:solidFill>
                  <a:schemeClr val="bg1"/>
                </a:solidFill>
              </a:rPr>
              <a:t>Enterprise competency</a:t>
            </a:r>
          </a:p>
        </p:txBody>
      </p:sp>
      <p:sp>
        <p:nvSpPr>
          <p:cNvPr id="453" name="TextBox 452">
            <a:extLst>
              <a:ext uri="{FF2B5EF4-FFF2-40B4-BE49-F238E27FC236}">
                <a16:creationId xmlns:a16="http://schemas.microsoft.com/office/drawing/2014/main" id="{0B4FAC28-771A-4CA8-8DE5-E0230A54992F}"/>
              </a:ext>
            </a:extLst>
          </p:cNvPr>
          <p:cNvSpPr txBox="1"/>
          <p:nvPr userDrawn="1"/>
        </p:nvSpPr>
        <p:spPr>
          <a:xfrm>
            <a:off x="10387591" y="5053521"/>
            <a:ext cx="709636" cy="338554"/>
          </a:xfrm>
          <a:prstGeom prst="rect">
            <a:avLst/>
          </a:prstGeom>
          <a:noFill/>
        </p:spPr>
        <p:txBody>
          <a:bodyPr wrap="square" lIns="0" rIns="0">
            <a:noAutofit/>
          </a:bodyPr>
          <a:lstStyle/>
          <a:p>
            <a:pPr algn="ctr"/>
            <a:r>
              <a:rPr lang="en-US" sz="800" dirty="0">
                <a:solidFill>
                  <a:schemeClr val="bg1"/>
                </a:solidFill>
              </a:rPr>
              <a:t>Group </a:t>
            </a:r>
          </a:p>
          <a:p>
            <a:pPr algn="ctr"/>
            <a:r>
              <a:rPr lang="en-US" sz="800" dirty="0">
                <a:solidFill>
                  <a:schemeClr val="bg1"/>
                </a:solidFill>
              </a:rPr>
              <a:t>of users</a:t>
            </a:r>
          </a:p>
        </p:txBody>
      </p:sp>
      <p:sp>
        <p:nvSpPr>
          <p:cNvPr id="455" name="TextBox 454">
            <a:extLst>
              <a:ext uri="{FF2B5EF4-FFF2-40B4-BE49-F238E27FC236}">
                <a16:creationId xmlns:a16="http://schemas.microsoft.com/office/drawing/2014/main" id="{B7743FBA-C57C-4AD9-8354-59144CB360A0}"/>
              </a:ext>
            </a:extLst>
          </p:cNvPr>
          <p:cNvSpPr txBox="1"/>
          <p:nvPr userDrawn="1"/>
        </p:nvSpPr>
        <p:spPr>
          <a:xfrm>
            <a:off x="9672676" y="2580873"/>
            <a:ext cx="709636" cy="338554"/>
          </a:xfrm>
          <a:prstGeom prst="rect">
            <a:avLst/>
          </a:prstGeom>
          <a:noFill/>
        </p:spPr>
        <p:txBody>
          <a:bodyPr wrap="square" lIns="0" rIns="0">
            <a:noAutofit/>
          </a:bodyPr>
          <a:lstStyle/>
          <a:p>
            <a:pPr algn="ctr"/>
            <a:r>
              <a:rPr lang="en-US" sz="800" dirty="0">
                <a:solidFill>
                  <a:schemeClr val="bg1"/>
                </a:solidFill>
              </a:rPr>
              <a:t>Business partner alt 2</a:t>
            </a:r>
          </a:p>
        </p:txBody>
      </p:sp>
      <p:sp>
        <p:nvSpPr>
          <p:cNvPr id="457" name="TextBox 456">
            <a:extLst>
              <a:ext uri="{FF2B5EF4-FFF2-40B4-BE49-F238E27FC236}">
                <a16:creationId xmlns:a16="http://schemas.microsoft.com/office/drawing/2014/main" id="{F0B55C7F-1169-48C1-B64C-0EEC8FE8E590}"/>
              </a:ext>
            </a:extLst>
          </p:cNvPr>
          <p:cNvSpPr txBox="1"/>
          <p:nvPr userDrawn="1"/>
        </p:nvSpPr>
        <p:spPr>
          <a:xfrm>
            <a:off x="10387591" y="1753079"/>
            <a:ext cx="709636" cy="338554"/>
          </a:xfrm>
          <a:prstGeom prst="rect">
            <a:avLst/>
          </a:prstGeom>
          <a:noFill/>
        </p:spPr>
        <p:txBody>
          <a:bodyPr wrap="square" lIns="0" rIns="0">
            <a:noAutofit/>
          </a:bodyPr>
          <a:lstStyle/>
          <a:p>
            <a:pPr algn="ctr"/>
            <a:r>
              <a:rPr lang="en-US" sz="800" dirty="0">
                <a:solidFill>
                  <a:schemeClr val="bg1"/>
                </a:solidFill>
              </a:rPr>
              <a:t>App-3rd-party  3</a:t>
            </a:r>
          </a:p>
        </p:txBody>
      </p:sp>
      <p:sp>
        <p:nvSpPr>
          <p:cNvPr id="459" name="TextBox 458">
            <a:extLst>
              <a:ext uri="{FF2B5EF4-FFF2-40B4-BE49-F238E27FC236}">
                <a16:creationId xmlns:a16="http://schemas.microsoft.com/office/drawing/2014/main" id="{25DCE611-6B45-49DB-8496-04DC98F8F103}"/>
              </a:ext>
            </a:extLst>
          </p:cNvPr>
          <p:cNvSpPr txBox="1"/>
          <p:nvPr userDrawn="1"/>
        </p:nvSpPr>
        <p:spPr>
          <a:xfrm>
            <a:off x="8239541" y="5871746"/>
            <a:ext cx="709636" cy="338554"/>
          </a:xfrm>
          <a:prstGeom prst="rect">
            <a:avLst/>
          </a:prstGeom>
          <a:noFill/>
        </p:spPr>
        <p:txBody>
          <a:bodyPr wrap="square" lIns="0" rIns="0">
            <a:noAutofit/>
          </a:bodyPr>
          <a:lstStyle/>
          <a:p>
            <a:pPr algn="ctr"/>
            <a:r>
              <a:rPr lang="en-US" sz="800" dirty="0">
                <a:solidFill>
                  <a:schemeClr val="bg1"/>
                </a:solidFill>
              </a:rPr>
              <a:t>Light bulb</a:t>
            </a:r>
          </a:p>
        </p:txBody>
      </p:sp>
      <p:sp>
        <p:nvSpPr>
          <p:cNvPr id="461" name="TextBox 460">
            <a:extLst>
              <a:ext uri="{FF2B5EF4-FFF2-40B4-BE49-F238E27FC236}">
                <a16:creationId xmlns:a16="http://schemas.microsoft.com/office/drawing/2014/main" id="{4BE5FBF7-CE27-4403-A481-86EC9E22585A}"/>
              </a:ext>
            </a:extLst>
          </p:cNvPr>
          <p:cNvSpPr txBox="1"/>
          <p:nvPr userDrawn="1"/>
        </p:nvSpPr>
        <p:spPr>
          <a:xfrm>
            <a:off x="9672676" y="4216498"/>
            <a:ext cx="709636" cy="215444"/>
          </a:xfrm>
          <a:prstGeom prst="rect">
            <a:avLst/>
          </a:prstGeom>
          <a:noFill/>
        </p:spPr>
        <p:txBody>
          <a:bodyPr wrap="square" lIns="0" rIns="0">
            <a:noAutofit/>
          </a:bodyPr>
          <a:lstStyle/>
          <a:p>
            <a:pPr algn="ctr"/>
            <a:r>
              <a:rPr lang="en-US" sz="800" dirty="0">
                <a:solidFill>
                  <a:schemeClr val="bg1"/>
                </a:solidFill>
              </a:rPr>
              <a:t>Emoji</a:t>
            </a:r>
          </a:p>
        </p:txBody>
      </p:sp>
      <p:sp>
        <p:nvSpPr>
          <p:cNvPr id="463" name="TextBox 462">
            <a:extLst>
              <a:ext uri="{FF2B5EF4-FFF2-40B4-BE49-F238E27FC236}">
                <a16:creationId xmlns:a16="http://schemas.microsoft.com/office/drawing/2014/main" id="{7FCB3897-8EA2-4241-A06D-7E7D1169656F}"/>
              </a:ext>
            </a:extLst>
          </p:cNvPr>
          <p:cNvSpPr txBox="1"/>
          <p:nvPr userDrawn="1"/>
        </p:nvSpPr>
        <p:spPr>
          <a:xfrm>
            <a:off x="11099777" y="5871457"/>
            <a:ext cx="709636" cy="338328"/>
          </a:xfrm>
          <a:prstGeom prst="rect">
            <a:avLst/>
          </a:prstGeom>
          <a:noFill/>
        </p:spPr>
        <p:txBody>
          <a:bodyPr wrap="square" lIns="0" rIns="0">
            <a:noAutofit/>
          </a:bodyPr>
          <a:lstStyle/>
          <a:p>
            <a:pPr algn="ctr"/>
            <a:r>
              <a:rPr lang="en-US" sz="800" dirty="0">
                <a:solidFill>
                  <a:schemeClr val="bg1"/>
                </a:solidFill>
              </a:rPr>
              <a:t>Link </a:t>
            </a:r>
          </a:p>
          <a:p>
            <a:pPr algn="ctr"/>
            <a:r>
              <a:rPr lang="en-US" sz="800" dirty="0">
                <a:solidFill>
                  <a:schemeClr val="bg1"/>
                </a:solidFill>
              </a:rPr>
              <a:t>special alt</a:t>
            </a:r>
          </a:p>
        </p:txBody>
      </p:sp>
    </p:spTree>
    <p:extLst>
      <p:ext uri="{BB962C8B-B14F-4D97-AF65-F5344CB8AC3E}">
        <p14:creationId xmlns:p14="http://schemas.microsoft.com/office/powerpoint/2010/main" val="2854181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cons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7B0019-D30C-4B94-87CD-554B877C691D}"/>
              </a:ext>
            </a:extLst>
          </p:cNvPr>
          <p:cNvSpPr/>
          <p:nvPr userDrawn="1"/>
        </p:nvSpPr>
        <p:spPr>
          <a:xfrm>
            <a:off x="0" y="1143000"/>
            <a:ext cx="12188825" cy="5671457"/>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18" name="TextBox 17">
            <a:extLst>
              <a:ext uri="{FF2B5EF4-FFF2-40B4-BE49-F238E27FC236}">
                <a16:creationId xmlns:a16="http://schemas.microsoft.com/office/drawing/2014/main" id="{90CF7BEC-2ABE-4EF6-A184-360BC0F0353C}"/>
              </a:ext>
            </a:extLst>
          </p:cNvPr>
          <p:cNvSpPr txBox="1"/>
          <p:nvPr userDrawn="1"/>
        </p:nvSpPr>
        <p:spPr>
          <a:xfrm>
            <a:off x="11099777" y="3402693"/>
            <a:ext cx="713232" cy="338328"/>
          </a:xfrm>
          <a:prstGeom prst="rect">
            <a:avLst/>
          </a:prstGeom>
          <a:noFill/>
        </p:spPr>
        <p:txBody>
          <a:bodyPr wrap="square" lIns="0" rIns="0">
            <a:noAutofit/>
          </a:bodyPr>
          <a:lstStyle/>
          <a:p>
            <a:pPr algn="ctr"/>
            <a:r>
              <a:rPr lang="en-US" sz="800" dirty="0">
                <a:solidFill>
                  <a:schemeClr val="bg1"/>
                </a:solidFill>
              </a:rPr>
              <a:t>RPA </a:t>
            </a:r>
          </a:p>
          <a:p>
            <a:pPr algn="ctr"/>
            <a:r>
              <a:rPr lang="en-US" sz="800" dirty="0">
                <a:solidFill>
                  <a:schemeClr val="bg1"/>
                </a:solidFill>
              </a:rPr>
              <a:t>champion</a:t>
            </a:r>
          </a:p>
        </p:txBody>
      </p:sp>
      <p:sp>
        <p:nvSpPr>
          <p:cNvPr id="20" name="TextBox 19">
            <a:extLst>
              <a:ext uri="{FF2B5EF4-FFF2-40B4-BE49-F238E27FC236}">
                <a16:creationId xmlns:a16="http://schemas.microsoft.com/office/drawing/2014/main" id="{39F87A46-2624-4F14-B15B-CF454F756CB1}"/>
              </a:ext>
            </a:extLst>
          </p:cNvPr>
          <p:cNvSpPr txBox="1"/>
          <p:nvPr userDrawn="1"/>
        </p:nvSpPr>
        <p:spPr>
          <a:xfrm>
            <a:off x="387912" y="3402693"/>
            <a:ext cx="713232" cy="338328"/>
          </a:xfrm>
          <a:prstGeom prst="rect">
            <a:avLst/>
          </a:prstGeom>
          <a:noFill/>
        </p:spPr>
        <p:txBody>
          <a:bodyPr wrap="square" lIns="0" rIns="0">
            <a:noAutofit/>
          </a:bodyPr>
          <a:lstStyle/>
          <a:p>
            <a:pPr algn="ctr"/>
            <a:r>
              <a:rPr lang="en-US" sz="800" dirty="0">
                <a:solidFill>
                  <a:schemeClr val="bg1"/>
                </a:solidFill>
              </a:rPr>
              <a:t>Question and answer</a:t>
            </a:r>
          </a:p>
        </p:txBody>
      </p:sp>
      <p:sp>
        <p:nvSpPr>
          <p:cNvPr id="22" name="TextBox 21">
            <a:extLst>
              <a:ext uri="{FF2B5EF4-FFF2-40B4-BE49-F238E27FC236}">
                <a16:creationId xmlns:a16="http://schemas.microsoft.com/office/drawing/2014/main" id="{780E9DC0-3B87-4641-BEC8-B6B9077757A8}"/>
              </a:ext>
            </a:extLst>
          </p:cNvPr>
          <p:cNvSpPr txBox="1"/>
          <p:nvPr userDrawn="1"/>
        </p:nvSpPr>
        <p:spPr>
          <a:xfrm>
            <a:off x="1102036" y="3402693"/>
            <a:ext cx="713232" cy="338328"/>
          </a:xfrm>
          <a:prstGeom prst="rect">
            <a:avLst/>
          </a:prstGeom>
          <a:noFill/>
        </p:spPr>
        <p:txBody>
          <a:bodyPr wrap="square" lIns="0" rIns="0">
            <a:noAutofit/>
          </a:bodyPr>
          <a:lstStyle/>
          <a:p>
            <a:pPr algn="ctr"/>
            <a:r>
              <a:rPr lang="en-US" sz="800" dirty="0">
                <a:solidFill>
                  <a:schemeClr val="bg1"/>
                </a:solidFill>
              </a:rPr>
              <a:t>Question and answer 2</a:t>
            </a:r>
          </a:p>
        </p:txBody>
      </p:sp>
      <p:sp>
        <p:nvSpPr>
          <p:cNvPr id="24" name="TextBox 23">
            <a:extLst>
              <a:ext uri="{FF2B5EF4-FFF2-40B4-BE49-F238E27FC236}">
                <a16:creationId xmlns:a16="http://schemas.microsoft.com/office/drawing/2014/main" id="{763A8086-34B3-44A6-9D68-24F07695DFD1}"/>
              </a:ext>
            </a:extLst>
          </p:cNvPr>
          <p:cNvSpPr txBox="1"/>
          <p:nvPr userDrawn="1"/>
        </p:nvSpPr>
        <p:spPr>
          <a:xfrm>
            <a:off x="1816160" y="3402693"/>
            <a:ext cx="713232" cy="338328"/>
          </a:xfrm>
          <a:prstGeom prst="rect">
            <a:avLst/>
          </a:prstGeom>
          <a:noFill/>
        </p:spPr>
        <p:txBody>
          <a:bodyPr wrap="square" lIns="0" rIns="0">
            <a:noAutofit/>
          </a:bodyPr>
          <a:lstStyle/>
          <a:p>
            <a:pPr algn="ctr"/>
            <a:r>
              <a:rPr lang="en-US" sz="800" dirty="0">
                <a:solidFill>
                  <a:schemeClr val="bg1"/>
                </a:solidFill>
              </a:rPr>
              <a:t>Ramp up</a:t>
            </a:r>
          </a:p>
        </p:txBody>
      </p:sp>
      <p:sp>
        <p:nvSpPr>
          <p:cNvPr id="25" name="TextBox 24">
            <a:extLst>
              <a:ext uri="{FF2B5EF4-FFF2-40B4-BE49-F238E27FC236}">
                <a16:creationId xmlns:a16="http://schemas.microsoft.com/office/drawing/2014/main" id="{01D88B68-108F-4A1A-A364-E3582FDD14CD}"/>
              </a:ext>
            </a:extLst>
          </p:cNvPr>
          <p:cNvSpPr txBox="1"/>
          <p:nvPr userDrawn="1"/>
        </p:nvSpPr>
        <p:spPr>
          <a:xfrm>
            <a:off x="2530284" y="3402693"/>
            <a:ext cx="713232" cy="338328"/>
          </a:xfrm>
          <a:prstGeom prst="rect">
            <a:avLst/>
          </a:prstGeom>
          <a:noFill/>
        </p:spPr>
        <p:txBody>
          <a:bodyPr wrap="square" lIns="0" rIns="0">
            <a:noAutofit/>
          </a:bodyPr>
          <a:lstStyle/>
          <a:p>
            <a:pPr algn="ctr"/>
            <a:r>
              <a:rPr lang="en-US" sz="800" dirty="0">
                <a:solidFill>
                  <a:schemeClr val="bg1"/>
                </a:solidFill>
              </a:rPr>
              <a:t>Ramp up alt</a:t>
            </a:r>
          </a:p>
        </p:txBody>
      </p:sp>
      <p:sp>
        <p:nvSpPr>
          <p:cNvPr id="27" name="TextBox 26">
            <a:extLst>
              <a:ext uri="{FF2B5EF4-FFF2-40B4-BE49-F238E27FC236}">
                <a16:creationId xmlns:a16="http://schemas.microsoft.com/office/drawing/2014/main" id="{A04CD87A-5EA0-4344-90B8-4D8A53FF99FE}"/>
              </a:ext>
            </a:extLst>
          </p:cNvPr>
          <p:cNvSpPr txBox="1"/>
          <p:nvPr userDrawn="1"/>
        </p:nvSpPr>
        <p:spPr>
          <a:xfrm>
            <a:off x="3958532" y="3402693"/>
            <a:ext cx="713232" cy="338328"/>
          </a:xfrm>
          <a:prstGeom prst="rect">
            <a:avLst/>
          </a:prstGeom>
          <a:noFill/>
        </p:spPr>
        <p:txBody>
          <a:bodyPr wrap="square" lIns="0" rIns="0">
            <a:noAutofit/>
          </a:bodyPr>
          <a:lstStyle/>
          <a:p>
            <a:pPr algn="ctr"/>
            <a:r>
              <a:rPr lang="en-US" sz="800" dirty="0">
                <a:solidFill>
                  <a:schemeClr val="bg1"/>
                </a:solidFill>
              </a:rPr>
              <a:t>Read guidelines</a:t>
            </a:r>
          </a:p>
        </p:txBody>
      </p:sp>
      <p:sp>
        <p:nvSpPr>
          <p:cNvPr id="29" name="TextBox 28">
            <a:extLst>
              <a:ext uri="{FF2B5EF4-FFF2-40B4-BE49-F238E27FC236}">
                <a16:creationId xmlns:a16="http://schemas.microsoft.com/office/drawing/2014/main" id="{9F711ED1-7950-46AE-BD91-DA71677ECB0C}"/>
              </a:ext>
            </a:extLst>
          </p:cNvPr>
          <p:cNvSpPr txBox="1"/>
          <p:nvPr userDrawn="1"/>
        </p:nvSpPr>
        <p:spPr>
          <a:xfrm>
            <a:off x="8957400" y="3402693"/>
            <a:ext cx="713232" cy="338328"/>
          </a:xfrm>
          <a:prstGeom prst="rect">
            <a:avLst/>
          </a:prstGeom>
          <a:noFill/>
        </p:spPr>
        <p:txBody>
          <a:bodyPr wrap="square" lIns="0" rIns="0">
            <a:noAutofit/>
          </a:bodyPr>
          <a:lstStyle/>
          <a:p>
            <a:pPr algn="ctr"/>
            <a:r>
              <a:rPr lang="en-US" sz="800" dirty="0">
                <a:solidFill>
                  <a:schemeClr val="bg1"/>
                </a:solidFill>
              </a:rPr>
              <a:t>Reply</a:t>
            </a:r>
          </a:p>
        </p:txBody>
      </p:sp>
      <p:sp>
        <p:nvSpPr>
          <p:cNvPr id="31" name="TextBox 30">
            <a:extLst>
              <a:ext uri="{FF2B5EF4-FFF2-40B4-BE49-F238E27FC236}">
                <a16:creationId xmlns:a16="http://schemas.microsoft.com/office/drawing/2014/main" id="{05E03A70-E7B9-4F4E-9B94-59F759BE79B2}"/>
              </a:ext>
            </a:extLst>
          </p:cNvPr>
          <p:cNvSpPr txBox="1"/>
          <p:nvPr userDrawn="1"/>
        </p:nvSpPr>
        <p:spPr>
          <a:xfrm>
            <a:off x="9671524" y="3402693"/>
            <a:ext cx="713232" cy="338328"/>
          </a:xfrm>
          <a:prstGeom prst="rect">
            <a:avLst/>
          </a:prstGeom>
          <a:noFill/>
        </p:spPr>
        <p:txBody>
          <a:bodyPr wrap="square" lIns="0" rIns="0">
            <a:noAutofit/>
          </a:bodyPr>
          <a:lstStyle/>
          <a:p>
            <a:pPr algn="ctr"/>
            <a:r>
              <a:rPr lang="en-US" sz="800" dirty="0">
                <a:solidFill>
                  <a:schemeClr val="bg1"/>
                </a:solidFill>
              </a:rPr>
              <a:t>Resource</a:t>
            </a:r>
          </a:p>
        </p:txBody>
      </p:sp>
      <p:sp>
        <p:nvSpPr>
          <p:cNvPr id="33" name="TextBox 32">
            <a:extLst>
              <a:ext uri="{FF2B5EF4-FFF2-40B4-BE49-F238E27FC236}">
                <a16:creationId xmlns:a16="http://schemas.microsoft.com/office/drawing/2014/main" id="{AA5B1D6A-D929-44AF-8958-C0D70F8CFA4C}"/>
              </a:ext>
            </a:extLst>
          </p:cNvPr>
          <p:cNvSpPr txBox="1"/>
          <p:nvPr userDrawn="1"/>
        </p:nvSpPr>
        <p:spPr>
          <a:xfrm>
            <a:off x="4672656" y="3402693"/>
            <a:ext cx="713232" cy="338328"/>
          </a:xfrm>
          <a:prstGeom prst="rect">
            <a:avLst/>
          </a:prstGeom>
          <a:noFill/>
        </p:spPr>
        <p:txBody>
          <a:bodyPr wrap="square" lIns="0" rIns="0">
            <a:noAutofit/>
          </a:bodyPr>
          <a:lstStyle/>
          <a:p>
            <a:pPr algn="ctr"/>
            <a:r>
              <a:rPr lang="en-US" sz="800" dirty="0">
                <a:solidFill>
                  <a:schemeClr val="bg1"/>
                </a:solidFill>
              </a:rPr>
              <a:t>Redesign</a:t>
            </a:r>
          </a:p>
        </p:txBody>
      </p:sp>
      <p:sp>
        <p:nvSpPr>
          <p:cNvPr id="34" name="TextBox 33">
            <a:extLst>
              <a:ext uri="{FF2B5EF4-FFF2-40B4-BE49-F238E27FC236}">
                <a16:creationId xmlns:a16="http://schemas.microsoft.com/office/drawing/2014/main" id="{BB90B05D-3E58-40E3-93DD-6F4A143282D3}"/>
              </a:ext>
            </a:extLst>
          </p:cNvPr>
          <p:cNvSpPr txBox="1"/>
          <p:nvPr userDrawn="1"/>
        </p:nvSpPr>
        <p:spPr>
          <a:xfrm>
            <a:off x="5386780" y="3402693"/>
            <a:ext cx="713232" cy="338328"/>
          </a:xfrm>
          <a:prstGeom prst="rect">
            <a:avLst/>
          </a:prstGeom>
          <a:noFill/>
        </p:spPr>
        <p:txBody>
          <a:bodyPr wrap="square" lIns="0" rIns="0">
            <a:noAutofit/>
          </a:bodyPr>
          <a:lstStyle/>
          <a:p>
            <a:pPr algn="ctr"/>
            <a:r>
              <a:rPr lang="en-US" sz="800" dirty="0">
                <a:solidFill>
                  <a:schemeClr val="bg1"/>
                </a:solidFill>
              </a:rPr>
              <a:t>Redesign alt</a:t>
            </a:r>
          </a:p>
        </p:txBody>
      </p:sp>
      <p:sp>
        <p:nvSpPr>
          <p:cNvPr id="35" name="TextBox 34">
            <a:extLst>
              <a:ext uri="{FF2B5EF4-FFF2-40B4-BE49-F238E27FC236}">
                <a16:creationId xmlns:a16="http://schemas.microsoft.com/office/drawing/2014/main" id="{C4C194D1-4ABA-4A5E-9DF6-2029CE6306C5}"/>
              </a:ext>
            </a:extLst>
          </p:cNvPr>
          <p:cNvSpPr txBox="1"/>
          <p:nvPr userDrawn="1"/>
        </p:nvSpPr>
        <p:spPr>
          <a:xfrm>
            <a:off x="6100904" y="3402693"/>
            <a:ext cx="713232" cy="338328"/>
          </a:xfrm>
          <a:prstGeom prst="rect">
            <a:avLst/>
          </a:prstGeom>
          <a:noFill/>
        </p:spPr>
        <p:txBody>
          <a:bodyPr wrap="square" lIns="0" rIns="0">
            <a:noAutofit/>
          </a:bodyPr>
          <a:lstStyle/>
          <a:p>
            <a:pPr algn="ctr"/>
            <a:r>
              <a:rPr lang="en-US" sz="800" dirty="0">
                <a:solidFill>
                  <a:schemeClr val="bg1"/>
                </a:solidFill>
              </a:rPr>
              <a:t>Refresh</a:t>
            </a:r>
          </a:p>
        </p:txBody>
      </p:sp>
      <p:sp>
        <p:nvSpPr>
          <p:cNvPr id="36" name="TextBox 35">
            <a:extLst>
              <a:ext uri="{FF2B5EF4-FFF2-40B4-BE49-F238E27FC236}">
                <a16:creationId xmlns:a16="http://schemas.microsoft.com/office/drawing/2014/main" id="{84916C4D-95A1-43CC-9904-49E2F6A0347E}"/>
              </a:ext>
            </a:extLst>
          </p:cNvPr>
          <p:cNvSpPr txBox="1"/>
          <p:nvPr userDrawn="1"/>
        </p:nvSpPr>
        <p:spPr>
          <a:xfrm>
            <a:off x="6815028" y="3402693"/>
            <a:ext cx="713232" cy="338328"/>
          </a:xfrm>
          <a:prstGeom prst="rect">
            <a:avLst/>
          </a:prstGeom>
          <a:noFill/>
        </p:spPr>
        <p:txBody>
          <a:bodyPr wrap="square" lIns="0" rIns="0">
            <a:noAutofit/>
          </a:bodyPr>
          <a:lstStyle/>
          <a:p>
            <a:pPr algn="ctr"/>
            <a:r>
              <a:rPr lang="en-US" sz="800" dirty="0">
                <a:solidFill>
                  <a:schemeClr val="bg1"/>
                </a:solidFill>
              </a:rPr>
              <a:t>Refresh 2</a:t>
            </a:r>
          </a:p>
        </p:txBody>
      </p:sp>
      <p:sp>
        <p:nvSpPr>
          <p:cNvPr id="37" name="TextBox 36">
            <a:extLst>
              <a:ext uri="{FF2B5EF4-FFF2-40B4-BE49-F238E27FC236}">
                <a16:creationId xmlns:a16="http://schemas.microsoft.com/office/drawing/2014/main" id="{18939518-D257-4BA9-AE37-437474BA51D1}"/>
              </a:ext>
            </a:extLst>
          </p:cNvPr>
          <p:cNvSpPr txBox="1"/>
          <p:nvPr userDrawn="1"/>
        </p:nvSpPr>
        <p:spPr>
          <a:xfrm>
            <a:off x="7529152" y="3402693"/>
            <a:ext cx="713232" cy="338328"/>
          </a:xfrm>
          <a:prstGeom prst="rect">
            <a:avLst/>
          </a:prstGeom>
          <a:noFill/>
        </p:spPr>
        <p:txBody>
          <a:bodyPr wrap="square" lIns="0" rIns="0">
            <a:noAutofit/>
          </a:bodyPr>
          <a:lstStyle/>
          <a:p>
            <a:pPr algn="ctr"/>
            <a:r>
              <a:rPr lang="en-US" sz="800" dirty="0">
                <a:solidFill>
                  <a:schemeClr val="bg1"/>
                </a:solidFill>
              </a:rPr>
              <a:t>Remove</a:t>
            </a:r>
          </a:p>
        </p:txBody>
      </p:sp>
      <p:sp>
        <p:nvSpPr>
          <p:cNvPr id="38" name="TextBox 37">
            <a:extLst>
              <a:ext uri="{FF2B5EF4-FFF2-40B4-BE49-F238E27FC236}">
                <a16:creationId xmlns:a16="http://schemas.microsoft.com/office/drawing/2014/main" id="{AE174C2A-BB96-4E19-975A-CC2E6385660C}"/>
              </a:ext>
            </a:extLst>
          </p:cNvPr>
          <p:cNvSpPr txBox="1"/>
          <p:nvPr userDrawn="1"/>
        </p:nvSpPr>
        <p:spPr>
          <a:xfrm>
            <a:off x="8243276" y="3402693"/>
            <a:ext cx="713232" cy="338328"/>
          </a:xfrm>
          <a:prstGeom prst="rect">
            <a:avLst/>
          </a:prstGeom>
          <a:noFill/>
        </p:spPr>
        <p:txBody>
          <a:bodyPr wrap="square" lIns="0" rIns="0">
            <a:noAutofit/>
          </a:bodyPr>
          <a:lstStyle/>
          <a:p>
            <a:pPr algn="ctr"/>
            <a:r>
              <a:rPr lang="en-US" sz="800" dirty="0">
                <a:solidFill>
                  <a:schemeClr val="bg1"/>
                </a:solidFill>
              </a:rPr>
              <a:t>Remove alt</a:t>
            </a:r>
          </a:p>
        </p:txBody>
      </p:sp>
      <p:sp>
        <p:nvSpPr>
          <p:cNvPr id="39" name="TextBox 38">
            <a:extLst>
              <a:ext uri="{FF2B5EF4-FFF2-40B4-BE49-F238E27FC236}">
                <a16:creationId xmlns:a16="http://schemas.microsoft.com/office/drawing/2014/main" id="{9517A348-5A5C-4D78-BE48-CF2F87D6468D}"/>
              </a:ext>
            </a:extLst>
          </p:cNvPr>
          <p:cNvSpPr txBox="1"/>
          <p:nvPr userDrawn="1"/>
        </p:nvSpPr>
        <p:spPr>
          <a:xfrm>
            <a:off x="10385648" y="3402693"/>
            <a:ext cx="713232" cy="338328"/>
          </a:xfrm>
          <a:prstGeom prst="rect">
            <a:avLst/>
          </a:prstGeom>
          <a:noFill/>
        </p:spPr>
        <p:txBody>
          <a:bodyPr wrap="square" lIns="0" rIns="0">
            <a:noAutofit/>
          </a:bodyPr>
          <a:lstStyle/>
          <a:p>
            <a:pPr algn="ctr"/>
            <a:r>
              <a:rPr lang="en-US" sz="800" dirty="0">
                <a:solidFill>
                  <a:schemeClr val="bg1"/>
                </a:solidFill>
              </a:rPr>
              <a:t>RPA business analyst</a:t>
            </a:r>
          </a:p>
        </p:txBody>
      </p:sp>
      <p:sp>
        <p:nvSpPr>
          <p:cNvPr id="41" name="TextBox 40">
            <a:extLst>
              <a:ext uri="{FF2B5EF4-FFF2-40B4-BE49-F238E27FC236}">
                <a16:creationId xmlns:a16="http://schemas.microsoft.com/office/drawing/2014/main" id="{5E213064-FE24-4481-923E-87C3CA7815CD}"/>
              </a:ext>
            </a:extLst>
          </p:cNvPr>
          <p:cNvSpPr txBox="1"/>
          <p:nvPr userDrawn="1"/>
        </p:nvSpPr>
        <p:spPr>
          <a:xfrm>
            <a:off x="3244408" y="3402693"/>
            <a:ext cx="713232" cy="338328"/>
          </a:xfrm>
          <a:prstGeom prst="rect">
            <a:avLst/>
          </a:prstGeom>
          <a:noFill/>
        </p:spPr>
        <p:txBody>
          <a:bodyPr wrap="square" lIns="0" rIns="0">
            <a:noAutofit/>
          </a:bodyPr>
          <a:lstStyle/>
          <a:p>
            <a:pPr algn="ctr"/>
            <a:r>
              <a:rPr lang="en-US" sz="800" dirty="0">
                <a:solidFill>
                  <a:schemeClr val="bg1"/>
                </a:solidFill>
              </a:rPr>
              <a:t>Reader</a:t>
            </a:r>
          </a:p>
        </p:txBody>
      </p:sp>
      <p:sp>
        <p:nvSpPr>
          <p:cNvPr id="43" name="TextBox 42">
            <a:extLst>
              <a:ext uri="{FF2B5EF4-FFF2-40B4-BE49-F238E27FC236}">
                <a16:creationId xmlns:a16="http://schemas.microsoft.com/office/drawing/2014/main" id="{2522F10D-83D1-4480-BC2B-C3FFBD3443A1}"/>
              </a:ext>
            </a:extLst>
          </p:cNvPr>
          <p:cNvSpPr txBox="1"/>
          <p:nvPr userDrawn="1"/>
        </p:nvSpPr>
        <p:spPr>
          <a:xfrm>
            <a:off x="11099777" y="4225711"/>
            <a:ext cx="713232" cy="338328"/>
          </a:xfrm>
          <a:prstGeom prst="rect">
            <a:avLst/>
          </a:prstGeom>
          <a:noFill/>
        </p:spPr>
        <p:txBody>
          <a:bodyPr wrap="square" lIns="0" rIns="0">
            <a:noAutofit/>
          </a:bodyPr>
          <a:lstStyle/>
          <a:p>
            <a:pPr algn="ctr"/>
            <a:r>
              <a:rPr lang="en-US" sz="800" dirty="0">
                <a:solidFill>
                  <a:schemeClr val="bg1"/>
                </a:solidFill>
              </a:rPr>
              <a:t>Solutions 2</a:t>
            </a:r>
          </a:p>
        </p:txBody>
      </p:sp>
      <p:sp>
        <p:nvSpPr>
          <p:cNvPr id="45" name="TextBox 44">
            <a:extLst>
              <a:ext uri="{FF2B5EF4-FFF2-40B4-BE49-F238E27FC236}">
                <a16:creationId xmlns:a16="http://schemas.microsoft.com/office/drawing/2014/main" id="{92AC8B25-FF1B-43CF-B3BA-9C0D657E17CE}"/>
              </a:ext>
            </a:extLst>
          </p:cNvPr>
          <p:cNvSpPr txBox="1"/>
          <p:nvPr userDrawn="1"/>
        </p:nvSpPr>
        <p:spPr>
          <a:xfrm>
            <a:off x="387912" y="4225711"/>
            <a:ext cx="713232" cy="338328"/>
          </a:xfrm>
          <a:prstGeom prst="rect">
            <a:avLst/>
          </a:prstGeom>
          <a:noFill/>
        </p:spPr>
        <p:txBody>
          <a:bodyPr wrap="square" lIns="0" rIns="0">
            <a:noAutofit/>
          </a:bodyPr>
          <a:lstStyle/>
          <a:p>
            <a:pPr algn="ctr"/>
            <a:r>
              <a:rPr lang="en-US" sz="800" dirty="0">
                <a:solidFill>
                  <a:schemeClr val="bg1"/>
                </a:solidFill>
              </a:rPr>
              <a:t>RPA </a:t>
            </a:r>
          </a:p>
          <a:p>
            <a:pPr algn="ctr"/>
            <a:r>
              <a:rPr lang="en-US" sz="800" dirty="0">
                <a:solidFill>
                  <a:schemeClr val="bg1"/>
                </a:solidFill>
              </a:rPr>
              <a:t>developer</a:t>
            </a:r>
          </a:p>
        </p:txBody>
      </p:sp>
      <p:sp>
        <p:nvSpPr>
          <p:cNvPr id="47" name="TextBox 46">
            <a:extLst>
              <a:ext uri="{FF2B5EF4-FFF2-40B4-BE49-F238E27FC236}">
                <a16:creationId xmlns:a16="http://schemas.microsoft.com/office/drawing/2014/main" id="{AECEEDDB-2E54-4E30-A9F4-65C37AE1AE23}"/>
              </a:ext>
            </a:extLst>
          </p:cNvPr>
          <p:cNvSpPr txBox="1"/>
          <p:nvPr userDrawn="1"/>
        </p:nvSpPr>
        <p:spPr>
          <a:xfrm>
            <a:off x="1102036" y="4225711"/>
            <a:ext cx="713232" cy="338328"/>
          </a:xfrm>
          <a:prstGeom prst="rect">
            <a:avLst/>
          </a:prstGeom>
          <a:noFill/>
        </p:spPr>
        <p:txBody>
          <a:bodyPr wrap="square" lIns="0" rIns="0">
            <a:noAutofit/>
          </a:bodyPr>
          <a:lstStyle/>
          <a:p>
            <a:pPr algn="ctr"/>
            <a:r>
              <a:rPr lang="en-US" sz="800" dirty="0">
                <a:solidFill>
                  <a:schemeClr val="bg1"/>
                </a:solidFill>
              </a:rPr>
              <a:t>RPA infrastructure engineer</a:t>
            </a:r>
          </a:p>
        </p:txBody>
      </p:sp>
      <p:sp>
        <p:nvSpPr>
          <p:cNvPr id="49" name="TextBox 48">
            <a:extLst>
              <a:ext uri="{FF2B5EF4-FFF2-40B4-BE49-F238E27FC236}">
                <a16:creationId xmlns:a16="http://schemas.microsoft.com/office/drawing/2014/main" id="{B67306E7-458D-49A6-BBAC-933A18D63A55}"/>
              </a:ext>
            </a:extLst>
          </p:cNvPr>
          <p:cNvSpPr txBox="1"/>
          <p:nvPr userDrawn="1"/>
        </p:nvSpPr>
        <p:spPr>
          <a:xfrm>
            <a:off x="1816160" y="4225711"/>
            <a:ext cx="713232" cy="338328"/>
          </a:xfrm>
          <a:prstGeom prst="rect">
            <a:avLst/>
          </a:prstGeom>
          <a:noFill/>
        </p:spPr>
        <p:txBody>
          <a:bodyPr wrap="square" lIns="0" rIns="0">
            <a:noAutofit/>
          </a:bodyPr>
          <a:lstStyle/>
          <a:p>
            <a:pPr algn="ctr"/>
            <a:r>
              <a:rPr lang="en-US" sz="800" dirty="0">
                <a:solidFill>
                  <a:schemeClr val="bg1"/>
                </a:solidFill>
              </a:rPr>
              <a:t>RPA service support</a:t>
            </a:r>
          </a:p>
        </p:txBody>
      </p:sp>
      <p:sp>
        <p:nvSpPr>
          <p:cNvPr id="51" name="TextBox 50">
            <a:extLst>
              <a:ext uri="{FF2B5EF4-FFF2-40B4-BE49-F238E27FC236}">
                <a16:creationId xmlns:a16="http://schemas.microsoft.com/office/drawing/2014/main" id="{902D68D5-2AC1-4A82-9602-033F406E69FA}"/>
              </a:ext>
            </a:extLst>
          </p:cNvPr>
          <p:cNvSpPr txBox="1"/>
          <p:nvPr userDrawn="1"/>
        </p:nvSpPr>
        <p:spPr>
          <a:xfrm>
            <a:off x="2530284" y="4225711"/>
            <a:ext cx="713232" cy="338328"/>
          </a:xfrm>
          <a:prstGeom prst="rect">
            <a:avLst/>
          </a:prstGeom>
          <a:noFill/>
        </p:spPr>
        <p:txBody>
          <a:bodyPr wrap="square" lIns="0" rIns="0">
            <a:noAutofit/>
          </a:bodyPr>
          <a:lstStyle/>
          <a:p>
            <a:pPr algn="ctr"/>
            <a:r>
              <a:rPr lang="en-US" sz="800" dirty="0">
                <a:solidFill>
                  <a:schemeClr val="bg1"/>
                </a:solidFill>
              </a:rPr>
              <a:t>RPA solution architect</a:t>
            </a:r>
          </a:p>
        </p:txBody>
      </p:sp>
      <p:sp>
        <p:nvSpPr>
          <p:cNvPr id="53" name="TextBox 52">
            <a:extLst>
              <a:ext uri="{FF2B5EF4-FFF2-40B4-BE49-F238E27FC236}">
                <a16:creationId xmlns:a16="http://schemas.microsoft.com/office/drawing/2014/main" id="{5C82730C-D3AC-470F-A110-15092B022273}"/>
              </a:ext>
            </a:extLst>
          </p:cNvPr>
          <p:cNvSpPr txBox="1"/>
          <p:nvPr userDrawn="1"/>
        </p:nvSpPr>
        <p:spPr>
          <a:xfrm>
            <a:off x="3958532" y="4225711"/>
            <a:ext cx="713232" cy="338328"/>
          </a:xfrm>
          <a:prstGeom prst="rect">
            <a:avLst/>
          </a:prstGeom>
          <a:noFill/>
        </p:spPr>
        <p:txBody>
          <a:bodyPr wrap="square" lIns="0" rIns="0">
            <a:noAutofit/>
          </a:bodyPr>
          <a:lstStyle/>
          <a:p>
            <a:pPr algn="ctr"/>
            <a:r>
              <a:rPr lang="en-US" sz="800" dirty="0">
                <a:solidFill>
                  <a:schemeClr val="bg1"/>
                </a:solidFill>
              </a:rPr>
              <a:t>Satellite</a:t>
            </a:r>
          </a:p>
        </p:txBody>
      </p:sp>
      <p:sp>
        <p:nvSpPr>
          <p:cNvPr id="55" name="TextBox 54">
            <a:extLst>
              <a:ext uri="{FF2B5EF4-FFF2-40B4-BE49-F238E27FC236}">
                <a16:creationId xmlns:a16="http://schemas.microsoft.com/office/drawing/2014/main" id="{60C21AB4-BBA4-4650-A765-EA34F568644D}"/>
              </a:ext>
            </a:extLst>
          </p:cNvPr>
          <p:cNvSpPr txBox="1"/>
          <p:nvPr userDrawn="1"/>
        </p:nvSpPr>
        <p:spPr>
          <a:xfrm>
            <a:off x="8957400" y="4225711"/>
            <a:ext cx="713232" cy="338328"/>
          </a:xfrm>
          <a:prstGeom prst="rect">
            <a:avLst/>
          </a:prstGeom>
          <a:noFill/>
        </p:spPr>
        <p:txBody>
          <a:bodyPr wrap="square" lIns="0" rIns="0">
            <a:noAutofit/>
          </a:bodyPr>
          <a:lstStyle/>
          <a:p>
            <a:pPr algn="ctr"/>
            <a:r>
              <a:rPr lang="en-US" sz="800" dirty="0">
                <a:solidFill>
                  <a:schemeClr val="bg1"/>
                </a:solidFill>
              </a:rPr>
              <a:t>Share alt</a:t>
            </a:r>
          </a:p>
        </p:txBody>
      </p:sp>
      <p:sp>
        <p:nvSpPr>
          <p:cNvPr id="57" name="TextBox 56">
            <a:extLst>
              <a:ext uri="{FF2B5EF4-FFF2-40B4-BE49-F238E27FC236}">
                <a16:creationId xmlns:a16="http://schemas.microsoft.com/office/drawing/2014/main" id="{4C66B8EF-2125-451E-93D3-2428E1A7F8FF}"/>
              </a:ext>
            </a:extLst>
          </p:cNvPr>
          <p:cNvSpPr txBox="1"/>
          <p:nvPr userDrawn="1"/>
        </p:nvSpPr>
        <p:spPr>
          <a:xfrm>
            <a:off x="9671524" y="4225711"/>
            <a:ext cx="713232" cy="338328"/>
          </a:xfrm>
          <a:prstGeom prst="rect">
            <a:avLst/>
          </a:prstGeom>
          <a:noFill/>
        </p:spPr>
        <p:txBody>
          <a:bodyPr wrap="square" lIns="0" rIns="0">
            <a:noAutofit/>
          </a:bodyPr>
          <a:lstStyle/>
          <a:p>
            <a:pPr algn="ctr"/>
            <a:r>
              <a:rPr lang="en-US" sz="800" dirty="0">
                <a:solidFill>
                  <a:schemeClr val="bg1"/>
                </a:solidFill>
              </a:rPr>
              <a:t>Slideshow</a:t>
            </a:r>
          </a:p>
        </p:txBody>
      </p:sp>
      <p:sp>
        <p:nvSpPr>
          <p:cNvPr id="59" name="TextBox 58">
            <a:extLst>
              <a:ext uri="{FF2B5EF4-FFF2-40B4-BE49-F238E27FC236}">
                <a16:creationId xmlns:a16="http://schemas.microsoft.com/office/drawing/2014/main" id="{A0D34C36-2B96-493B-907C-B046F9B9E221}"/>
              </a:ext>
            </a:extLst>
          </p:cNvPr>
          <p:cNvSpPr txBox="1"/>
          <p:nvPr userDrawn="1"/>
        </p:nvSpPr>
        <p:spPr>
          <a:xfrm>
            <a:off x="4672656" y="4225711"/>
            <a:ext cx="713232" cy="338328"/>
          </a:xfrm>
          <a:prstGeom prst="rect">
            <a:avLst/>
          </a:prstGeom>
          <a:noFill/>
        </p:spPr>
        <p:txBody>
          <a:bodyPr wrap="square" lIns="0" rIns="0">
            <a:noAutofit/>
          </a:bodyPr>
          <a:lstStyle/>
          <a:p>
            <a:pPr algn="ctr"/>
            <a:r>
              <a:rPr lang="en-US" sz="800" dirty="0">
                <a:solidFill>
                  <a:schemeClr val="bg1"/>
                </a:solidFill>
              </a:rPr>
              <a:t>Seamless integration</a:t>
            </a:r>
          </a:p>
        </p:txBody>
      </p:sp>
      <p:sp>
        <p:nvSpPr>
          <p:cNvPr id="61" name="TextBox 60">
            <a:extLst>
              <a:ext uri="{FF2B5EF4-FFF2-40B4-BE49-F238E27FC236}">
                <a16:creationId xmlns:a16="http://schemas.microsoft.com/office/drawing/2014/main" id="{C4A80DA5-9586-4261-85DB-E9EC4412ABE8}"/>
              </a:ext>
            </a:extLst>
          </p:cNvPr>
          <p:cNvSpPr txBox="1"/>
          <p:nvPr userDrawn="1"/>
        </p:nvSpPr>
        <p:spPr>
          <a:xfrm>
            <a:off x="5386780" y="4225711"/>
            <a:ext cx="713232" cy="338328"/>
          </a:xfrm>
          <a:prstGeom prst="rect">
            <a:avLst/>
          </a:prstGeom>
          <a:noFill/>
        </p:spPr>
        <p:txBody>
          <a:bodyPr wrap="square" lIns="0" rIns="0">
            <a:noAutofit/>
          </a:bodyPr>
          <a:lstStyle/>
          <a:p>
            <a:pPr algn="ctr"/>
            <a:r>
              <a:rPr lang="en-US" sz="800" dirty="0">
                <a:solidFill>
                  <a:schemeClr val="bg1"/>
                </a:solidFill>
              </a:rPr>
              <a:t>Seamless integration alt</a:t>
            </a:r>
          </a:p>
        </p:txBody>
      </p:sp>
      <p:sp>
        <p:nvSpPr>
          <p:cNvPr id="63" name="TextBox 62">
            <a:extLst>
              <a:ext uri="{FF2B5EF4-FFF2-40B4-BE49-F238E27FC236}">
                <a16:creationId xmlns:a16="http://schemas.microsoft.com/office/drawing/2014/main" id="{4DA54841-3694-4B44-B428-0294041F5CCC}"/>
              </a:ext>
            </a:extLst>
          </p:cNvPr>
          <p:cNvSpPr txBox="1"/>
          <p:nvPr userDrawn="1"/>
        </p:nvSpPr>
        <p:spPr>
          <a:xfrm>
            <a:off x="6100904" y="4225711"/>
            <a:ext cx="713232" cy="338328"/>
          </a:xfrm>
          <a:prstGeom prst="rect">
            <a:avLst/>
          </a:prstGeom>
          <a:noFill/>
        </p:spPr>
        <p:txBody>
          <a:bodyPr wrap="square" lIns="0" rIns="0">
            <a:noAutofit/>
          </a:bodyPr>
          <a:lstStyle/>
          <a:p>
            <a:pPr algn="ctr"/>
            <a:r>
              <a:rPr lang="en-US" sz="800" dirty="0">
                <a:solidFill>
                  <a:schemeClr val="bg1"/>
                </a:solidFill>
              </a:rPr>
              <a:t>Search</a:t>
            </a:r>
          </a:p>
        </p:txBody>
      </p:sp>
      <p:sp>
        <p:nvSpPr>
          <p:cNvPr id="64" name="TextBox 63">
            <a:extLst>
              <a:ext uri="{FF2B5EF4-FFF2-40B4-BE49-F238E27FC236}">
                <a16:creationId xmlns:a16="http://schemas.microsoft.com/office/drawing/2014/main" id="{A8A21B57-3B9D-44D8-B259-EE052856F6A1}"/>
              </a:ext>
            </a:extLst>
          </p:cNvPr>
          <p:cNvSpPr txBox="1"/>
          <p:nvPr userDrawn="1"/>
        </p:nvSpPr>
        <p:spPr>
          <a:xfrm>
            <a:off x="6815028" y="4225711"/>
            <a:ext cx="713232" cy="338328"/>
          </a:xfrm>
          <a:prstGeom prst="rect">
            <a:avLst/>
          </a:prstGeom>
          <a:noFill/>
        </p:spPr>
        <p:txBody>
          <a:bodyPr wrap="square" lIns="0" rIns="0">
            <a:noAutofit/>
          </a:bodyPr>
          <a:lstStyle/>
          <a:p>
            <a:pPr algn="ctr"/>
            <a:r>
              <a:rPr lang="en-US" sz="800" dirty="0">
                <a:solidFill>
                  <a:schemeClr val="bg1"/>
                </a:solidFill>
              </a:rPr>
              <a:t>Secure </a:t>
            </a:r>
          </a:p>
          <a:p>
            <a:pPr algn="ctr"/>
            <a:r>
              <a:rPr lang="en-US" sz="800" dirty="0">
                <a:solidFill>
                  <a:schemeClr val="bg1"/>
                </a:solidFill>
              </a:rPr>
              <a:t>team collab</a:t>
            </a:r>
          </a:p>
        </p:txBody>
      </p:sp>
      <p:sp>
        <p:nvSpPr>
          <p:cNvPr id="65" name="TextBox 64">
            <a:extLst>
              <a:ext uri="{FF2B5EF4-FFF2-40B4-BE49-F238E27FC236}">
                <a16:creationId xmlns:a16="http://schemas.microsoft.com/office/drawing/2014/main" id="{46D658C5-DE66-49A9-9D7C-A9F26F42106D}"/>
              </a:ext>
            </a:extLst>
          </p:cNvPr>
          <p:cNvSpPr txBox="1"/>
          <p:nvPr userDrawn="1"/>
        </p:nvSpPr>
        <p:spPr>
          <a:xfrm>
            <a:off x="7529152" y="4225711"/>
            <a:ext cx="713232" cy="338328"/>
          </a:xfrm>
          <a:prstGeom prst="rect">
            <a:avLst/>
          </a:prstGeom>
          <a:noFill/>
        </p:spPr>
        <p:txBody>
          <a:bodyPr wrap="square" lIns="0" rIns="0">
            <a:noAutofit/>
          </a:bodyPr>
          <a:lstStyle/>
          <a:p>
            <a:pPr algn="ctr"/>
            <a:r>
              <a:rPr lang="en-US" sz="800" dirty="0">
                <a:solidFill>
                  <a:schemeClr val="bg1"/>
                </a:solidFill>
              </a:rPr>
              <a:t>Security</a:t>
            </a:r>
          </a:p>
        </p:txBody>
      </p:sp>
      <p:sp>
        <p:nvSpPr>
          <p:cNvPr id="67" name="TextBox 66">
            <a:extLst>
              <a:ext uri="{FF2B5EF4-FFF2-40B4-BE49-F238E27FC236}">
                <a16:creationId xmlns:a16="http://schemas.microsoft.com/office/drawing/2014/main" id="{01B6F18E-B252-42FE-83DD-4A8621AE8EA1}"/>
              </a:ext>
            </a:extLst>
          </p:cNvPr>
          <p:cNvSpPr txBox="1"/>
          <p:nvPr userDrawn="1"/>
        </p:nvSpPr>
        <p:spPr>
          <a:xfrm>
            <a:off x="8243276" y="4225711"/>
            <a:ext cx="713232" cy="338328"/>
          </a:xfrm>
          <a:prstGeom prst="rect">
            <a:avLst/>
          </a:prstGeom>
          <a:noFill/>
        </p:spPr>
        <p:txBody>
          <a:bodyPr wrap="square" lIns="0" rIns="0">
            <a:noAutofit/>
          </a:bodyPr>
          <a:lstStyle/>
          <a:p>
            <a:pPr algn="ctr"/>
            <a:r>
              <a:rPr lang="en-US" sz="800" dirty="0">
                <a:solidFill>
                  <a:schemeClr val="bg1"/>
                </a:solidFill>
              </a:rPr>
              <a:t>Share</a:t>
            </a:r>
          </a:p>
        </p:txBody>
      </p:sp>
      <p:sp>
        <p:nvSpPr>
          <p:cNvPr id="69" name="TextBox 68">
            <a:extLst>
              <a:ext uri="{FF2B5EF4-FFF2-40B4-BE49-F238E27FC236}">
                <a16:creationId xmlns:a16="http://schemas.microsoft.com/office/drawing/2014/main" id="{7B8A564C-73A6-4E1B-B0B2-E60A3875B23A}"/>
              </a:ext>
            </a:extLst>
          </p:cNvPr>
          <p:cNvSpPr txBox="1"/>
          <p:nvPr userDrawn="1"/>
        </p:nvSpPr>
        <p:spPr>
          <a:xfrm>
            <a:off x="10385648" y="4225711"/>
            <a:ext cx="713232" cy="338328"/>
          </a:xfrm>
          <a:prstGeom prst="rect">
            <a:avLst/>
          </a:prstGeom>
          <a:noFill/>
        </p:spPr>
        <p:txBody>
          <a:bodyPr wrap="square" lIns="0" rIns="0">
            <a:noAutofit/>
          </a:bodyPr>
          <a:lstStyle/>
          <a:p>
            <a:pPr algn="ctr"/>
            <a:r>
              <a:rPr lang="en-US" sz="800" dirty="0">
                <a:solidFill>
                  <a:schemeClr val="bg1"/>
                </a:solidFill>
              </a:rPr>
              <a:t>Solutions</a:t>
            </a:r>
          </a:p>
        </p:txBody>
      </p:sp>
      <p:sp>
        <p:nvSpPr>
          <p:cNvPr id="71" name="TextBox 70">
            <a:extLst>
              <a:ext uri="{FF2B5EF4-FFF2-40B4-BE49-F238E27FC236}">
                <a16:creationId xmlns:a16="http://schemas.microsoft.com/office/drawing/2014/main" id="{23322788-B0E8-4810-9F85-099E03294B34}"/>
              </a:ext>
            </a:extLst>
          </p:cNvPr>
          <p:cNvSpPr txBox="1"/>
          <p:nvPr userDrawn="1"/>
        </p:nvSpPr>
        <p:spPr>
          <a:xfrm>
            <a:off x="3244408" y="4225711"/>
            <a:ext cx="713232" cy="338328"/>
          </a:xfrm>
          <a:prstGeom prst="rect">
            <a:avLst/>
          </a:prstGeom>
          <a:noFill/>
        </p:spPr>
        <p:txBody>
          <a:bodyPr wrap="square" lIns="0" rIns="0">
            <a:noAutofit/>
          </a:bodyPr>
          <a:lstStyle/>
          <a:p>
            <a:pPr algn="ctr"/>
            <a:r>
              <a:rPr lang="en-US" sz="800" dirty="0">
                <a:solidFill>
                  <a:schemeClr val="bg1"/>
                </a:solidFill>
              </a:rPr>
              <a:t>RPA </a:t>
            </a:r>
          </a:p>
          <a:p>
            <a:pPr algn="ctr"/>
            <a:r>
              <a:rPr lang="en-US" sz="800" dirty="0">
                <a:solidFill>
                  <a:schemeClr val="bg1"/>
                </a:solidFill>
              </a:rPr>
              <a:t>sponsor</a:t>
            </a:r>
          </a:p>
        </p:txBody>
      </p:sp>
      <p:sp>
        <p:nvSpPr>
          <p:cNvPr id="73" name="TextBox 72">
            <a:extLst>
              <a:ext uri="{FF2B5EF4-FFF2-40B4-BE49-F238E27FC236}">
                <a16:creationId xmlns:a16="http://schemas.microsoft.com/office/drawing/2014/main" id="{D520B1DC-9673-453D-809A-04551CAA7DEB}"/>
              </a:ext>
            </a:extLst>
          </p:cNvPr>
          <p:cNvSpPr txBox="1"/>
          <p:nvPr userDrawn="1"/>
        </p:nvSpPr>
        <p:spPr>
          <a:xfrm>
            <a:off x="11099777" y="5048729"/>
            <a:ext cx="713232" cy="338328"/>
          </a:xfrm>
          <a:prstGeom prst="rect">
            <a:avLst/>
          </a:prstGeom>
          <a:noFill/>
        </p:spPr>
        <p:txBody>
          <a:bodyPr wrap="square" lIns="0" rIns="0">
            <a:noAutofit/>
          </a:bodyPr>
          <a:lstStyle/>
          <a:p>
            <a:pPr algn="ctr"/>
            <a:r>
              <a:rPr lang="en-US" sz="800" dirty="0">
                <a:solidFill>
                  <a:schemeClr val="bg1"/>
                </a:solidFill>
              </a:rPr>
              <a:t>Thank you</a:t>
            </a:r>
          </a:p>
        </p:txBody>
      </p:sp>
      <p:sp>
        <p:nvSpPr>
          <p:cNvPr id="75" name="TextBox 74">
            <a:extLst>
              <a:ext uri="{FF2B5EF4-FFF2-40B4-BE49-F238E27FC236}">
                <a16:creationId xmlns:a16="http://schemas.microsoft.com/office/drawing/2014/main" id="{560E4F95-46A1-4C63-B40C-8AF6F785075E}"/>
              </a:ext>
            </a:extLst>
          </p:cNvPr>
          <p:cNvSpPr txBox="1"/>
          <p:nvPr userDrawn="1"/>
        </p:nvSpPr>
        <p:spPr>
          <a:xfrm>
            <a:off x="387912" y="5048729"/>
            <a:ext cx="713232" cy="338328"/>
          </a:xfrm>
          <a:prstGeom prst="rect">
            <a:avLst/>
          </a:prstGeom>
          <a:noFill/>
        </p:spPr>
        <p:txBody>
          <a:bodyPr wrap="square" lIns="0" rIns="0">
            <a:noAutofit/>
          </a:bodyPr>
          <a:lstStyle/>
          <a:p>
            <a:pPr algn="ctr"/>
            <a:r>
              <a:rPr lang="en-US" sz="800" dirty="0">
                <a:solidFill>
                  <a:schemeClr val="bg1"/>
                </a:solidFill>
              </a:rPr>
              <a:t>Solutions alt</a:t>
            </a:r>
          </a:p>
        </p:txBody>
      </p:sp>
      <p:sp>
        <p:nvSpPr>
          <p:cNvPr id="77" name="TextBox 76">
            <a:extLst>
              <a:ext uri="{FF2B5EF4-FFF2-40B4-BE49-F238E27FC236}">
                <a16:creationId xmlns:a16="http://schemas.microsoft.com/office/drawing/2014/main" id="{F1584057-2144-400C-A3FB-CFF6BD8D7D8F}"/>
              </a:ext>
            </a:extLst>
          </p:cNvPr>
          <p:cNvSpPr txBox="1"/>
          <p:nvPr userDrawn="1"/>
        </p:nvSpPr>
        <p:spPr>
          <a:xfrm>
            <a:off x="1102036" y="5048729"/>
            <a:ext cx="713232" cy="338328"/>
          </a:xfrm>
          <a:prstGeom prst="rect">
            <a:avLst/>
          </a:prstGeom>
          <a:noFill/>
        </p:spPr>
        <p:txBody>
          <a:bodyPr wrap="square" lIns="0" rIns="0">
            <a:noAutofit/>
          </a:bodyPr>
          <a:lstStyle/>
          <a:p>
            <a:pPr algn="ctr"/>
            <a:r>
              <a:rPr lang="en-US" sz="800" dirty="0">
                <a:solidFill>
                  <a:schemeClr val="bg1"/>
                </a:solidFill>
              </a:rPr>
              <a:t>Speed</a:t>
            </a:r>
          </a:p>
        </p:txBody>
      </p:sp>
      <p:sp>
        <p:nvSpPr>
          <p:cNvPr id="79" name="TextBox 78">
            <a:extLst>
              <a:ext uri="{FF2B5EF4-FFF2-40B4-BE49-F238E27FC236}">
                <a16:creationId xmlns:a16="http://schemas.microsoft.com/office/drawing/2014/main" id="{7D991B7F-E7B6-4245-8A0B-1A4B6AD8287C}"/>
              </a:ext>
            </a:extLst>
          </p:cNvPr>
          <p:cNvSpPr txBox="1"/>
          <p:nvPr userDrawn="1"/>
        </p:nvSpPr>
        <p:spPr>
          <a:xfrm>
            <a:off x="1816160" y="5048729"/>
            <a:ext cx="713232" cy="338328"/>
          </a:xfrm>
          <a:prstGeom prst="rect">
            <a:avLst/>
          </a:prstGeom>
          <a:noFill/>
        </p:spPr>
        <p:txBody>
          <a:bodyPr wrap="square" lIns="0" rIns="0">
            <a:noAutofit/>
          </a:bodyPr>
          <a:lstStyle/>
          <a:p>
            <a:pPr algn="ctr"/>
            <a:r>
              <a:rPr lang="en-US" sz="800" dirty="0">
                <a:solidFill>
                  <a:schemeClr val="bg1"/>
                </a:solidFill>
              </a:rPr>
              <a:t>Stopwatch</a:t>
            </a:r>
          </a:p>
        </p:txBody>
      </p:sp>
      <p:sp>
        <p:nvSpPr>
          <p:cNvPr id="81" name="TextBox 80">
            <a:extLst>
              <a:ext uri="{FF2B5EF4-FFF2-40B4-BE49-F238E27FC236}">
                <a16:creationId xmlns:a16="http://schemas.microsoft.com/office/drawing/2014/main" id="{4AB04152-1628-4906-95CB-5201FFDED5AA}"/>
              </a:ext>
            </a:extLst>
          </p:cNvPr>
          <p:cNvSpPr txBox="1"/>
          <p:nvPr userDrawn="1"/>
        </p:nvSpPr>
        <p:spPr>
          <a:xfrm>
            <a:off x="2530284" y="5048729"/>
            <a:ext cx="713232" cy="338328"/>
          </a:xfrm>
          <a:prstGeom prst="rect">
            <a:avLst/>
          </a:prstGeom>
          <a:noFill/>
        </p:spPr>
        <p:txBody>
          <a:bodyPr wrap="square" lIns="0" rIns="0">
            <a:noAutofit/>
          </a:bodyPr>
          <a:lstStyle/>
          <a:p>
            <a:pPr algn="ctr"/>
            <a:r>
              <a:rPr lang="en-US" sz="800" dirty="0">
                <a:solidFill>
                  <a:schemeClr val="bg1"/>
                </a:solidFill>
              </a:rPr>
              <a:t>Stories</a:t>
            </a:r>
          </a:p>
        </p:txBody>
      </p:sp>
      <p:sp>
        <p:nvSpPr>
          <p:cNvPr id="83" name="TextBox 82">
            <a:extLst>
              <a:ext uri="{FF2B5EF4-FFF2-40B4-BE49-F238E27FC236}">
                <a16:creationId xmlns:a16="http://schemas.microsoft.com/office/drawing/2014/main" id="{3345DEDE-57AC-4564-88E4-728209D4D688}"/>
              </a:ext>
            </a:extLst>
          </p:cNvPr>
          <p:cNvSpPr txBox="1"/>
          <p:nvPr userDrawn="1"/>
        </p:nvSpPr>
        <p:spPr>
          <a:xfrm>
            <a:off x="3958532" y="5048729"/>
            <a:ext cx="713232" cy="338328"/>
          </a:xfrm>
          <a:prstGeom prst="rect">
            <a:avLst/>
          </a:prstGeom>
          <a:noFill/>
        </p:spPr>
        <p:txBody>
          <a:bodyPr wrap="square" lIns="0" rIns="0">
            <a:noAutofit/>
          </a:bodyPr>
          <a:lstStyle/>
          <a:p>
            <a:pPr algn="ctr"/>
            <a:r>
              <a:rPr lang="en-US" sz="800" dirty="0">
                <a:solidFill>
                  <a:schemeClr val="bg1"/>
                </a:solidFill>
              </a:rPr>
              <a:t>Success</a:t>
            </a:r>
          </a:p>
        </p:txBody>
      </p:sp>
      <p:sp>
        <p:nvSpPr>
          <p:cNvPr id="85" name="TextBox 84">
            <a:extLst>
              <a:ext uri="{FF2B5EF4-FFF2-40B4-BE49-F238E27FC236}">
                <a16:creationId xmlns:a16="http://schemas.microsoft.com/office/drawing/2014/main" id="{F99FC8D3-31C6-4006-BDED-1A10165E69BB}"/>
              </a:ext>
            </a:extLst>
          </p:cNvPr>
          <p:cNvSpPr txBox="1"/>
          <p:nvPr userDrawn="1"/>
        </p:nvSpPr>
        <p:spPr>
          <a:xfrm>
            <a:off x="8957400" y="5048729"/>
            <a:ext cx="713232" cy="338328"/>
          </a:xfrm>
          <a:prstGeom prst="rect">
            <a:avLst/>
          </a:prstGeom>
          <a:noFill/>
        </p:spPr>
        <p:txBody>
          <a:bodyPr wrap="square" lIns="0" r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bg1"/>
                </a:solidFill>
              </a:rPr>
              <a:t>Technology</a:t>
            </a:r>
          </a:p>
          <a:p>
            <a:pPr algn="ctr"/>
            <a:r>
              <a:rPr lang="en-US" sz="800" dirty="0">
                <a:solidFill>
                  <a:schemeClr val="bg1"/>
                </a:solidFill>
              </a:rPr>
              <a:t>alt 2</a:t>
            </a:r>
          </a:p>
        </p:txBody>
      </p:sp>
      <p:sp>
        <p:nvSpPr>
          <p:cNvPr id="87" name="TextBox 86">
            <a:extLst>
              <a:ext uri="{FF2B5EF4-FFF2-40B4-BE49-F238E27FC236}">
                <a16:creationId xmlns:a16="http://schemas.microsoft.com/office/drawing/2014/main" id="{0EB8FC8D-0A79-4319-9261-CD36B4ABB97D}"/>
              </a:ext>
            </a:extLst>
          </p:cNvPr>
          <p:cNvSpPr txBox="1"/>
          <p:nvPr userDrawn="1"/>
        </p:nvSpPr>
        <p:spPr>
          <a:xfrm>
            <a:off x="9671524" y="5048729"/>
            <a:ext cx="713232" cy="338328"/>
          </a:xfrm>
          <a:prstGeom prst="rect">
            <a:avLst/>
          </a:prstGeom>
          <a:noFill/>
        </p:spPr>
        <p:txBody>
          <a:bodyPr wrap="square" lIns="0" r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bg1"/>
                </a:solidFill>
              </a:rPr>
              <a:t>Technology</a:t>
            </a:r>
          </a:p>
          <a:p>
            <a:pPr algn="ctr"/>
            <a:r>
              <a:rPr lang="en-US" sz="800" dirty="0">
                <a:solidFill>
                  <a:schemeClr val="bg1"/>
                </a:solidFill>
              </a:rPr>
              <a:t>alt 3</a:t>
            </a:r>
          </a:p>
        </p:txBody>
      </p:sp>
      <p:sp>
        <p:nvSpPr>
          <p:cNvPr id="89" name="TextBox 88">
            <a:extLst>
              <a:ext uri="{FF2B5EF4-FFF2-40B4-BE49-F238E27FC236}">
                <a16:creationId xmlns:a16="http://schemas.microsoft.com/office/drawing/2014/main" id="{16B83C2F-B73D-4004-8DC2-17B0D1C49484}"/>
              </a:ext>
            </a:extLst>
          </p:cNvPr>
          <p:cNvSpPr txBox="1"/>
          <p:nvPr userDrawn="1"/>
        </p:nvSpPr>
        <p:spPr>
          <a:xfrm>
            <a:off x="4672656" y="5048729"/>
            <a:ext cx="713232" cy="338328"/>
          </a:xfrm>
          <a:prstGeom prst="rect">
            <a:avLst/>
          </a:prstGeom>
          <a:noFill/>
        </p:spPr>
        <p:txBody>
          <a:bodyPr wrap="square" lIns="0" rIns="0">
            <a:noAutofit/>
          </a:bodyPr>
          <a:lstStyle/>
          <a:p>
            <a:pPr algn="ctr"/>
            <a:r>
              <a:rPr lang="en-US" sz="800" dirty="0">
                <a:solidFill>
                  <a:schemeClr val="bg1"/>
                </a:solidFill>
              </a:rPr>
              <a:t>Support</a:t>
            </a:r>
          </a:p>
        </p:txBody>
      </p:sp>
      <p:sp>
        <p:nvSpPr>
          <p:cNvPr id="91" name="TextBox 90">
            <a:extLst>
              <a:ext uri="{FF2B5EF4-FFF2-40B4-BE49-F238E27FC236}">
                <a16:creationId xmlns:a16="http://schemas.microsoft.com/office/drawing/2014/main" id="{30196A34-1DAA-4E1C-BBDB-E2F5837A315D}"/>
              </a:ext>
            </a:extLst>
          </p:cNvPr>
          <p:cNvSpPr txBox="1"/>
          <p:nvPr userDrawn="1"/>
        </p:nvSpPr>
        <p:spPr>
          <a:xfrm>
            <a:off x="5386780" y="5048729"/>
            <a:ext cx="713232" cy="338328"/>
          </a:xfrm>
          <a:prstGeom prst="rect">
            <a:avLst/>
          </a:prstGeom>
          <a:noFill/>
        </p:spPr>
        <p:txBody>
          <a:bodyPr wrap="square" lIns="0" rIns="0">
            <a:noAutofit/>
          </a:bodyPr>
          <a:lstStyle/>
          <a:p>
            <a:pPr algn="ctr"/>
            <a:r>
              <a:rPr lang="en-US" sz="800" dirty="0">
                <a:solidFill>
                  <a:schemeClr val="bg1"/>
                </a:solidFill>
              </a:rPr>
              <a:t>Survey</a:t>
            </a:r>
          </a:p>
        </p:txBody>
      </p:sp>
      <p:sp>
        <p:nvSpPr>
          <p:cNvPr id="93" name="TextBox 92">
            <a:extLst>
              <a:ext uri="{FF2B5EF4-FFF2-40B4-BE49-F238E27FC236}">
                <a16:creationId xmlns:a16="http://schemas.microsoft.com/office/drawing/2014/main" id="{0C514B26-407F-4715-BFD2-7CDDED791699}"/>
              </a:ext>
            </a:extLst>
          </p:cNvPr>
          <p:cNvSpPr txBox="1"/>
          <p:nvPr userDrawn="1"/>
        </p:nvSpPr>
        <p:spPr>
          <a:xfrm>
            <a:off x="6100904" y="5048729"/>
            <a:ext cx="713232" cy="338328"/>
          </a:xfrm>
          <a:prstGeom prst="rect">
            <a:avLst/>
          </a:prstGeom>
          <a:noFill/>
        </p:spPr>
        <p:txBody>
          <a:bodyPr wrap="square" lIns="0" rIns="0">
            <a:noAutofit/>
          </a:bodyPr>
          <a:lstStyle/>
          <a:p>
            <a:pPr algn="ctr"/>
            <a:r>
              <a:rPr lang="en-US" sz="800" dirty="0">
                <a:solidFill>
                  <a:schemeClr val="bg1"/>
                </a:solidFill>
              </a:rPr>
              <a:t>Tap Touch</a:t>
            </a:r>
          </a:p>
        </p:txBody>
      </p:sp>
      <p:sp>
        <p:nvSpPr>
          <p:cNvPr id="95" name="TextBox 94">
            <a:extLst>
              <a:ext uri="{FF2B5EF4-FFF2-40B4-BE49-F238E27FC236}">
                <a16:creationId xmlns:a16="http://schemas.microsoft.com/office/drawing/2014/main" id="{D95D0E53-FB20-4E57-B9AE-D44137D79D2C}"/>
              </a:ext>
            </a:extLst>
          </p:cNvPr>
          <p:cNvSpPr txBox="1"/>
          <p:nvPr userDrawn="1"/>
        </p:nvSpPr>
        <p:spPr>
          <a:xfrm>
            <a:off x="6815028" y="5048729"/>
            <a:ext cx="713232" cy="338328"/>
          </a:xfrm>
          <a:prstGeom prst="rect">
            <a:avLst/>
          </a:prstGeom>
          <a:noFill/>
        </p:spPr>
        <p:txBody>
          <a:bodyPr wrap="square" lIns="0" rIns="0">
            <a:noAutofit/>
          </a:bodyPr>
          <a:lstStyle/>
          <a:p>
            <a:pPr algn="ctr"/>
            <a:r>
              <a:rPr lang="en-US" sz="800" dirty="0">
                <a:solidFill>
                  <a:schemeClr val="bg1"/>
                </a:solidFill>
              </a:rPr>
              <a:t>Target</a:t>
            </a:r>
          </a:p>
        </p:txBody>
      </p:sp>
      <p:sp>
        <p:nvSpPr>
          <p:cNvPr id="97" name="TextBox 96">
            <a:extLst>
              <a:ext uri="{FF2B5EF4-FFF2-40B4-BE49-F238E27FC236}">
                <a16:creationId xmlns:a16="http://schemas.microsoft.com/office/drawing/2014/main" id="{512526B0-C75B-49BD-A318-2D3A5990D94A}"/>
              </a:ext>
            </a:extLst>
          </p:cNvPr>
          <p:cNvSpPr txBox="1"/>
          <p:nvPr userDrawn="1"/>
        </p:nvSpPr>
        <p:spPr>
          <a:xfrm>
            <a:off x="7529152" y="5048729"/>
            <a:ext cx="713232" cy="338328"/>
          </a:xfrm>
          <a:prstGeom prst="rect">
            <a:avLst/>
          </a:prstGeom>
          <a:noFill/>
        </p:spPr>
        <p:txBody>
          <a:bodyPr wrap="square" lIns="0" rIns="0">
            <a:noAutofit/>
          </a:bodyPr>
          <a:lstStyle/>
          <a:p>
            <a:pPr algn="ctr"/>
            <a:r>
              <a:rPr lang="en-US" sz="800" dirty="0">
                <a:solidFill>
                  <a:schemeClr val="bg1"/>
                </a:solidFill>
              </a:rPr>
              <a:t>Technology</a:t>
            </a:r>
          </a:p>
        </p:txBody>
      </p:sp>
      <p:sp>
        <p:nvSpPr>
          <p:cNvPr id="132" name="TextBox 131">
            <a:extLst>
              <a:ext uri="{FF2B5EF4-FFF2-40B4-BE49-F238E27FC236}">
                <a16:creationId xmlns:a16="http://schemas.microsoft.com/office/drawing/2014/main" id="{3E6A5E6B-F338-4C46-AF63-8A5DF28B0486}"/>
              </a:ext>
            </a:extLst>
          </p:cNvPr>
          <p:cNvSpPr txBox="1"/>
          <p:nvPr userDrawn="1"/>
        </p:nvSpPr>
        <p:spPr>
          <a:xfrm>
            <a:off x="8243276" y="5048729"/>
            <a:ext cx="713232" cy="338328"/>
          </a:xfrm>
          <a:prstGeom prst="rect">
            <a:avLst/>
          </a:prstGeom>
          <a:noFill/>
        </p:spPr>
        <p:txBody>
          <a:bodyPr wrap="square" lIns="0" rIns="0">
            <a:noAutofit/>
          </a:bodyPr>
          <a:lstStyle/>
          <a:p>
            <a:pPr algn="ctr"/>
            <a:r>
              <a:rPr lang="en-US" sz="800" dirty="0">
                <a:solidFill>
                  <a:schemeClr val="bg1"/>
                </a:solidFill>
              </a:rPr>
              <a:t>Technology </a:t>
            </a:r>
          </a:p>
          <a:p>
            <a:pPr algn="ctr"/>
            <a:r>
              <a:rPr lang="en-US" sz="800" dirty="0">
                <a:solidFill>
                  <a:schemeClr val="bg1"/>
                </a:solidFill>
              </a:rPr>
              <a:t>alt</a:t>
            </a:r>
          </a:p>
        </p:txBody>
      </p:sp>
      <p:sp>
        <p:nvSpPr>
          <p:cNvPr id="134" name="TextBox 133">
            <a:extLst>
              <a:ext uri="{FF2B5EF4-FFF2-40B4-BE49-F238E27FC236}">
                <a16:creationId xmlns:a16="http://schemas.microsoft.com/office/drawing/2014/main" id="{0DCCDCF5-E8D7-4E41-BEC8-0334D020EFFA}"/>
              </a:ext>
            </a:extLst>
          </p:cNvPr>
          <p:cNvSpPr txBox="1"/>
          <p:nvPr userDrawn="1"/>
        </p:nvSpPr>
        <p:spPr>
          <a:xfrm>
            <a:off x="10385648" y="5048729"/>
            <a:ext cx="713232" cy="338328"/>
          </a:xfrm>
          <a:prstGeom prst="rect">
            <a:avLst/>
          </a:prstGeom>
          <a:noFill/>
        </p:spPr>
        <p:txBody>
          <a:bodyPr wrap="square" lIns="0" rIns="0">
            <a:noAutofit/>
          </a:bodyPr>
          <a:lstStyle/>
          <a:p>
            <a:pPr algn="ctr"/>
            <a:r>
              <a:rPr lang="en-US" sz="800" dirty="0">
                <a:solidFill>
                  <a:schemeClr val="bg1"/>
                </a:solidFill>
              </a:rPr>
              <a:t>Tent</a:t>
            </a:r>
          </a:p>
        </p:txBody>
      </p:sp>
      <p:sp>
        <p:nvSpPr>
          <p:cNvPr id="136" name="TextBox 135">
            <a:extLst>
              <a:ext uri="{FF2B5EF4-FFF2-40B4-BE49-F238E27FC236}">
                <a16:creationId xmlns:a16="http://schemas.microsoft.com/office/drawing/2014/main" id="{21BFBAFB-C564-42F2-B053-F6DCF22C9194}"/>
              </a:ext>
            </a:extLst>
          </p:cNvPr>
          <p:cNvSpPr txBox="1"/>
          <p:nvPr userDrawn="1"/>
        </p:nvSpPr>
        <p:spPr>
          <a:xfrm>
            <a:off x="3244408" y="5048729"/>
            <a:ext cx="713232" cy="338328"/>
          </a:xfrm>
          <a:prstGeom prst="rect">
            <a:avLst/>
          </a:prstGeom>
          <a:noFill/>
        </p:spPr>
        <p:txBody>
          <a:bodyPr wrap="square" lIns="0" rIns="0">
            <a:noAutofit/>
          </a:bodyPr>
          <a:lstStyle/>
          <a:p>
            <a:pPr algn="ctr"/>
            <a:r>
              <a:rPr lang="en-US" sz="800" dirty="0">
                <a:solidFill>
                  <a:schemeClr val="bg1"/>
                </a:solidFill>
              </a:rPr>
              <a:t>Student</a:t>
            </a:r>
          </a:p>
        </p:txBody>
      </p:sp>
      <p:sp>
        <p:nvSpPr>
          <p:cNvPr id="138" name="TextBox 137">
            <a:extLst>
              <a:ext uri="{FF2B5EF4-FFF2-40B4-BE49-F238E27FC236}">
                <a16:creationId xmlns:a16="http://schemas.microsoft.com/office/drawing/2014/main" id="{1CBE3880-04C9-47AE-8296-7D814D2476F0}"/>
              </a:ext>
            </a:extLst>
          </p:cNvPr>
          <p:cNvSpPr txBox="1"/>
          <p:nvPr userDrawn="1"/>
        </p:nvSpPr>
        <p:spPr>
          <a:xfrm>
            <a:off x="387912" y="5871746"/>
            <a:ext cx="713232" cy="338328"/>
          </a:xfrm>
          <a:prstGeom prst="rect">
            <a:avLst/>
          </a:prstGeom>
          <a:noFill/>
        </p:spPr>
        <p:txBody>
          <a:bodyPr wrap="square" lIns="0" rIns="0">
            <a:noAutofit/>
          </a:bodyPr>
          <a:lstStyle/>
          <a:p>
            <a:pPr algn="ctr"/>
            <a:r>
              <a:rPr lang="en-US" sz="800" dirty="0">
                <a:solidFill>
                  <a:schemeClr val="bg1"/>
                </a:solidFill>
              </a:rPr>
              <a:t>Time saver</a:t>
            </a:r>
          </a:p>
        </p:txBody>
      </p:sp>
      <p:sp>
        <p:nvSpPr>
          <p:cNvPr id="140" name="TextBox 139">
            <a:extLst>
              <a:ext uri="{FF2B5EF4-FFF2-40B4-BE49-F238E27FC236}">
                <a16:creationId xmlns:a16="http://schemas.microsoft.com/office/drawing/2014/main" id="{AEADC09C-0D4F-41A1-938E-4BA5DD932790}"/>
              </a:ext>
            </a:extLst>
          </p:cNvPr>
          <p:cNvSpPr txBox="1"/>
          <p:nvPr userDrawn="1"/>
        </p:nvSpPr>
        <p:spPr>
          <a:xfrm>
            <a:off x="1102963" y="5871746"/>
            <a:ext cx="713232" cy="338328"/>
          </a:xfrm>
          <a:prstGeom prst="rect">
            <a:avLst/>
          </a:prstGeom>
          <a:noFill/>
        </p:spPr>
        <p:txBody>
          <a:bodyPr wrap="square" lIns="0" rIns="0">
            <a:noAutofit/>
          </a:bodyPr>
          <a:lstStyle/>
          <a:p>
            <a:pPr algn="ctr"/>
            <a:r>
              <a:rPr lang="en-US" sz="800" dirty="0">
                <a:solidFill>
                  <a:schemeClr val="bg1"/>
                </a:solidFill>
              </a:rPr>
              <a:t>User</a:t>
            </a:r>
          </a:p>
        </p:txBody>
      </p:sp>
      <p:sp>
        <p:nvSpPr>
          <p:cNvPr id="142" name="TextBox 141">
            <a:extLst>
              <a:ext uri="{FF2B5EF4-FFF2-40B4-BE49-F238E27FC236}">
                <a16:creationId xmlns:a16="http://schemas.microsoft.com/office/drawing/2014/main" id="{C2BF9C2F-2C11-4BE5-9679-7ED3B905BD95}"/>
              </a:ext>
            </a:extLst>
          </p:cNvPr>
          <p:cNvSpPr txBox="1"/>
          <p:nvPr userDrawn="1"/>
        </p:nvSpPr>
        <p:spPr>
          <a:xfrm>
            <a:off x="1818014" y="5871746"/>
            <a:ext cx="713232" cy="338328"/>
          </a:xfrm>
          <a:prstGeom prst="rect">
            <a:avLst/>
          </a:prstGeom>
          <a:noFill/>
        </p:spPr>
        <p:txBody>
          <a:bodyPr wrap="square" lIns="0" rIns="0">
            <a:noAutofit/>
          </a:bodyPr>
          <a:lstStyle/>
          <a:p>
            <a:pPr algn="ctr"/>
            <a:r>
              <a:rPr lang="en-US" sz="800" dirty="0">
                <a:solidFill>
                  <a:schemeClr val="bg1"/>
                </a:solidFill>
              </a:rPr>
              <a:t>User-OTM</a:t>
            </a:r>
          </a:p>
        </p:txBody>
      </p:sp>
      <p:sp>
        <p:nvSpPr>
          <p:cNvPr id="144" name="TextBox 143">
            <a:extLst>
              <a:ext uri="{FF2B5EF4-FFF2-40B4-BE49-F238E27FC236}">
                <a16:creationId xmlns:a16="http://schemas.microsoft.com/office/drawing/2014/main" id="{A2CCD9FD-B36B-4E9A-9E86-5FA76D828702}"/>
              </a:ext>
            </a:extLst>
          </p:cNvPr>
          <p:cNvSpPr txBox="1"/>
          <p:nvPr userDrawn="1"/>
        </p:nvSpPr>
        <p:spPr>
          <a:xfrm>
            <a:off x="2533065" y="5871746"/>
            <a:ext cx="713232" cy="338328"/>
          </a:xfrm>
          <a:prstGeom prst="rect">
            <a:avLst/>
          </a:prstGeom>
          <a:noFill/>
        </p:spPr>
        <p:txBody>
          <a:bodyPr wrap="square" lIns="0" rIns="0">
            <a:noAutofit/>
          </a:bodyPr>
          <a:lstStyle/>
          <a:p>
            <a:pPr algn="ctr"/>
            <a:r>
              <a:rPr lang="en-US" sz="800" dirty="0">
                <a:solidFill>
                  <a:schemeClr val="bg1"/>
                </a:solidFill>
              </a:rPr>
              <a:t>Validate</a:t>
            </a:r>
          </a:p>
        </p:txBody>
      </p:sp>
      <p:sp>
        <p:nvSpPr>
          <p:cNvPr id="146" name="TextBox 145">
            <a:extLst>
              <a:ext uri="{FF2B5EF4-FFF2-40B4-BE49-F238E27FC236}">
                <a16:creationId xmlns:a16="http://schemas.microsoft.com/office/drawing/2014/main" id="{D27B6B10-EB62-41F8-A5E5-2132B65EF807}"/>
              </a:ext>
            </a:extLst>
          </p:cNvPr>
          <p:cNvSpPr txBox="1"/>
          <p:nvPr userDrawn="1"/>
        </p:nvSpPr>
        <p:spPr>
          <a:xfrm>
            <a:off x="3963167" y="5871746"/>
            <a:ext cx="713232" cy="338328"/>
          </a:xfrm>
          <a:prstGeom prst="rect">
            <a:avLst/>
          </a:prstGeom>
          <a:noFill/>
        </p:spPr>
        <p:txBody>
          <a:bodyPr wrap="square" lIns="0" rIns="0">
            <a:noAutofit/>
          </a:bodyPr>
          <a:lstStyle/>
          <a:p>
            <a:pPr algn="ctr"/>
            <a:r>
              <a:rPr lang="en-US" sz="800" dirty="0">
                <a:solidFill>
                  <a:schemeClr val="bg1"/>
                </a:solidFill>
              </a:rPr>
              <a:t>Vendor</a:t>
            </a:r>
          </a:p>
        </p:txBody>
      </p:sp>
      <p:sp>
        <p:nvSpPr>
          <p:cNvPr id="148" name="TextBox 147">
            <a:extLst>
              <a:ext uri="{FF2B5EF4-FFF2-40B4-BE49-F238E27FC236}">
                <a16:creationId xmlns:a16="http://schemas.microsoft.com/office/drawing/2014/main" id="{47237AC3-0089-46CF-8AB5-24E9AC06306C}"/>
              </a:ext>
            </a:extLst>
          </p:cNvPr>
          <p:cNvSpPr txBox="1"/>
          <p:nvPr userDrawn="1"/>
        </p:nvSpPr>
        <p:spPr>
          <a:xfrm>
            <a:off x="8968524" y="5871746"/>
            <a:ext cx="713232" cy="338328"/>
          </a:xfrm>
          <a:prstGeom prst="rect">
            <a:avLst/>
          </a:prstGeom>
          <a:noFill/>
        </p:spPr>
        <p:txBody>
          <a:bodyPr wrap="square" lIns="0" rIns="0">
            <a:noAutofit/>
          </a:bodyPr>
          <a:lstStyle/>
          <a:p>
            <a:pPr algn="ctr"/>
            <a:r>
              <a:rPr lang="en-US" sz="800" dirty="0">
                <a:solidFill>
                  <a:schemeClr val="bg1"/>
                </a:solidFill>
              </a:rPr>
              <a:t>Welcome</a:t>
            </a:r>
          </a:p>
        </p:txBody>
      </p:sp>
      <p:sp>
        <p:nvSpPr>
          <p:cNvPr id="150" name="TextBox 149">
            <a:extLst>
              <a:ext uri="{FF2B5EF4-FFF2-40B4-BE49-F238E27FC236}">
                <a16:creationId xmlns:a16="http://schemas.microsoft.com/office/drawing/2014/main" id="{11626867-B4FE-4CC2-B478-8953FA7E0F8F}"/>
              </a:ext>
            </a:extLst>
          </p:cNvPr>
          <p:cNvSpPr txBox="1"/>
          <p:nvPr userDrawn="1"/>
        </p:nvSpPr>
        <p:spPr>
          <a:xfrm>
            <a:off x="9683575" y="5871746"/>
            <a:ext cx="713232" cy="338328"/>
          </a:xfrm>
          <a:prstGeom prst="rect">
            <a:avLst/>
          </a:prstGeom>
          <a:noFill/>
        </p:spPr>
        <p:txBody>
          <a:bodyPr wrap="square" lIns="0" rIns="0">
            <a:noAutofit/>
          </a:bodyPr>
          <a:lstStyle/>
          <a:p>
            <a:pPr algn="ctr"/>
            <a:r>
              <a:rPr lang="en-US" sz="800" dirty="0">
                <a:solidFill>
                  <a:schemeClr val="bg1"/>
                </a:solidFill>
              </a:rPr>
              <a:t>Zoom in</a:t>
            </a:r>
          </a:p>
        </p:txBody>
      </p:sp>
      <p:sp>
        <p:nvSpPr>
          <p:cNvPr id="152" name="TextBox 151">
            <a:extLst>
              <a:ext uri="{FF2B5EF4-FFF2-40B4-BE49-F238E27FC236}">
                <a16:creationId xmlns:a16="http://schemas.microsoft.com/office/drawing/2014/main" id="{E54DA6C6-2A86-4E90-A670-8F55A2BE8EC3}"/>
              </a:ext>
            </a:extLst>
          </p:cNvPr>
          <p:cNvSpPr txBox="1"/>
          <p:nvPr userDrawn="1"/>
        </p:nvSpPr>
        <p:spPr>
          <a:xfrm>
            <a:off x="4678218" y="5871746"/>
            <a:ext cx="713232" cy="338328"/>
          </a:xfrm>
          <a:prstGeom prst="rect">
            <a:avLst/>
          </a:prstGeom>
          <a:noFill/>
        </p:spPr>
        <p:txBody>
          <a:bodyPr wrap="square" lIns="0" rIns="0">
            <a:noAutofit/>
          </a:bodyPr>
          <a:lstStyle/>
          <a:p>
            <a:pPr algn="ctr"/>
            <a:r>
              <a:rPr lang="en-US" sz="800" dirty="0">
                <a:solidFill>
                  <a:schemeClr val="bg1"/>
                </a:solidFill>
              </a:rPr>
              <a:t>Visibility off</a:t>
            </a:r>
          </a:p>
        </p:txBody>
      </p:sp>
      <p:sp>
        <p:nvSpPr>
          <p:cNvPr id="154" name="TextBox 153">
            <a:extLst>
              <a:ext uri="{FF2B5EF4-FFF2-40B4-BE49-F238E27FC236}">
                <a16:creationId xmlns:a16="http://schemas.microsoft.com/office/drawing/2014/main" id="{8B5A50D2-643E-444C-91AD-908719D83369}"/>
              </a:ext>
            </a:extLst>
          </p:cNvPr>
          <p:cNvSpPr txBox="1"/>
          <p:nvPr userDrawn="1"/>
        </p:nvSpPr>
        <p:spPr>
          <a:xfrm>
            <a:off x="5393269" y="5871746"/>
            <a:ext cx="713232" cy="338328"/>
          </a:xfrm>
          <a:prstGeom prst="rect">
            <a:avLst/>
          </a:prstGeom>
          <a:noFill/>
        </p:spPr>
        <p:txBody>
          <a:bodyPr wrap="square" lIns="0" rIns="0">
            <a:noAutofit/>
          </a:bodyPr>
          <a:lstStyle/>
          <a:p>
            <a:pPr algn="ctr"/>
            <a:r>
              <a:rPr lang="en-US" sz="800" dirty="0">
                <a:solidFill>
                  <a:schemeClr val="bg1"/>
                </a:solidFill>
              </a:rPr>
              <a:t>Visibility on</a:t>
            </a:r>
          </a:p>
        </p:txBody>
      </p:sp>
      <p:sp>
        <p:nvSpPr>
          <p:cNvPr id="156" name="TextBox 155">
            <a:extLst>
              <a:ext uri="{FF2B5EF4-FFF2-40B4-BE49-F238E27FC236}">
                <a16:creationId xmlns:a16="http://schemas.microsoft.com/office/drawing/2014/main" id="{B4EF8EA4-DD3B-49C3-BB80-D59E4635EC30}"/>
              </a:ext>
            </a:extLst>
          </p:cNvPr>
          <p:cNvSpPr txBox="1"/>
          <p:nvPr userDrawn="1"/>
        </p:nvSpPr>
        <p:spPr>
          <a:xfrm>
            <a:off x="6108320" y="5871746"/>
            <a:ext cx="713232" cy="338328"/>
          </a:xfrm>
          <a:prstGeom prst="rect">
            <a:avLst/>
          </a:prstGeom>
          <a:noFill/>
        </p:spPr>
        <p:txBody>
          <a:bodyPr wrap="square" lIns="0" rIns="0">
            <a:noAutofit/>
          </a:bodyPr>
          <a:lstStyle/>
          <a:p>
            <a:pPr algn="ctr"/>
            <a:r>
              <a:rPr lang="en-US" sz="800" dirty="0">
                <a:solidFill>
                  <a:schemeClr val="bg1"/>
                </a:solidFill>
              </a:rPr>
              <a:t>Warning</a:t>
            </a:r>
          </a:p>
        </p:txBody>
      </p:sp>
      <p:sp>
        <p:nvSpPr>
          <p:cNvPr id="158" name="TextBox 157">
            <a:extLst>
              <a:ext uri="{FF2B5EF4-FFF2-40B4-BE49-F238E27FC236}">
                <a16:creationId xmlns:a16="http://schemas.microsoft.com/office/drawing/2014/main" id="{7CC97ABF-8490-46A4-99AD-5DE36CE56F10}"/>
              </a:ext>
            </a:extLst>
          </p:cNvPr>
          <p:cNvSpPr txBox="1"/>
          <p:nvPr userDrawn="1"/>
        </p:nvSpPr>
        <p:spPr>
          <a:xfrm>
            <a:off x="6823371" y="5871746"/>
            <a:ext cx="713232" cy="338328"/>
          </a:xfrm>
          <a:prstGeom prst="rect">
            <a:avLst/>
          </a:prstGeom>
          <a:noFill/>
        </p:spPr>
        <p:txBody>
          <a:bodyPr wrap="square" lIns="0" rIns="0">
            <a:noAutofit/>
          </a:bodyPr>
          <a:lstStyle/>
          <a:p>
            <a:pPr algn="ctr"/>
            <a:r>
              <a:rPr lang="en-US" sz="800" dirty="0">
                <a:solidFill>
                  <a:schemeClr val="bg1"/>
                </a:solidFill>
              </a:rPr>
              <a:t>Web</a:t>
            </a:r>
          </a:p>
          <a:p>
            <a:pPr algn="ctr"/>
            <a:r>
              <a:rPr lang="en-US" sz="800" dirty="0">
                <a:solidFill>
                  <a:schemeClr val="bg1"/>
                </a:solidFill>
              </a:rPr>
              <a:t>expert</a:t>
            </a:r>
          </a:p>
        </p:txBody>
      </p:sp>
      <p:sp>
        <p:nvSpPr>
          <p:cNvPr id="160" name="TextBox 159">
            <a:extLst>
              <a:ext uri="{FF2B5EF4-FFF2-40B4-BE49-F238E27FC236}">
                <a16:creationId xmlns:a16="http://schemas.microsoft.com/office/drawing/2014/main" id="{3848EC07-2C98-4BFC-8908-633AC4D09790}"/>
              </a:ext>
            </a:extLst>
          </p:cNvPr>
          <p:cNvSpPr txBox="1"/>
          <p:nvPr userDrawn="1"/>
        </p:nvSpPr>
        <p:spPr>
          <a:xfrm>
            <a:off x="7538422" y="5871746"/>
            <a:ext cx="713232" cy="338328"/>
          </a:xfrm>
          <a:prstGeom prst="rect">
            <a:avLst/>
          </a:prstGeom>
          <a:noFill/>
        </p:spPr>
        <p:txBody>
          <a:bodyPr wrap="square" lIns="0" rIns="0">
            <a:noAutofit/>
          </a:bodyPr>
          <a:lstStyle/>
          <a:p>
            <a:pPr algn="ctr"/>
            <a:r>
              <a:rPr lang="en-US" sz="800" dirty="0">
                <a:solidFill>
                  <a:schemeClr val="bg1"/>
                </a:solidFill>
              </a:rPr>
              <a:t>Web</a:t>
            </a:r>
          </a:p>
          <a:p>
            <a:pPr algn="ctr"/>
            <a:r>
              <a:rPr lang="en-US" sz="800" dirty="0">
                <a:solidFill>
                  <a:schemeClr val="bg1"/>
                </a:solidFill>
              </a:rPr>
              <a:t>scraping</a:t>
            </a:r>
          </a:p>
        </p:txBody>
      </p:sp>
      <p:sp>
        <p:nvSpPr>
          <p:cNvPr id="162" name="TextBox 161">
            <a:extLst>
              <a:ext uri="{FF2B5EF4-FFF2-40B4-BE49-F238E27FC236}">
                <a16:creationId xmlns:a16="http://schemas.microsoft.com/office/drawing/2014/main" id="{1ACEBDC3-AAFD-453A-A449-A30BCDA7D302}"/>
              </a:ext>
            </a:extLst>
          </p:cNvPr>
          <p:cNvSpPr txBox="1"/>
          <p:nvPr userDrawn="1"/>
        </p:nvSpPr>
        <p:spPr>
          <a:xfrm>
            <a:off x="8253473" y="5871746"/>
            <a:ext cx="713232" cy="338328"/>
          </a:xfrm>
          <a:prstGeom prst="rect">
            <a:avLst/>
          </a:prstGeom>
          <a:noFill/>
        </p:spPr>
        <p:txBody>
          <a:bodyPr wrap="square" lIns="0" rIns="0">
            <a:noAutofit/>
          </a:bodyPr>
          <a:lstStyle/>
          <a:p>
            <a:pPr algn="ctr"/>
            <a:r>
              <a:rPr lang="en-US" sz="800" dirty="0">
                <a:solidFill>
                  <a:schemeClr val="bg1"/>
                </a:solidFill>
              </a:rPr>
              <a:t>Web</a:t>
            </a:r>
          </a:p>
          <a:p>
            <a:pPr algn="ctr"/>
            <a:r>
              <a:rPr lang="en-US" sz="800" dirty="0">
                <a:solidFill>
                  <a:schemeClr val="bg1"/>
                </a:solidFill>
              </a:rPr>
              <a:t>testing</a:t>
            </a:r>
          </a:p>
        </p:txBody>
      </p:sp>
      <p:sp>
        <p:nvSpPr>
          <p:cNvPr id="164" name="TextBox 163">
            <a:extLst>
              <a:ext uri="{FF2B5EF4-FFF2-40B4-BE49-F238E27FC236}">
                <a16:creationId xmlns:a16="http://schemas.microsoft.com/office/drawing/2014/main" id="{4EB718B1-D19F-4956-A99B-00E654FCC9FD}"/>
              </a:ext>
            </a:extLst>
          </p:cNvPr>
          <p:cNvSpPr txBox="1"/>
          <p:nvPr userDrawn="1"/>
        </p:nvSpPr>
        <p:spPr>
          <a:xfrm>
            <a:off x="10398626" y="5871746"/>
            <a:ext cx="713232" cy="338328"/>
          </a:xfrm>
          <a:prstGeom prst="rect">
            <a:avLst/>
          </a:prstGeom>
          <a:noFill/>
        </p:spPr>
        <p:txBody>
          <a:bodyPr wrap="square" lIns="0" rIns="0">
            <a:noAutofit/>
          </a:bodyPr>
          <a:lstStyle/>
          <a:p>
            <a:pPr algn="ctr"/>
            <a:r>
              <a:rPr lang="en-US" sz="800" dirty="0">
                <a:solidFill>
                  <a:schemeClr val="bg1"/>
                </a:solidFill>
              </a:rPr>
              <a:t>Zoom out</a:t>
            </a:r>
          </a:p>
        </p:txBody>
      </p:sp>
      <p:sp>
        <p:nvSpPr>
          <p:cNvPr id="166" name="TextBox 165">
            <a:extLst>
              <a:ext uri="{FF2B5EF4-FFF2-40B4-BE49-F238E27FC236}">
                <a16:creationId xmlns:a16="http://schemas.microsoft.com/office/drawing/2014/main" id="{003C8875-E82C-44D5-AE45-3DA1CA41D21D}"/>
              </a:ext>
            </a:extLst>
          </p:cNvPr>
          <p:cNvSpPr txBox="1"/>
          <p:nvPr userDrawn="1"/>
        </p:nvSpPr>
        <p:spPr>
          <a:xfrm>
            <a:off x="3248116" y="5871746"/>
            <a:ext cx="713232" cy="338328"/>
          </a:xfrm>
          <a:prstGeom prst="rect">
            <a:avLst/>
          </a:prstGeom>
          <a:noFill/>
        </p:spPr>
        <p:txBody>
          <a:bodyPr wrap="square" lIns="0" rIns="0">
            <a:noAutofit/>
          </a:bodyPr>
          <a:lstStyle/>
          <a:p>
            <a:pPr algn="ctr"/>
            <a:r>
              <a:rPr lang="en-US" sz="800" dirty="0">
                <a:solidFill>
                  <a:schemeClr val="bg1"/>
                </a:solidFill>
              </a:rPr>
              <a:t>Vector </a:t>
            </a:r>
          </a:p>
          <a:p>
            <a:pPr algn="ctr"/>
            <a:r>
              <a:rPr lang="en-US" sz="800" dirty="0">
                <a:solidFill>
                  <a:schemeClr val="bg1"/>
                </a:solidFill>
              </a:rPr>
              <a:t>anchor</a:t>
            </a:r>
          </a:p>
        </p:txBody>
      </p:sp>
      <p:sp>
        <p:nvSpPr>
          <p:cNvPr id="168" name="TextBox 167">
            <a:extLst>
              <a:ext uri="{FF2B5EF4-FFF2-40B4-BE49-F238E27FC236}">
                <a16:creationId xmlns:a16="http://schemas.microsoft.com/office/drawing/2014/main" id="{7A4B47BD-0D93-4B99-B459-C2B7D07FCD7C}"/>
              </a:ext>
            </a:extLst>
          </p:cNvPr>
          <p:cNvSpPr txBox="1"/>
          <p:nvPr userDrawn="1"/>
        </p:nvSpPr>
        <p:spPr>
          <a:xfrm>
            <a:off x="11099777" y="1756657"/>
            <a:ext cx="713232" cy="338328"/>
          </a:xfrm>
          <a:prstGeom prst="rect">
            <a:avLst/>
          </a:prstGeom>
          <a:noFill/>
        </p:spPr>
        <p:txBody>
          <a:bodyPr wrap="square" lIns="0" rIns="0">
            <a:noAutofit/>
          </a:bodyPr>
          <a:lstStyle/>
          <a:p>
            <a:pPr algn="ctr"/>
            <a:r>
              <a:rPr lang="en-US" sz="800" dirty="0">
                <a:solidFill>
                  <a:schemeClr val="bg1"/>
                </a:solidFill>
              </a:rPr>
              <a:t>Money </a:t>
            </a:r>
          </a:p>
          <a:p>
            <a:pPr algn="ctr"/>
            <a:r>
              <a:rPr lang="en-US" sz="800" dirty="0">
                <a:solidFill>
                  <a:schemeClr val="bg1"/>
                </a:solidFill>
              </a:rPr>
              <a:t>square</a:t>
            </a:r>
          </a:p>
        </p:txBody>
      </p:sp>
      <p:sp>
        <p:nvSpPr>
          <p:cNvPr id="170" name="TextBox 169">
            <a:extLst>
              <a:ext uri="{FF2B5EF4-FFF2-40B4-BE49-F238E27FC236}">
                <a16:creationId xmlns:a16="http://schemas.microsoft.com/office/drawing/2014/main" id="{DFC15D34-358D-4DEA-8E8D-C48B07C37AB8}"/>
              </a:ext>
            </a:extLst>
          </p:cNvPr>
          <p:cNvSpPr txBox="1"/>
          <p:nvPr userDrawn="1"/>
        </p:nvSpPr>
        <p:spPr>
          <a:xfrm>
            <a:off x="387912" y="1756657"/>
            <a:ext cx="709636" cy="338328"/>
          </a:xfrm>
          <a:prstGeom prst="rect">
            <a:avLst/>
          </a:prstGeom>
          <a:noFill/>
        </p:spPr>
        <p:txBody>
          <a:bodyPr wrap="square" lIns="0" rIns="0">
            <a:noAutofit/>
          </a:bodyPr>
          <a:lstStyle/>
          <a:p>
            <a:pPr algn="ctr"/>
            <a:r>
              <a:rPr lang="en-US" sz="800" dirty="0">
                <a:solidFill>
                  <a:schemeClr val="bg1"/>
                </a:solidFill>
              </a:rPr>
              <a:t>Location </a:t>
            </a:r>
          </a:p>
          <a:p>
            <a:pPr algn="ctr"/>
            <a:r>
              <a:rPr lang="en-US" sz="800" dirty="0">
                <a:solidFill>
                  <a:schemeClr val="bg1"/>
                </a:solidFill>
              </a:rPr>
              <a:t>pin</a:t>
            </a:r>
          </a:p>
        </p:txBody>
      </p:sp>
      <p:sp>
        <p:nvSpPr>
          <p:cNvPr id="172" name="TextBox 171">
            <a:extLst>
              <a:ext uri="{FF2B5EF4-FFF2-40B4-BE49-F238E27FC236}">
                <a16:creationId xmlns:a16="http://schemas.microsoft.com/office/drawing/2014/main" id="{87F72BE3-D534-4284-A70C-3BD278F6C1A4}"/>
              </a:ext>
            </a:extLst>
          </p:cNvPr>
          <p:cNvSpPr txBox="1"/>
          <p:nvPr userDrawn="1"/>
        </p:nvSpPr>
        <p:spPr>
          <a:xfrm>
            <a:off x="1098680" y="1756657"/>
            <a:ext cx="713232" cy="338328"/>
          </a:xfrm>
          <a:prstGeom prst="rect">
            <a:avLst/>
          </a:prstGeom>
          <a:noFill/>
        </p:spPr>
        <p:txBody>
          <a:bodyPr wrap="square" lIns="0" rIns="0">
            <a:noAutofit/>
          </a:bodyPr>
          <a:lstStyle/>
          <a:p>
            <a:pPr algn="ctr"/>
            <a:r>
              <a:rPr lang="en-US" sz="800" dirty="0">
                <a:solidFill>
                  <a:schemeClr val="bg1"/>
                </a:solidFill>
              </a:rPr>
              <a:t>Lock</a:t>
            </a:r>
          </a:p>
        </p:txBody>
      </p:sp>
      <p:sp>
        <p:nvSpPr>
          <p:cNvPr id="174" name="TextBox 173">
            <a:extLst>
              <a:ext uri="{FF2B5EF4-FFF2-40B4-BE49-F238E27FC236}">
                <a16:creationId xmlns:a16="http://schemas.microsoft.com/office/drawing/2014/main" id="{FEE01BD9-6139-4E0D-B922-67C867A9BDBE}"/>
              </a:ext>
            </a:extLst>
          </p:cNvPr>
          <p:cNvSpPr txBox="1"/>
          <p:nvPr userDrawn="1"/>
        </p:nvSpPr>
        <p:spPr>
          <a:xfrm>
            <a:off x="1813044" y="1756657"/>
            <a:ext cx="713232" cy="338328"/>
          </a:xfrm>
          <a:prstGeom prst="rect">
            <a:avLst/>
          </a:prstGeom>
          <a:noFill/>
        </p:spPr>
        <p:txBody>
          <a:bodyPr wrap="square" lIns="0" rIns="0">
            <a:noAutofit/>
          </a:bodyPr>
          <a:lstStyle/>
          <a:p>
            <a:pPr algn="ctr"/>
            <a:r>
              <a:rPr lang="en-US" sz="800" dirty="0">
                <a:solidFill>
                  <a:schemeClr val="bg1"/>
                </a:solidFill>
              </a:rPr>
              <a:t>Lock</a:t>
            </a:r>
          </a:p>
          <a:p>
            <a:pPr algn="ctr"/>
            <a:r>
              <a:rPr lang="en-US" sz="800" dirty="0">
                <a:solidFill>
                  <a:schemeClr val="bg1"/>
                </a:solidFill>
              </a:rPr>
              <a:t>open</a:t>
            </a:r>
          </a:p>
        </p:txBody>
      </p:sp>
      <p:sp>
        <p:nvSpPr>
          <p:cNvPr id="176" name="TextBox 175">
            <a:extLst>
              <a:ext uri="{FF2B5EF4-FFF2-40B4-BE49-F238E27FC236}">
                <a16:creationId xmlns:a16="http://schemas.microsoft.com/office/drawing/2014/main" id="{ADBCD4F3-C8FC-43A4-AAFF-D1488F9A2591}"/>
              </a:ext>
            </a:extLst>
          </p:cNvPr>
          <p:cNvSpPr txBox="1"/>
          <p:nvPr userDrawn="1"/>
        </p:nvSpPr>
        <p:spPr>
          <a:xfrm>
            <a:off x="2527408" y="1756657"/>
            <a:ext cx="713232" cy="338328"/>
          </a:xfrm>
          <a:prstGeom prst="rect">
            <a:avLst/>
          </a:prstGeom>
          <a:noFill/>
        </p:spPr>
        <p:txBody>
          <a:bodyPr wrap="square" lIns="0" rIns="0">
            <a:noAutofit/>
          </a:bodyPr>
          <a:lstStyle/>
          <a:p>
            <a:pPr algn="ctr"/>
            <a:r>
              <a:rPr lang="en-US" sz="800" dirty="0">
                <a:solidFill>
                  <a:schemeClr val="bg1"/>
                </a:solidFill>
              </a:rPr>
              <a:t>Macro recording</a:t>
            </a:r>
          </a:p>
        </p:txBody>
      </p:sp>
      <p:sp>
        <p:nvSpPr>
          <p:cNvPr id="178" name="TextBox 177">
            <a:extLst>
              <a:ext uri="{FF2B5EF4-FFF2-40B4-BE49-F238E27FC236}">
                <a16:creationId xmlns:a16="http://schemas.microsoft.com/office/drawing/2014/main" id="{6710C5FD-8886-40FE-8C9A-B8D7DA353CA4}"/>
              </a:ext>
            </a:extLst>
          </p:cNvPr>
          <p:cNvSpPr txBox="1"/>
          <p:nvPr userDrawn="1"/>
        </p:nvSpPr>
        <p:spPr>
          <a:xfrm>
            <a:off x="3956136" y="1756657"/>
            <a:ext cx="713232" cy="338328"/>
          </a:xfrm>
          <a:prstGeom prst="rect">
            <a:avLst/>
          </a:prstGeom>
          <a:noFill/>
        </p:spPr>
        <p:txBody>
          <a:bodyPr wrap="square" lIns="0" rIns="0">
            <a:noAutofit/>
          </a:bodyPr>
          <a:lstStyle/>
          <a:p>
            <a:pPr algn="ctr"/>
            <a:r>
              <a:rPr lang="en-US" sz="800" dirty="0">
                <a:solidFill>
                  <a:schemeClr val="bg1"/>
                </a:solidFill>
              </a:rPr>
              <a:t>Managing</a:t>
            </a:r>
          </a:p>
        </p:txBody>
      </p:sp>
      <p:sp>
        <p:nvSpPr>
          <p:cNvPr id="180" name="TextBox 179">
            <a:extLst>
              <a:ext uri="{FF2B5EF4-FFF2-40B4-BE49-F238E27FC236}">
                <a16:creationId xmlns:a16="http://schemas.microsoft.com/office/drawing/2014/main" id="{07E21B9D-BD01-496C-A9DA-98E8D7B650A0}"/>
              </a:ext>
            </a:extLst>
          </p:cNvPr>
          <p:cNvSpPr txBox="1"/>
          <p:nvPr userDrawn="1"/>
        </p:nvSpPr>
        <p:spPr>
          <a:xfrm>
            <a:off x="8956684" y="1756657"/>
            <a:ext cx="713232" cy="338328"/>
          </a:xfrm>
          <a:prstGeom prst="rect">
            <a:avLst/>
          </a:prstGeom>
          <a:noFill/>
        </p:spPr>
        <p:txBody>
          <a:bodyPr wrap="square" lIns="0" rIns="0">
            <a:noAutofit/>
          </a:bodyPr>
          <a:lstStyle/>
          <a:p>
            <a:pPr algn="ctr"/>
            <a:r>
              <a:rPr lang="en-US" sz="800" dirty="0">
                <a:solidFill>
                  <a:schemeClr val="bg1"/>
                </a:solidFill>
              </a:rPr>
              <a:t>Mobile</a:t>
            </a:r>
          </a:p>
          <a:p>
            <a:pPr algn="ctr"/>
            <a:r>
              <a:rPr lang="en-US" sz="800" dirty="0">
                <a:solidFill>
                  <a:schemeClr val="bg1"/>
                </a:solidFill>
              </a:rPr>
              <a:t>device</a:t>
            </a:r>
          </a:p>
        </p:txBody>
      </p:sp>
      <p:sp>
        <p:nvSpPr>
          <p:cNvPr id="182" name="TextBox 181">
            <a:extLst>
              <a:ext uri="{FF2B5EF4-FFF2-40B4-BE49-F238E27FC236}">
                <a16:creationId xmlns:a16="http://schemas.microsoft.com/office/drawing/2014/main" id="{2D8B9542-7916-443E-B1A3-250CE6082D41}"/>
              </a:ext>
            </a:extLst>
          </p:cNvPr>
          <p:cNvSpPr txBox="1"/>
          <p:nvPr userDrawn="1"/>
        </p:nvSpPr>
        <p:spPr>
          <a:xfrm>
            <a:off x="9671048" y="1756657"/>
            <a:ext cx="713232" cy="338328"/>
          </a:xfrm>
          <a:prstGeom prst="rect">
            <a:avLst/>
          </a:prstGeom>
          <a:noFill/>
        </p:spPr>
        <p:txBody>
          <a:bodyPr wrap="square" lIns="0" rIns="0">
            <a:noAutofit/>
          </a:bodyPr>
          <a:lstStyle/>
          <a:p>
            <a:pPr algn="ctr"/>
            <a:r>
              <a:rPr lang="en-US" sz="800" dirty="0">
                <a:solidFill>
                  <a:schemeClr val="bg1"/>
                </a:solidFill>
              </a:rPr>
              <a:t>Money </a:t>
            </a:r>
          </a:p>
        </p:txBody>
      </p:sp>
      <p:sp>
        <p:nvSpPr>
          <p:cNvPr id="184" name="TextBox 183">
            <a:extLst>
              <a:ext uri="{FF2B5EF4-FFF2-40B4-BE49-F238E27FC236}">
                <a16:creationId xmlns:a16="http://schemas.microsoft.com/office/drawing/2014/main" id="{1DA33D66-306C-4341-B511-6EA3533FE605}"/>
              </a:ext>
            </a:extLst>
          </p:cNvPr>
          <p:cNvSpPr txBox="1"/>
          <p:nvPr userDrawn="1"/>
        </p:nvSpPr>
        <p:spPr>
          <a:xfrm>
            <a:off x="4670500" y="1756657"/>
            <a:ext cx="713232" cy="338328"/>
          </a:xfrm>
          <a:prstGeom prst="rect">
            <a:avLst/>
          </a:prstGeom>
          <a:noFill/>
        </p:spPr>
        <p:txBody>
          <a:bodyPr wrap="square" lIns="0" rIns="0">
            <a:noAutofit/>
          </a:bodyPr>
          <a:lstStyle/>
          <a:p>
            <a:pPr algn="ctr"/>
            <a:r>
              <a:rPr lang="en-US" sz="800" dirty="0">
                <a:solidFill>
                  <a:schemeClr val="bg1"/>
                </a:solidFill>
              </a:rPr>
              <a:t>Managing alt</a:t>
            </a:r>
          </a:p>
        </p:txBody>
      </p:sp>
      <p:sp>
        <p:nvSpPr>
          <p:cNvPr id="186" name="TextBox 185">
            <a:extLst>
              <a:ext uri="{FF2B5EF4-FFF2-40B4-BE49-F238E27FC236}">
                <a16:creationId xmlns:a16="http://schemas.microsoft.com/office/drawing/2014/main" id="{B0898FAB-686C-4280-A6D4-F5D12F028047}"/>
              </a:ext>
            </a:extLst>
          </p:cNvPr>
          <p:cNvSpPr txBox="1"/>
          <p:nvPr userDrawn="1"/>
        </p:nvSpPr>
        <p:spPr>
          <a:xfrm>
            <a:off x="5384864" y="1756657"/>
            <a:ext cx="713232" cy="338328"/>
          </a:xfrm>
          <a:prstGeom prst="rect">
            <a:avLst/>
          </a:prstGeom>
          <a:noFill/>
        </p:spPr>
        <p:txBody>
          <a:bodyPr wrap="square" lIns="0" rIns="0">
            <a:noAutofit/>
          </a:bodyPr>
          <a:lstStyle/>
          <a:p>
            <a:pPr algn="ctr"/>
            <a:r>
              <a:rPr lang="en-US" sz="800" dirty="0">
                <a:solidFill>
                  <a:schemeClr val="bg1"/>
                </a:solidFill>
              </a:rPr>
              <a:t>Map</a:t>
            </a:r>
          </a:p>
        </p:txBody>
      </p:sp>
      <p:sp>
        <p:nvSpPr>
          <p:cNvPr id="188" name="TextBox 187">
            <a:extLst>
              <a:ext uri="{FF2B5EF4-FFF2-40B4-BE49-F238E27FC236}">
                <a16:creationId xmlns:a16="http://schemas.microsoft.com/office/drawing/2014/main" id="{626A58BC-4A74-4B0B-9BDD-B20225A2AB4E}"/>
              </a:ext>
            </a:extLst>
          </p:cNvPr>
          <p:cNvSpPr txBox="1"/>
          <p:nvPr userDrawn="1"/>
        </p:nvSpPr>
        <p:spPr>
          <a:xfrm>
            <a:off x="6099228" y="1756657"/>
            <a:ext cx="713232" cy="338328"/>
          </a:xfrm>
          <a:prstGeom prst="rect">
            <a:avLst/>
          </a:prstGeom>
          <a:noFill/>
        </p:spPr>
        <p:txBody>
          <a:bodyPr wrap="square" lIns="0" rIns="0">
            <a:noAutofit/>
          </a:bodyPr>
          <a:lstStyle/>
          <a:p>
            <a:pPr algn="ctr"/>
            <a:r>
              <a:rPr lang="en-US" sz="800" dirty="0">
                <a:solidFill>
                  <a:schemeClr val="bg1"/>
                </a:solidFill>
              </a:rPr>
              <a:t>Map alt</a:t>
            </a:r>
          </a:p>
        </p:txBody>
      </p:sp>
      <p:sp>
        <p:nvSpPr>
          <p:cNvPr id="190" name="TextBox 189">
            <a:extLst>
              <a:ext uri="{FF2B5EF4-FFF2-40B4-BE49-F238E27FC236}">
                <a16:creationId xmlns:a16="http://schemas.microsoft.com/office/drawing/2014/main" id="{B9813E16-B767-4B6B-BE03-EC86A2401856}"/>
              </a:ext>
            </a:extLst>
          </p:cNvPr>
          <p:cNvSpPr txBox="1"/>
          <p:nvPr userDrawn="1"/>
        </p:nvSpPr>
        <p:spPr>
          <a:xfrm>
            <a:off x="6813592" y="1756657"/>
            <a:ext cx="713232" cy="338328"/>
          </a:xfrm>
          <a:prstGeom prst="rect">
            <a:avLst/>
          </a:prstGeom>
          <a:noFill/>
        </p:spPr>
        <p:txBody>
          <a:bodyPr wrap="square" lIns="0" rIns="0">
            <a:noAutofit/>
          </a:bodyPr>
          <a:lstStyle/>
          <a:p>
            <a:pPr algn="ctr"/>
            <a:r>
              <a:rPr lang="en-US" sz="800" dirty="0">
                <a:solidFill>
                  <a:schemeClr val="bg1"/>
                </a:solidFill>
              </a:rPr>
              <a:t>Map alt 2</a:t>
            </a:r>
          </a:p>
        </p:txBody>
      </p:sp>
      <p:sp>
        <p:nvSpPr>
          <p:cNvPr id="192" name="TextBox 191">
            <a:extLst>
              <a:ext uri="{FF2B5EF4-FFF2-40B4-BE49-F238E27FC236}">
                <a16:creationId xmlns:a16="http://schemas.microsoft.com/office/drawing/2014/main" id="{A6BF823C-A6F1-4E4F-AAA0-58396BB94E70}"/>
              </a:ext>
            </a:extLst>
          </p:cNvPr>
          <p:cNvSpPr txBox="1"/>
          <p:nvPr userDrawn="1"/>
        </p:nvSpPr>
        <p:spPr>
          <a:xfrm>
            <a:off x="7527956" y="1756657"/>
            <a:ext cx="713232" cy="338328"/>
          </a:xfrm>
          <a:prstGeom prst="rect">
            <a:avLst/>
          </a:prstGeom>
          <a:noFill/>
        </p:spPr>
        <p:txBody>
          <a:bodyPr wrap="square" lIns="0" rIns="0">
            <a:noAutofit/>
          </a:bodyPr>
          <a:lstStyle/>
          <a:p>
            <a:pPr algn="ctr"/>
            <a:r>
              <a:rPr lang="en-US" sz="800" dirty="0">
                <a:solidFill>
                  <a:schemeClr val="bg1"/>
                </a:solidFill>
              </a:rPr>
              <a:t>Media</a:t>
            </a:r>
          </a:p>
        </p:txBody>
      </p:sp>
      <p:sp>
        <p:nvSpPr>
          <p:cNvPr id="194" name="TextBox 193">
            <a:extLst>
              <a:ext uri="{FF2B5EF4-FFF2-40B4-BE49-F238E27FC236}">
                <a16:creationId xmlns:a16="http://schemas.microsoft.com/office/drawing/2014/main" id="{DD510BAC-608B-4F7C-A5A0-054A20957EAC}"/>
              </a:ext>
            </a:extLst>
          </p:cNvPr>
          <p:cNvSpPr txBox="1"/>
          <p:nvPr userDrawn="1"/>
        </p:nvSpPr>
        <p:spPr>
          <a:xfrm>
            <a:off x="8242320" y="1756657"/>
            <a:ext cx="713232" cy="338328"/>
          </a:xfrm>
          <a:prstGeom prst="rect">
            <a:avLst/>
          </a:prstGeom>
          <a:noFill/>
        </p:spPr>
        <p:txBody>
          <a:bodyPr wrap="square" lIns="0" rIns="0">
            <a:noAutofit/>
          </a:bodyPr>
          <a:lstStyle/>
          <a:p>
            <a:pPr algn="ctr"/>
            <a:r>
              <a:rPr lang="en-US" sz="800" dirty="0">
                <a:solidFill>
                  <a:schemeClr val="bg1"/>
                </a:solidFill>
              </a:rPr>
              <a:t>Mismatch</a:t>
            </a:r>
          </a:p>
        </p:txBody>
      </p:sp>
      <p:sp>
        <p:nvSpPr>
          <p:cNvPr id="196" name="TextBox 195">
            <a:extLst>
              <a:ext uri="{FF2B5EF4-FFF2-40B4-BE49-F238E27FC236}">
                <a16:creationId xmlns:a16="http://schemas.microsoft.com/office/drawing/2014/main" id="{D9E3D3D7-6725-4E37-9635-FC5B09249358}"/>
              </a:ext>
            </a:extLst>
          </p:cNvPr>
          <p:cNvSpPr txBox="1"/>
          <p:nvPr userDrawn="1"/>
        </p:nvSpPr>
        <p:spPr>
          <a:xfrm>
            <a:off x="10385412" y="1756657"/>
            <a:ext cx="713232" cy="338328"/>
          </a:xfrm>
          <a:prstGeom prst="rect">
            <a:avLst/>
          </a:prstGeom>
          <a:noFill/>
        </p:spPr>
        <p:txBody>
          <a:bodyPr wrap="square" lIns="0" rIns="0">
            <a:noAutofit/>
          </a:bodyPr>
          <a:lstStyle/>
          <a:p>
            <a:pPr algn="ctr"/>
            <a:r>
              <a:rPr lang="en-US" sz="800" dirty="0">
                <a:solidFill>
                  <a:schemeClr val="bg1"/>
                </a:solidFill>
              </a:rPr>
              <a:t>Money </a:t>
            </a:r>
          </a:p>
          <a:p>
            <a:pPr algn="ctr"/>
            <a:r>
              <a:rPr lang="en-US" sz="800" dirty="0">
                <a:solidFill>
                  <a:schemeClr val="bg1"/>
                </a:solidFill>
              </a:rPr>
              <a:t>circle</a:t>
            </a:r>
          </a:p>
        </p:txBody>
      </p:sp>
      <p:sp>
        <p:nvSpPr>
          <p:cNvPr id="280" name="TextBox 279">
            <a:extLst>
              <a:ext uri="{FF2B5EF4-FFF2-40B4-BE49-F238E27FC236}">
                <a16:creationId xmlns:a16="http://schemas.microsoft.com/office/drawing/2014/main" id="{8B12A267-EBFE-40F7-816C-56D9CF3A6A4C}"/>
              </a:ext>
            </a:extLst>
          </p:cNvPr>
          <p:cNvSpPr txBox="1"/>
          <p:nvPr userDrawn="1"/>
        </p:nvSpPr>
        <p:spPr>
          <a:xfrm>
            <a:off x="3241772" y="1756657"/>
            <a:ext cx="713232" cy="338328"/>
          </a:xfrm>
          <a:prstGeom prst="rect">
            <a:avLst/>
          </a:prstGeom>
          <a:noFill/>
        </p:spPr>
        <p:txBody>
          <a:bodyPr wrap="square" lIns="0" rIns="0">
            <a:noAutofit/>
          </a:bodyPr>
          <a:lstStyle/>
          <a:p>
            <a:pPr algn="ctr"/>
            <a:r>
              <a:rPr lang="en-US" sz="800" dirty="0">
                <a:solidFill>
                  <a:schemeClr val="bg1"/>
                </a:solidFill>
              </a:rPr>
              <a:t>Manage documents</a:t>
            </a:r>
          </a:p>
        </p:txBody>
      </p:sp>
      <p:sp>
        <p:nvSpPr>
          <p:cNvPr id="282" name="TextBox 281">
            <a:extLst>
              <a:ext uri="{FF2B5EF4-FFF2-40B4-BE49-F238E27FC236}">
                <a16:creationId xmlns:a16="http://schemas.microsoft.com/office/drawing/2014/main" id="{8C781E9F-1076-49CA-BB35-8678770FE9E2}"/>
              </a:ext>
            </a:extLst>
          </p:cNvPr>
          <p:cNvSpPr txBox="1"/>
          <p:nvPr userDrawn="1"/>
        </p:nvSpPr>
        <p:spPr>
          <a:xfrm>
            <a:off x="11099777" y="2579675"/>
            <a:ext cx="713232" cy="338328"/>
          </a:xfrm>
          <a:prstGeom prst="rect">
            <a:avLst/>
          </a:prstGeom>
          <a:noFill/>
        </p:spPr>
        <p:txBody>
          <a:bodyPr wrap="square" lIns="0" rIns="0">
            <a:noAutofit/>
          </a:bodyPr>
          <a:lstStyle/>
          <a:p>
            <a:pPr algn="ctr"/>
            <a:r>
              <a:rPr lang="en-US" sz="800" dirty="0">
                <a:solidFill>
                  <a:schemeClr val="bg1"/>
                </a:solidFill>
              </a:rPr>
              <a:t>QA</a:t>
            </a:r>
          </a:p>
        </p:txBody>
      </p:sp>
      <p:sp>
        <p:nvSpPr>
          <p:cNvPr id="284" name="TextBox 283">
            <a:extLst>
              <a:ext uri="{FF2B5EF4-FFF2-40B4-BE49-F238E27FC236}">
                <a16:creationId xmlns:a16="http://schemas.microsoft.com/office/drawing/2014/main" id="{87AD569D-B8FC-4487-84C9-AE656107FC79}"/>
              </a:ext>
            </a:extLst>
          </p:cNvPr>
          <p:cNvSpPr txBox="1"/>
          <p:nvPr userDrawn="1"/>
        </p:nvSpPr>
        <p:spPr>
          <a:xfrm>
            <a:off x="387912" y="2579675"/>
            <a:ext cx="713232" cy="338328"/>
          </a:xfrm>
          <a:prstGeom prst="rect">
            <a:avLst/>
          </a:prstGeom>
          <a:noFill/>
        </p:spPr>
        <p:txBody>
          <a:bodyPr wrap="square" lIns="0" rIns="0">
            <a:noAutofit/>
          </a:bodyPr>
          <a:lstStyle/>
          <a:p>
            <a:pPr algn="ctr"/>
            <a:r>
              <a:rPr lang="en-US" sz="800" dirty="0">
                <a:solidFill>
                  <a:schemeClr val="bg1"/>
                </a:solidFill>
              </a:rPr>
              <a:t>Monitoring</a:t>
            </a:r>
          </a:p>
        </p:txBody>
      </p:sp>
      <p:sp>
        <p:nvSpPr>
          <p:cNvPr id="286" name="TextBox 285">
            <a:extLst>
              <a:ext uri="{FF2B5EF4-FFF2-40B4-BE49-F238E27FC236}">
                <a16:creationId xmlns:a16="http://schemas.microsoft.com/office/drawing/2014/main" id="{BACCC718-E1BB-422E-849F-998C4DE74CEA}"/>
              </a:ext>
            </a:extLst>
          </p:cNvPr>
          <p:cNvSpPr txBox="1"/>
          <p:nvPr userDrawn="1"/>
        </p:nvSpPr>
        <p:spPr>
          <a:xfrm>
            <a:off x="1102036" y="2579675"/>
            <a:ext cx="713232" cy="338328"/>
          </a:xfrm>
          <a:prstGeom prst="rect">
            <a:avLst/>
          </a:prstGeom>
          <a:noFill/>
        </p:spPr>
        <p:txBody>
          <a:bodyPr wrap="square" lIns="0" rIns="0">
            <a:noAutofit/>
          </a:bodyPr>
          <a:lstStyle/>
          <a:p>
            <a:pPr algn="ctr"/>
            <a:r>
              <a:rPr lang="en-US" sz="800" dirty="0">
                <a:solidFill>
                  <a:schemeClr val="bg1"/>
                </a:solidFill>
              </a:rPr>
              <a:t>Monitoring alt</a:t>
            </a:r>
          </a:p>
        </p:txBody>
      </p:sp>
      <p:sp>
        <p:nvSpPr>
          <p:cNvPr id="288" name="TextBox 287">
            <a:extLst>
              <a:ext uri="{FF2B5EF4-FFF2-40B4-BE49-F238E27FC236}">
                <a16:creationId xmlns:a16="http://schemas.microsoft.com/office/drawing/2014/main" id="{A6FCE92B-D40F-4839-8CB0-E2AC188CC26F}"/>
              </a:ext>
            </a:extLst>
          </p:cNvPr>
          <p:cNvSpPr txBox="1"/>
          <p:nvPr userDrawn="1"/>
        </p:nvSpPr>
        <p:spPr>
          <a:xfrm>
            <a:off x="1816160" y="2579675"/>
            <a:ext cx="713232" cy="338328"/>
          </a:xfrm>
          <a:prstGeom prst="rect">
            <a:avLst/>
          </a:prstGeom>
          <a:noFill/>
        </p:spPr>
        <p:txBody>
          <a:bodyPr wrap="square" lIns="0" rIns="0">
            <a:noAutofit/>
          </a:bodyPr>
          <a:lstStyle/>
          <a:p>
            <a:pPr algn="ctr"/>
            <a:r>
              <a:rPr lang="en-US" sz="800" dirty="0">
                <a:solidFill>
                  <a:schemeClr val="bg1"/>
                </a:solidFill>
              </a:rPr>
              <a:t>Note</a:t>
            </a:r>
          </a:p>
        </p:txBody>
      </p:sp>
      <p:sp>
        <p:nvSpPr>
          <p:cNvPr id="290" name="TextBox 289">
            <a:extLst>
              <a:ext uri="{FF2B5EF4-FFF2-40B4-BE49-F238E27FC236}">
                <a16:creationId xmlns:a16="http://schemas.microsoft.com/office/drawing/2014/main" id="{A6C222AB-6D20-414D-9842-28E1ABAAD794}"/>
              </a:ext>
            </a:extLst>
          </p:cNvPr>
          <p:cNvSpPr txBox="1"/>
          <p:nvPr userDrawn="1"/>
        </p:nvSpPr>
        <p:spPr>
          <a:xfrm>
            <a:off x="2530284" y="2579675"/>
            <a:ext cx="713232" cy="338328"/>
          </a:xfrm>
          <a:prstGeom prst="rect">
            <a:avLst/>
          </a:prstGeom>
          <a:noFill/>
        </p:spPr>
        <p:txBody>
          <a:bodyPr wrap="square" lIns="0" rIns="0">
            <a:noAutofit/>
          </a:bodyPr>
          <a:lstStyle/>
          <a:p>
            <a:pPr algn="ctr"/>
            <a:r>
              <a:rPr lang="en-US" sz="800" dirty="0">
                <a:solidFill>
                  <a:schemeClr val="bg1"/>
                </a:solidFill>
              </a:rPr>
              <a:t>OCR</a:t>
            </a:r>
          </a:p>
        </p:txBody>
      </p:sp>
      <p:sp>
        <p:nvSpPr>
          <p:cNvPr id="292" name="TextBox 291">
            <a:extLst>
              <a:ext uri="{FF2B5EF4-FFF2-40B4-BE49-F238E27FC236}">
                <a16:creationId xmlns:a16="http://schemas.microsoft.com/office/drawing/2014/main" id="{F87B50F6-2F12-4815-92CF-AE2F27483131}"/>
              </a:ext>
            </a:extLst>
          </p:cNvPr>
          <p:cNvSpPr txBox="1"/>
          <p:nvPr userDrawn="1"/>
        </p:nvSpPr>
        <p:spPr>
          <a:xfrm>
            <a:off x="3958532" y="2579675"/>
            <a:ext cx="713232" cy="338328"/>
          </a:xfrm>
          <a:prstGeom prst="rect">
            <a:avLst/>
          </a:prstGeom>
          <a:noFill/>
        </p:spPr>
        <p:txBody>
          <a:bodyPr wrap="square" lIns="0" rIns="0">
            <a:noAutofit/>
          </a:bodyPr>
          <a:lstStyle/>
          <a:p>
            <a:pPr algn="ctr"/>
            <a:r>
              <a:rPr lang="en-US" sz="800" dirty="0">
                <a:solidFill>
                  <a:schemeClr val="bg1"/>
                </a:solidFill>
              </a:rPr>
              <a:t>Phone </a:t>
            </a:r>
          </a:p>
          <a:p>
            <a:pPr algn="ctr"/>
            <a:r>
              <a:rPr lang="en-US" sz="800" dirty="0">
                <a:solidFill>
                  <a:schemeClr val="bg1"/>
                </a:solidFill>
              </a:rPr>
              <a:t>call</a:t>
            </a:r>
          </a:p>
        </p:txBody>
      </p:sp>
      <p:sp>
        <p:nvSpPr>
          <p:cNvPr id="294" name="TextBox 293">
            <a:extLst>
              <a:ext uri="{FF2B5EF4-FFF2-40B4-BE49-F238E27FC236}">
                <a16:creationId xmlns:a16="http://schemas.microsoft.com/office/drawing/2014/main" id="{D1CB2122-73A8-4064-8D09-D7BE6E5D5C9E}"/>
              </a:ext>
            </a:extLst>
          </p:cNvPr>
          <p:cNvSpPr txBox="1"/>
          <p:nvPr userDrawn="1"/>
        </p:nvSpPr>
        <p:spPr>
          <a:xfrm>
            <a:off x="8957400" y="2579675"/>
            <a:ext cx="713232" cy="338328"/>
          </a:xfrm>
          <a:prstGeom prst="rect">
            <a:avLst/>
          </a:prstGeom>
          <a:noFill/>
        </p:spPr>
        <p:txBody>
          <a:bodyPr wrap="square" lIns="0" rIns="0">
            <a:noAutofit/>
          </a:bodyPr>
          <a:lstStyle/>
          <a:p>
            <a:pPr algn="ctr"/>
            <a:r>
              <a:rPr lang="en-US" sz="800" dirty="0">
                <a:solidFill>
                  <a:schemeClr val="bg1"/>
                </a:solidFill>
              </a:rPr>
              <a:t>Proof of concept</a:t>
            </a:r>
          </a:p>
        </p:txBody>
      </p:sp>
      <p:sp>
        <p:nvSpPr>
          <p:cNvPr id="296" name="TextBox 295">
            <a:extLst>
              <a:ext uri="{FF2B5EF4-FFF2-40B4-BE49-F238E27FC236}">
                <a16:creationId xmlns:a16="http://schemas.microsoft.com/office/drawing/2014/main" id="{A1C428B7-37E2-4CB8-BAB2-A06F67DC831A}"/>
              </a:ext>
            </a:extLst>
          </p:cNvPr>
          <p:cNvSpPr txBox="1"/>
          <p:nvPr userDrawn="1"/>
        </p:nvSpPr>
        <p:spPr>
          <a:xfrm>
            <a:off x="9671524" y="2579675"/>
            <a:ext cx="713232" cy="338328"/>
          </a:xfrm>
          <a:prstGeom prst="rect">
            <a:avLst/>
          </a:prstGeom>
          <a:noFill/>
        </p:spPr>
        <p:txBody>
          <a:bodyPr wrap="square" lIns="0" rIns="0">
            <a:noAutofit/>
          </a:bodyPr>
          <a:lstStyle/>
          <a:p>
            <a:pPr algn="ctr"/>
            <a:r>
              <a:rPr lang="en-US" sz="800" dirty="0">
                <a:solidFill>
                  <a:schemeClr val="bg1"/>
                </a:solidFill>
              </a:rPr>
              <a:t>Proof of concept 2</a:t>
            </a:r>
          </a:p>
        </p:txBody>
      </p:sp>
      <p:sp>
        <p:nvSpPr>
          <p:cNvPr id="298" name="TextBox 297">
            <a:extLst>
              <a:ext uri="{FF2B5EF4-FFF2-40B4-BE49-F238E27FC236}">
                <a16:creationId xmlns:a16="http://schemas.microsoft.com/office/drawing/2014/main" id="{5F61578E-78C4-4B2D-9AD7-E0AED486CB0F}"/>
              </a:ext>
            </a:extLst>
          </p:cNvPr>
          <p:cNvSpPr txBox="1"/>
          <p:nvPr userDrawn="1"/>
        </p:nvSpPr>
        <p:spPr>
          <a:xfrm>
            <a:off x="4672656" y="2579675"/>
            <a:ext cx="713232" cy="338328"/>
          </a:xfrm>
          <a:prstGeom prst="rect">
            <a:avLst/>
          </a:prstGeom>
          <a:noFill/>
        </p:spPr>
        <p:txBody>
          <a:bodyPr wrap="square" lIns="0" rIns="0">
            <a:noAutofit/>
          </a:bodyPr>
          <a:lstStyle/>
          <a:p>
            <a:pPr algn="ctr"/>
            <a:r>
              <a:rPr lang="en-US" sz="800" dirty="0">
                <a:solidFill>
                  <a:schemeClr val="bg1"/>
                </a:solidFill>
              </a:rPr>
              <a:t>Pivot</a:t>
            </a:r>
          </a:p>
        </p:txBody>
      </p:sp>
      <p:sp>
        <p:nvSpPr>
          <p:cNvPr id="300" name="TextBox 299">
            <a:extLst>
              <a:ext uri="{FF2B5EF4-FFF2-40B4-BE49-F238E27FC236}">
                <a16:creationId xmlns:a16="http://schemas.microsoft.com/office/drawing/2014/main" id="{62FA26B4-DED1-45C5-AD24-A088DF12A9C2}"/>
              </a:ext>
            </a:extLst>
          </p:cNvPr>
          <p:cNvSpPr txBox="1"/>
          <p:nvPr userDrawn="1"/>
        </p:nvSpPr>
        <p:spPr>
          <a:xfrm>
            <a:off x="5386780" y="2579675"/>
            <a:ext cx="713232" cy="338328"/>
          </a:xfrm>
          <a:prstGeom prst="rect">
            <a:avLst/>
          </a:prstGeom>
          <a:noFill/>
        </p:spPr>
        <p:txBody>
          <a:bodyPr wrap="square" lIns="0" rIns="0">
            <a:noAutofit/>
          </a:bodyPr>
          <a:lstStyle/>
          <a:p>
            <a:pPr algn="ctr"/>
            <a:r>
              <a:rPr lang="en-US" sz="800" dirty="0">
                <a:solidFill>
                  <a:schemeClr val="bg1"/>
                </a:solidFill>
              </a:rPr>
              <a:t>Plugin</a:t>
            </a:r>
          </a:p>
        </p:txBody>
      </p:sp>
      <p:sp>
        <p:nvSpPr>
          <p:cNvPr id="302" name="TextBox 301">
            <a:extLst>
              <a:ext uri="{FF2B5EF4-FFF2-40B4-BE49-F238E27FC236}">
                <a16:creationId xmlns:a16="http://schemas.microsoft.com/office/drawing/2014/main" id="{59579CF6-371E-4D6D-AEE6-B151B8789EB4}"/>
              </a:ext>
            </a:extLst>
          </p:cNvPr>
          <p:cNvSpPr txBox="1"/>
          <p:nvPr userDrawn="1"/>
        </p:nvSpPr>
        <p:spPr>
          <a:xfrm>
            <a:off x="6100904" y="2579675"/>
            <a:ext cx="713232" cy="338328"/>
          </a:xfrm>
          <a:prstGeom prst="rect">
            <a:avLst/>
          </a:prstGeom>
          <a:noFill/>
        </p:spPr>
        <p:txBody>
          <a:bodyPr wrap="square" lIns="0" rIns="0">
            <a:noAutofit/>
          </a:bodyPr>
          <a:lstStyle/>
          <a:p>
            <a:pPr algn="ctr"/>
            <a:r>
              <a:rPr lang="en-US" sz="800" dirty="0">
                <a:solidFill>
                  <a:schemeClr val="bg1"/>
                </a:solidFill>
              </a:rPr>
              <a:t>Process identification</a:t>
            </a:r>
          </a:p>
        </p:txBody>
      </p:sp>
      <p:sp>
        <p:nvSpPr>
          <p:cNvPr id="304" name="TextBox 303">
            <a:extLst>
              <a:ext uri="{FF2B5EF4-FFF2-40B4-BE49-F238E27FC236}">
                <a16:creationId xmlns:a16="http://schemas.microsoft.com/office/drawing/2014/main" id="{21CFD8E2-5605-4046-A0EB-ED006A0E0DB1}"/>
              </a:ext>
            </a:extLst>
          </p:cNvPr>
          <p:cNvSpPr txBox="1"/>
          <p:nvPr userDrawn="1"/>
        </p:nvSpPr>
        <p:spPr>
          <a:xfrm>
            <a:off x="6815028" y="2579675"/>
            <a:ext cx="713232" cy="338328"/>
          </a:xfrm>
          <a:prstGeom prst="rect">
            <a:avLst/>
          </a:prstGeom>
          <a:noFill/>
        </p:spPr>
        <p:txBody>
          <a:bodyPr wrap="square" lIns="0" rIns="0">
            <a:noAutofit/>
          </a:bodyPr>
          <a:lstStyle/>
          <a:p>
            <a:pPr algn="ctr"/>
            <a:r>
              <a:rPr lang="en-US" sz="800" dirty="0">
                <a:solidFill>
                  <a:schemeClr val="bg1"/>
                </a:solidFill>
              </a:rPr>
              <a:t>Process identification 2</a:t>
            </a:r>
          </a:p>
        </p:txBody>
      </p:sp>
      <p:sp>
        <p:nvSpPr>
          <p:cNvPr id="306" name="TextBox 305">
            <a:extLst>
              <a:ext uri="{FF2B5EF4-FFF2-40B4-BE49-F238E27FC236}">
                <a16:creationId xmlns:a16="http://schemas.microsoft.com/office/drawing/2014/main" id="{B1754DEB-2B82-418D-82D8-CB8E0EB41F22}"/>
              </a:ext>
            </a:extLst>
          </p:cNvPr>
          <p:cNvSpPr txBox="1"/>
          <p:nvPr userDrawn="1"/>
        </p:nvSpPr>
        <p:spPr>
          <a:xfrm>
            <a:off x="7529152" y="2579675"/>
            <a:ext cx="713232" cy="338328"/>
          </a:xfrm>
          <a:prstGeom prst="rect">
            <a:avLst/>
          </a:prstGeom>
          <a:noFill/>
        </p:spPr>
        <p:txBody>
          <a:bodyPr wrap="square" lIns="0" rIns="0">
            <a:noAutofit/>
          </a:bodyPr>
          <a:lstStyle/>
          <a:p>
            <a:pPr algn="ctr"/>
            <a:r>
              <a:rPr lang="en-US" sz="800" dirty="0">
                <a:solidFill>
                  <a:schemeClr val="bg1"/>
                </a:solidFill>
              </a:rPr>
              <a:t>Project</a:t>
            </a:r>
          </a:p>
        </p:txBody>
      </p:sp>
      <p:sp>
        <p:nvSpPr>
          <p:cNvPr id="308" name="TextBox 307">
            <a:extLst>
              <a:ext uri="{FF2B5EF4-FFF2-40B4-BE49-F238E27FC236}">
                <a16:creationId xmlns:a16="http://schemas.microsoft.com/office/drawing/2014/main" id="{26F11A8C-BB88-412C-B933-23AA36C9F2F7}"/>
              </a:ext>
            </a:extLst>
          </p:cNvPr>
          <p:cNvSpPr txBox="1"/>
          <p:nvPr userDrawn="1"/>
        </p:nvSpPr>
        <p:spPr>
          <a:xfrm>
            <a:off x="8243276" y="2579675"/>
            <a:ext cx="713232" cy="338328"/>
          </a:xfrm>
          <a:prstGeom prst="rect">
            <a:avLst/>
          </a:prstGeom>
          <a:noFill/>
        </p:spPr>
        <p:txBody>
          <a:bodyPr wrap="square" lIns="0" rIns="0">
            <a:noAutofit/>
          </a:bodyPr>
          <a:lstStyle/>
          <a:p>
            <a:pPr algn="ctr"/>
            <a:r>
              <a:rPr lang="en-US" sz="800" dirty="0">
                <a:solidFill>
                  <a:schemeClr val="bg1"/>
                </a:solidFill>
              </a:rPr>
              <a:t>Promoter bullhorn</a:t>
            </a:r>
          </a:p>
        </p:txBody>
      </p:sp>
      <p:sp>
        <p:nvSpPr>
          <p:cNvPr id="310" name="TextBox 309">
            <a:extLst>
              <a:ext uri="{FF2B5EF4-FFF2-40B4-BE49-F238E27FC236}">
                <a16:creationId xmlns:a16="http://schemas.microsoft.com/office/drawing/2014/main" id="{2D9CC8AD-B318-4429-8371-611D8CAE132B}"/>
              </a:ext>
            </a:extLst>
          </p:cNvPr>
          <p:cNvSpPr txBox="1"/>
          <p:nvPr userDrawn="1"/>
        </p:nvSpPr>
        <p:spPr>
          <a:xfrm>
            <a:off x="10385648" y="2579675"/>
            <a:ext cx="713232" cy="338328"/>
          </a:xfrm>
          <a:prstGeom prst="rect">
            <a:avLst/>
          </a:prstGeom>
          <a:noFill/>
        </p:spPr>
        <p:txBody>
          <a:bodyPr wrap="square" lIns="0" rIns="0">
            <a:noAutofit/>
          </a:bodyPr>
          <a:lstStyle/>
          <a:p>
            <a:pPr algn="ctr"/>
            <a:r>
              <a:rPr lang="en-US" sz="800" dirty="0">
                <a:solidFill>
                  <a:schemeClr val="bg1"/>
                </a:solidFill>
              </a:rPr>
              <a:t>Public </a:t>
            </a:r>
          </a:p>
          <a:p>
            <a:pPr algn="ctr"/>
            <a:r>
              <a:rPr lang="en-US" sz="800" dirty="0">
                <a:solidFill>
                  <a:schemeClr val="bg1"/>
                </a:solidFill>
              </a:rPr>
              <a:t>sector</a:t>
            </a:r>
          </a:p>
        </p:txBody>
      </p:sp>
      <p:sp>
        <p:nvSpPr>
          <p:cNvPr id="312" name="TextBox 311">
            <a:extLst>
              <a:ext uri="{FF2B5EF4-FFF2-40B4-BE49-F238E27FC236}">
                <a16:creationId xmlns:a16="http://schemas.microsoft.com/office/drawing/2014/main" id="{AE385186-759D-4797-A591-88E53792751C}"/>
              </a:ext>
            </a:extLst>
          </p:cNvPr>
          <p:cNvSpPr txBox="1"/>
          <p:nvPr userDrawn="1"/>
        </p:nvSpPr>
        <p:spPr>
          <a:xfrm>
            <a:off x="3244408" y="2579675"/>
            <a:ext cx="713232" cy="338328"/>
          </a:xfrm>
          <a:prstGeom prst="rect">
            <a:avLst/>
          </a:prstGeom>
          <a:noFill/>
        </p:spPr>
        <p:txBody>
          <a:bodyPr wrap="square" lIns="0" rIns="0">
            <a:noAutofit/>
          </a:bodyPr>
          <a:lstStyle/>
          <a:p>
            <a:pPr algn="ctr"/>
            <a:r>
              <a:rPr lang="en-US" sz="800" dirty="0">
                <a:solidFill>
                  <a:schemeClr val="bg1"/>
                </a:solidFill>
              </a:rPr>
              <a:t>OCR alt</a:t>
            </a:r>
          </a:p>
        </p:txBody>
      </p:sp>
    </p:spTree>
    <p:extLst>
      <p:ext uri="{BB962C8B-B14F-4D97-AF65-F5344CB8AC3E}">
        <p14:creationId xmlns:p14="http://schemas.microsoft.com/office/powerpoint/2010/main" val="4275325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con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026C5A-1148-4A65-A2E6-87A142686441}"/>
              </a:ext>
            </a:extLst>
          </p:cNvPr>
          <p:cNvSpPr/>
          <p:nvPr userDrawn="1"/>
        </p:nvSpPr>
        <p:spPr>
          <a:xfrm>
            <a:off x="0" y="1143000"/>
            <a:ext cx="12188825" cy="5714999"/>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4" name="TextBox 3">
            <a:extLst>
              <a:ext uri="{FF2B5EF4-FFF2-40B4-BE49-F238E27FC236}">
                <a16:creationId xmlns:a16="http://schemas.microsoft.com/office/drawing/2014/main" id="{34735C1A-1459-487F-B7D7-404BA0480FFE}"/>
              </a:ext>
            </a:extLst>
          </p:cNvPr>
          <p:cNvSpPr txBox="1"/>
          <p:nvPr userDrawn="1"/>
        </p:nvSpPr>
        <p:spPr>
          <a:xfrm>
            <a:off x="440508" y="1710252"/>
            <a:ext cx="709636" cy="338554"/>
          </a:xfrm>
          <a:prstGeom prst="rect">
            <a:avLst/>
          </a:prstGeom>
          <a:noFill/>
        </p:spPr>
        <p:txBody>
          <a:bodyPr wrap="square" lIns="0" rIns="0">
            <a:spAutoFit/>
          </a:bodyPr>
          <a:lstStyle/>
          <a:p>
            <a:pPr algn="ctr"/>
            <a:r>
              <a:rPr lang="en-US" sz="800" dirty="0">
                <a:solidFill>
                  <a:schemeClr val="bg1"/>
                </a:solidFill>
              </a:rPr>
              <a:t>Web </a:t>
            </a:r>
            <a:br>
              <a:rPr lang="en-US" sz="800" dirty="0">
                <a:solidFill>
                  <a:schemeClr val="bg1"/>
                </a:solidFill>
              </a:rPr>
            </a:br>
            <a:r>
              <a:rPr lang="en-US" sz="800" dirty="0">
                <a:solidFill>
                  <a:schemeClr val="bg1"/>
                </a:solidFill>
              </a:rPr>
              <a:t>scraping</a:t>
            </a:r>
          </a:p>
        </p:txBody>
      </p:sp>
      <p:sp>
        <p:nvSpPr>
          <p:cNvPr id="6" name="TextBox 5">
            <a:extLst>
              <a:ext uri="{FF2B5EF4-FFF2-40B4-BE49-F238E27FC236}">
                <a16:creationId xmlns:a16="http://schemas.microsoft.com/office/drawing/2014/main" id="{4EAB2A13-7FE6-48D5-9361-839B1F913D0B}"/>
              </a:ext>
            </a:extLst>
          </p:cNvPr>
          <p:cNvSpPr txBox="1"/>
          <p:nvPr userDrawn="1"/>
        </p:nvSpPr>
        <p:spPr>
          <a:xfrm>
            <a:off x="1147053" y="1710252"/>
            <a:ext cx="709636" cy="338554"/>
          </a:xfrm>
          <a:prstGeom prst="rect">
            <a:avLst/>
          </a:prstGeom>
          <a:noFill/>
        </p:spPr>
        <p:txBody>
          <a:bodyPr wrap="square" lIns="0" rIns="0">
            <a:spAutoFit/>
          </a:bodyPr>
          <a:lstStyle/>
          <a:p>
            <a:pPr algn="ctr"/>
            <a:r>
              <a:rPr lang="en-US" sz="800" dirty="0">
                <a:solidFill>
                  <a:schemeClr val="bg1"/>
                </a:solidFill>
              </a:rPr>
              <a:t>Thank </a:t>
            </a:r>
            <a:br>
              <a:rPr lang="en-US" sz="800" dirty="0">
                <a:solidFill>
                  <a:schemeClr val="bg1"/>
                </a:solidFill>
              </a:rPr>
            </a:br>
            <a:r>
              <a:rPr lang="en-US" sz="800" dirty="0">
                <a:solidFill>
                  <a:schemeClr val="bg1"/>
                </a:solidFill>
              </a:rPr>
              <a:t>you</a:t>
            </a:r>
          </a:p>
        </p:txBody>
      </p:sp>
      <p:sp>
        <p:nvSpPr>
          <p:cNvPr id="8" name="TextBox 7">
            <a:extLst>
              <a:ext uri="{FF2B5EF4-FFF2-40B4-BE49-F238E27FC236}">
                <a16:creationId xmlns:a16="http://schemas.microsoft.com/office/drawing/2014/main" id="{C241002E-AE5F-438D-9DB5-7BE0D2447496}"/>
              </a:ext>
            </a:extLst>
          </p:cNvPr>
          <p:cNvSpPr txBox="1"/>
          <p:nvPr userDrawn="1"/>
        </p:nvSpPr>
        <p:spPr>
          <a:xfrm>
            <a:off x="1853598" y="1710252"/>
            <a:ext cx="709636" cy="338554"/>
          </a:xfrm>
          <a:prstGeom prst="rect">
            <a:avLst/>
          </a:prstGeom>
          <a:noFill/>
        </p:spPr>
        <p:txBody>
          <a:bodyPr wrap="square" lIns="0" rIns="0">
            <a:spAutoFit/>
          </a:bodyPr>
          <a:lstStyle/>
          <a:p>
            <a:pPr algn="ctr"/>
            <a:r>
              <a:rPr lang="en-US" sz="800" dirty="0">
                <a:solidFill>
                  <a:schemeClr val="bg1"/>
                </a:solidFill>
              </a:rPr>
              <a:t>Automated data entry</a:t>
            </a:r>
          </a:p>
        </p:txBody>
      </p:sp>
      <p:sp>
        <p:nvSpPr>
          <p:cNvPr id="9" name="TextBox 8">
            <a:extLst>
              <a:ext uri="{FF2B5EF4-FFF2-40B4-BE49-F238E27FC236}">
                <a16:creationId xmlns:a16="http://schemas.microsoft.com/office/drawing/2014/main" id="{366A7C67-43D3-4811-8C64-6740A8C77E72}"/>
              </a:ext>
            </a:extLst>
          </p:cNvPr>
          <p:cNvSpPr txBox="1"/>
          <p:nvPr userDrawn="1"/>
        </p:nvSpPr>
        <p:spPr>
          <a:xfrm>
            <a:off x="2560143" y="1710252"/>
            <a:ext cx="709636" cy="215444"/>
          </a:xfrm>
          <a:prstGeom prst="rect">
            <a:avLst/>
          </a:prstGeom>
          <a:noFill/>
        </p:spPr>
        <p:txBody>
          <a:bodyPr wrap="square" lIns="0" rIns="0">
            <a:spAutoFit/>
          </a:bodyPr>
          <a:lstStyle/>
          <a:p>
            <a:pPr algn="ctr"/>
            <a:r>
              <a:rPr lang="en-US" sz="800" dirty="0">
                <a:solidFill>
                  <a:schemeClr val="bg1"/>
                </a:solidFill>
              </a:rPr>
              <a:t>Automation</a:t>
            </a:r>
          </a:p>
        </p:txBody>
      </p:sp>
      <p:sp>
        <p:nvSpPr>
          <p:cNvPr id="10" name="TextBox 9">
            <a:extLst>
              <a:ext uri="{FF2B5EF4-FFF2-40B4-BE49-F238E27FC236}">
                <a16:creationId xmlns:a16="http://schemas.microsoft.com/office/drawing/2014/main" id="{8F995122-54A9-4FF5-80BF-827DEA5BD63C}"/>
              </a:ext>
            </a:extLst>
          </p:cNvPr>
          <p:cNvSpPr txBox="1"/>
          <p:nvPr userDrawn="1"/>
        </p:nvSpPr>
        <p:spPr>
          <a:xfrm>
            <a:off x="3266688" y="1710252"/>
            <a:ext cx="709636" cy="338554"/>
          </a:xfrm>
          <a:prstGeom prst="rect">
            <a:avLst/>
          </a:prstGeom>
          <a:noFill/>
        </p:spPr>
        <p:txBody>
          <a:bodyPr wrap="square" lIns="0" rIns="0">
            <a:spAutoFit/>
          </a:bodyPr>
          <a:lstStyle/>
          <a:p>
            <a:pPr algn="ctr"/>
            <a:r>
              <a:rPr lang="en-US" sz="800" dirty="0">
                <a:solidFill>
                  <a:schemeClr val="bg1"/>
                </a:solidFill>
              </a:rPr>
              <a:t>Background</a:t>
            </a:r>
            <a:br>
              <a:rPr lang="en-US" sz="800" dirty="0">
                <a:solidFill>
                  <a:schemeClr val="bg1"/>
                </a:solidFill>
              </a:rPr>
            </a:br>
            <a:r>
              <a:rPr lang="en-US" sz="800" dirty="0">
                <a:solidFill>
                  <a:schemeClr val="bg1"/>
                </a:solidFill>
              </a:rPr>
              <a:t>automation</a:t>
            </a:r>
          </a:p>
        </p:txBody>
      </p:sp>
      <p:sp>
        <p:nvSpPr>
          <p:cNvPr id="12" name="TextBox 11">
            <a:extLst>
              <a:ext uri="{FF2B5EF4-FFF2-40B4-BE49-F238E27FC236}">
                <a16:creationId xmlns:a16="http://schemas.microsoft.com/office/drawing/2014/main" id="{EF237658-3743-4349-9D3A-F64B49456FFB}"/>
              </a:ext>
            </a:extLst>
          </p:cNvPr>
          <p:cNvSpPr txBox="1"/>
          <p:nvPr userDrawn="1"/>
        </p:nvSpPr>
        <p:spPr>
          <a:xfrm>
            <a:off x="3973233" y="1710252"/>
            <a:ext cx="709636" cy="215444"/>
          </a:xfrm>
          <a:prstGeom prst="rect">
            <a:avLst/>
          </a:prstGeom>
          <a:noFill/>
        </p:spPr>
        <p:txBody>
          <a:bodyPr wrap="square" lIns="0" rIns="0">
            <a:spAutoFit/>
          </a:bodyPr>
          <a:lstStyle/>
          <a:p>
            <a:pPr algn="ctr"/>
            <a:r>
              <a:rPr lang="en-US" sz="800" dirty="0">
                <a:solidFill>
                  <a:schemeClr val="bg1"/>
                </a:solidFill>
              </a:rPr>
              <a:t>Big scale</a:t>
            </a:r>
          </a:p>
        </p:txBody>
      </p:sp>
      <p:sp>
        <p:nvSpPr>
          <p:cNvPr id="14" name="TextBox 13">
            <a:extLst>
              <a:ext uri="{FF2B5EF4-FFF2-40B4-BE49-F238E27FC236}">
                <a16:creationId xmlns:a16="http://schemas.microsoft.com/office/drawing/2014/main" id="{F3D45A5B-0395-453B-A8E3-7CB5154800EA}"/>
              </a:ext>
            </a:extLst>
          </p:cNvPr>
          <p:cNvSpPr txBox="1"/>
          <p:nvPr userDrawn="1"/>
        </p:nvSpPr>
        <p:spPr>
          <a:xfrm>
            <a:off x="4679778" y="1710252"/>
            <a:ext cx="709636" cy="215444"/>
          </a:xfrm>
          <a:prstGeom prst="rect">
            <a:avLst/>
          </a:prstGeom>
          <a:noFill/>
        </p:spPr>
        <p:txBody>
          <a:bodyPr wrap="square" lIns="0" rIns="0">
            <a:spAutoFit/>
          </a:bodyPr>
          <a:lstStyle/>
          <a:p>
            <a:pPr algn="ctr"/>
            <a:r>
              <a:rPr lang="en-US" sz="800" dirty="0">
                <a:solidFill>
                  <a:schemeClr val="bg1"/>
                </a:solidFill>
              </a:rPr>
              <a:t>Bookmark</a:t>
            </a:r>
          </a:p>
        </p:txBody>
      </p:sp>
      <p:sp>
        <p:nvSpPr>
          <p:cNvPr id="16" name="TextBox 15">
            <a:extLst>
              <a:ext uri="{FF2B5EF4-FFF2-40B4-BE49-F238E27FC236}">
                <a16:creationId xmlns:a16="http://schemas.microsoft.com/office/drawing/2014/main" id="{3A186D34-FDA7-4E20-807B-28BA06F5FC7D}"/>
              </a:ext>
            </a:extLst>
          </p:cNvPr>
          <p:cNvSpPr txBox="1"/>
          <p:nvPr userDrawn="1"/>
        </p:nvSpPr>
        <p:spPr>
          <a:xfrm>
            <a:off x="5386323" y="1710252"/>
            <a:ext cx="709636" cy="338554"/>
          </a:xfrm>
          <a:prstGeom prst="rect">
            <a:avLst/>
          </a:prstGeom>
          <a:noFill/>
        </p:spPr>
        <p:txBody>
          <a:bodyPr wrap="square" lIns="0" rIns="0">
            <a:spAutoFit/>
          </a:bodyPr>
          <a:lstStyle/>
          <a:p>
            <a:pPr algn="ctr"/>
            <a:r>
              <a:rPr lang="en-US" sz="800" dirty="0">
                <a:solidFill>
                  <a:schemeClr val="bg1"/>
                </a:solidFill>
              </a:rPr>
              <a:t>Business partner alt 2</a:t>
            </a:r>
          </a:p>
        </p:txBody>
      </p:sp>
      <p:sp>
        <p:nvSpPr>
          <p:cNvPr id="18" name="TextBox 17">
            <a:extLst>
              <a:ext uri="{FF2B5EF4-FFF2-40B4-BE49-F238E27FC236}">
                <a16:creationId xmlns:a16="http://schemas.microsoft.com/office/drawing/2014/main" id="{BEE869D7-13A9-405D-BC63-717725A7AE66}"/>
              </a:ext>
            </a:extLst>
          </p:cNvPr>
          <p:cNvSpPr txBox="1"/>
          <p:nvPr userDrawn="1"/>
        </p:nvSpPr>
        <p:spPr>
          <a:xfrm>
            <a:off x="6092868" y="1710252"/>
            <a:ext cx="709636" cy="338554"/>
          </a:xfrm>
          <a:prstGeom prst="rect">
            <a:avLst/>
          </a:prstGeom>
          <a:noFill/>
        </p:spPr>
        <p:txBody>
          <a:bodyPr wrap="square" lIns="0" rIns="0">
            <a:spAutoFit/>
          </a:bodyPr>
          <a:lstStyle/>
          <a:p>
            <a:pPr algn="ctr"/>
            <a:r>
              <a:rPr lang="en-US" sz="800" dirty="0">
                <a:solidFill>
                  <a:schemeClr val="bg1"/>
                </a:solidFill>
              </a:rPr>
              <a:t>Business partner alt</a:t>
            </a:r>
          </a:p>
        </p:txBody>
      </p:sp>
      <p:sp>
        <p:nvSpPr>
          <p:cNvPr id="20" name="TextBox 19">
            <a:extLst>
              <a:ext uri="{FF2B5EF4-FFF2-40B4-BE49-F238E27FC236}">
                <a16:creationId xmlns:a16="http://schemas.microsoft.com/office/drawing/2014/main" id="{83586A05-EBB5-425E-8FA2-6CDA1AA910BA}"/>
              </a:ext>
            </a:extLst>
          </p:cNvPr>
          <p:cNvSpPr txBox="1"/>
          <p:nvPr userDrawn="1"/>
        </p:nvSpPr>
        <p:spPr>
          <a:xfrm>
            <a:off x="6799413" y="1710252"/>
            <a:ext cx="709636" cy="338554"/>
          </a:xfrm>
          <a:prstGeom prst="rect">
            <a:avLst/>
          </a:prstGeom>
          <a:noFill/>
        </p:spPr>
        <p:txBody>
          <a:bodyPr wrap="square" lIns="0" rIns="0">
            <a:spAutoFit/>
          </a:bodyPr>
          <a:lstStyle/>
          <a:p>
            <a:pPr algn="ctr"/>
            <a:r>
              <a:rPr lang="en-US" sz="800" dirty="0">
                <a:solidFill>
                  <a:schemeClr val="bg1"/>
                </a:solidFill>
              </a:rPr>
              <a:t>Business </a:t>
            </a:r>
            <a:r>
              <a:rPr lang="en-US" sz="800" dirty="0" err="1">
                <a:solidFill>
                  <a:schemeClr val="bg1"/>
                </a:solidFill>
              </a:rPr>
              <a:t>partnerup</a:t>
            </a:r>
            <a:endParaRPr lang="en-US" sz="800" dirty="0">
              <a:solidFill>
                <a:schemeClr val="bg1"/>
              </a:solidFill>
            </a:endParaRPr>
          </a:p>
        </p:txBody>
      </p:sp>
      <p:sp>
        <p:nvSpPr>
          <p:cNvPr id="22" name="TextBox 21">
            <a:extLst>
              <a:ext uri="{FF2B5EF4-FFF2-40B4-BE49-F238E27FC236}">
                <a16:creationId xmlns:a16="http://schemas.microsoft.com/office/drawing/2014/main" id="{52D3B3AB-F9AF-4929-844A-F05989401165}"/>
              </a:ext>
            </a:extLst>
          </p:cNvPr>
          <p:cNvSpPr txBox="1"/>
          <p:nvPr userDrawn="1"/>
        </p:nvSpPr>
        <p:spPr>
          <a:xfrm>
            <a:off x="7505958" y="1710252"/>
            <a:ext cx="709636" cy="215444"/>
          </a:xfrm>
          <a:prstGeom prst="rect">
            <a:avLst/>
          </a:prstGeom>
          <a:noFill/>
        </p:spPr>
        <p:txBody>
          <a:bodyPr wrap="square" lIns="0" rIns="0">
            <a:spAutoFit/>
          </a:bodyPr>
          <a:lstStyle/>
          <a:p>
            <a:pPr algn="ctr"/>
            <a:r>
              <a:rPr lang="en-US" sz="800" dirty="0">
                <a:solidFill>
                  <a:schemeClr val="bg1"/>
                </a:solidFill>
              </a:rPr>
              <a:t>Certification</a:t>
            </a:r>
          </a:p>
        </p:txBody>
      </p:sp>
      <p:sp>
        <p:nvSpPr>
          <p:cNvPr id="24" name="TextBox 23">
            <a:extLst>
              <a:ext uri="{FF2B5EF4-FFF2-40B4-BE49-F238E27FC236}">
                <a16:creationId xmlns:a16="http://schemas.microsoft.com/office/drawing/2014/main" id="{65C7AAFE-A53B-4BBE-BEAC-222BF94F9B98}"/>
              </a:ext>
            </a:extLst>
          </p:cNvPr>
          <p:cNvSpPr txBox="1"/>
          <p:nvPr userDrawn="1"/>
        </p:nvSpPr>
        <p:spPr>
          <a:xfrm>
            <a:off x="8212503" y="1710252"/>
            <a:ext cx="709636" cy="215444"/>
          </a:xfrm>
          <a:prstGeom prst="rect">
            <a:avLst/>
          </a:prstGeom>
          <a:noFill/>
        </p:spPr>
        <p:txBody>
          <a:bodyPr wrap="square" lIns="0" rIns="0">
            <a:spAutoFit/>
          </a:bodyPr>
          <a:lstStyle/>
          <a:p>
            <a:pPr algn="ctr"/>
            <a:r>
              <a:rPr lang="en-US" sz="800" dirty="0">
                <a:solidFill>
                  <a:schemeClr val="bg1"/>
                </a:solidFill>
              </a:rPr>
              <a:t>Chart</a:t>
            </a:r>
          </a:p>
        </p:txBody>
      </p:sp>
      <p:sp>
        <p:nvSpPr>
          <p:cNvPr id="26" name="TextBox 25">
            <a:extLst>
              <a:ext uri="{FF2B5EF4-FFF2-40B4-BE49-F238E27FC236}">
                <a16:creationId xmlns:a16="http://schemas.microsoft.com/office/drawing/2014/main" id="{5D645E55-7C1A-4830-85F9-43E1DBDFC48F}"/>
              </a:ext>
            </a:extLst>
          </p:cNvPr>
          <p:cNvSpPr txBox="1"/>
          <p:nvPr userDrawn="1"/>
        </p:nvSpPr>
        <p:spPr>
          <a:xfrm>
            <a:off x="8919048" y="1710252"/>
            <a:ext cx="709636" cy="338554"/>
          </a:xfrm>
          <a:prstGeom prst="rect">
            <a:avLst/>
          </a:prstGeom>
          <a:noFill/>
        </p:spPr>
        <p:txBody>
          <a:bodyPr wrap="square" lIns="0" rIns="0">
            <a:spAutoFit/>
          </a:bodyPr>
          <a:lstStyle/>
          <a:p>
            <a:pPr algn="ctr"/>
            <a:r>
              <a:rPr lang="en-US" sz="800" dirty="0">
                <a:solidFill>
                  <a:schemeClr val="bg1"/>
                </a:solidFill>
              </a:rPr>
              <a:t>Course foundation 2</a:t>
            </a:r>
          </a:p>
        </p:txBody>
      </p:sp>
      <p:sp>
        <p:nvSpPr>
          <p:cNvPr id="28" name="TextBox 27">
            <a:extLst>
              <a:ext uri="{FF2B5EF4-FFF2-40B4-BE49-F238E27FC236}">
                <a16:creationId xmlns:a16="http://schemas.microsoft.com/office/drawing/2014/main" id="{1CD59EBB-E444-4C1E-B9D5-971F2D28E120}"/>
              </a:ext>
            </a:extLst>
          </p:cNvPr>
          <p:cNvSpPr txBox="1"/>
          <p:nvPr userDrawn="1"/>
        </p:nvSpPr>
        <p:spPr>
          <a:xfrm>
            <a:off x="9625593" y="1710252"/>
            <a:ext cx="709636" cy="338554"/>
          </a:xfrm>
          <a:prstGeom prst="rect">
            <a:avLst/>
          </a:prstGeom>
          <a:noFill/>
        </p:spPr>
        <p:txBody>
          <a:bodyPr wrap="square" lIns="0" rIns="0">
            <a:spAutoFit/>
          </a:bodyPr>
          <a:lstStyle/>
          <a:p>
            <a:pPr algn="ctr"/>
            <a:r>
              <a:rPr lang="en-US" sz="800" dirty="0">
                <a:solidFill>
                  <a:schemeClr val="bg1"/>
                </a:solidFill>
              </a:rPr>
              <a:t>Course foundation 3</a:t>
            </a:r>
          </a:p>
        </p:txBody>
      </p:sp>
      <p:sp>
        <p:nvSpPr>
          <p:cNvPr id="30" name="TextBox 29">
            <a:extLst>
              <a:ext uri="{FF2B5EF4-FFF2-40B4-BE49-F238E27FC236}">
                <a16:creationId xmlns:a16="http://schemas.microsoft.com/office/drawing/2014/main" id="{40C6EC6E-4185-4BF7-8559-A4BF42C3F6C7}"/>
              </a:ext>
            </a:extLst>
          </p:cNvPr>
          <p:cNvSpPr txBox="1"/>
          <p:nvPr userDrawn="1"/>
        </p:nvSpPr>
        <p:spPr>
          <a:xfrm>
            <a:off x="10332138" y="1710252"/>
            <a:ext cx="709636" cy="338554"/>
          </a:xfrm>
          <a:prstGeom prst="rect">
            <a:avLst/>
          </a:prstGeom>
          <a:noFill/>
        </p:spPr>
        <p:txBody>
          <a:bodyPr wrap="square" lIns="0" rIns="0">
            <a:spAutoFit/>
          </a:bodyPr>
          <a:lstStyle/>
          <a:p>
            <a:pPr algn="ctr"/>
            <a:r>
              <a:rPr lang="en-US" sz="800" dirty="0">
                <a:solidFill>
                  <a:schemeClr val="bg1"/>
                </a:solidFill>
              </a:rPr>
              <a:t>Course foundation</a:t>
            </a:r>
          </a:p>
        </p:txBody>
      </p:sp>
      <p:sp>
        <p:nvSpPr>
          <p:cNvPr id="32" name="TextBox 31">
            <a:extLst>
              <a:ext uri="{FF2B5EF4-FFF2-40B4-BE49-F238E27FC236}">
                <a16:creationId xmlns:a16="http://schemas.microsoft.com/office/drawing/2014/main" id="{7047B854-7EDD-4D19-A957-8B334E1210D6}"/>
              </a:ext>
            </a:extLst>
          </p:cNvPr>
          <p:cNvSpPr txBox="1"/>
          <p:nvPr userDrawn="1"/>
        </p:nvSpPr>
        <p:spPr>
          <a:xfrm>
            <a:off x="11038681" y="1710252"/>
            <a:ext cx="709636" cy="338554"/>
          </a:xfrm>
          <a:prstGeom prst="rect">
            <a:avLst/>
          </a:prstGeom>
          <a:noFill/>
        </p:spPr>
        <p:txBody>
          <a:bodyPr wrap="square" lIns="0" rIns="0">
            <a:spAutoFit/>
          </a:bodyPr>
          <a:lstStyle/>
          <a:p>
            <a:pPr algn="ctr"/>
            <a:r>
              <a:rPr lang="en-US" sz="800" dirty="0">
                <a:solidFill>
                  <a:schemeClr val="bg1"/>
                </a:solidFill>
              </a:rPr>
              <a:t>Web </a:t>
            </a:r>
            <a:br>
              <a:rPr lang="en-US" sz="800" dirty="0">
                <a:solidFill>
                  <a:schemeClr val="bg1"/>
                </a:solidFill>
              </a:rPr>
            </a:br>
            <a:r>
              <a:rPr lang="en-US" sz="800" dirty="0">
                <a:solidFill>
                  <a:schemeClr val="bg1"/>
                </a:solidFill>
              </a:rPr>
              <a:t>expert</a:t>
            </a:r>
          </a:p>
        </p:txBody>
      </p:sp>
      <p:sp>
        <p:nvSpPr>
          <p:cNvPr id="34" name="TextBox 33">
            <a:extLst>
              <a:ext uri="{FF2B5EF4-FFF2-40B4-BE49-F238E27FC236}">
                <a16:creationId xmlns:a16="http://schemas.microsoft.com/office/drawing/2014/main" id="{ADEE8021-E9E5-460F-84B0-5A4B52E44EC9}"/>
              </a:ext>
            </a:extLst>
          </p:cNvPr>
          <p:cNvSpPr txBox="1"/>
          <p:nvPr userDrawn="1"/>
        </p:nvSpPr>
        <p:spPr>
          <a:xfrm>
            <a:off x="440508" y="2532310"/>
            <a:ext cx="709636" cy="338554"/>
          </a:xfrm>
          <a:prstGeom prst="rect">
            <a:avLst/>
          </a:prstGeom>
          <a:noFill/>
        </p:spPr>
        <p:txBody>
          <a:bodyPr wrap="square" lIns="0" rIns="0">
            <a:spAutoFit/>
          </a:bodyPr>
          <a:lstStyle/>
          <a:p>
            <a:pPr algn="ctr"/>
            <a:r>
              <a:rPr lang="en-US" sz="800" dirty="0">
                <a:solidFill>
                  <a:schemeClr val="bg1"/>
                </a:solidFill>
              </a:rPr>
              <a:t>Course-orchestrator</a:t>
            </a:r>
          </a:p>
        </p:txBody>
      </p:sp>
      <p:sp>
        <p:nvSpPr>
          <p:cNvPr id="36" name="TextBox 35">
            <a:extLst>
              <a:ext uri="{FF2B5EF4-FFF2-40B4-BE49-F238E27FC236}">
                <a16:creationId xmlns:a16="http://schemas.microsoft.com/office/drawing/2014/main" id="{94BBFC25-4898-440A-A476-B43161B78208}"/>
              </a:ext>
            </a:extLst>
          </p:cNvPr>
          <p:cNvSpPr txBox="1"/>
          <p:nvPr userDrawn="1"/>
        </p:nvSpPr>
        <p:spPr>
          <a:xfrm>
            <a:off x="1147053" y="2532310"/>
            <a:ext cx="709636" cy="215444"/>
          </a:xfrm>
          <a:prstGeom prst="rect">
            <a:avLst/>
          </a:prstGeom>
          <a:noFill/>
        </p:spPr>
        <p:txBody>
          <a:bodyPr wrap="square" lIns="0" rIns="0">
            <a:spAutoFit/>
          </a:bodyPr>
          <a:lstStyle/>
          <a:p>
            <a:pPr algn="ctr"/>
            <a:r>
              <a:rPr lang="en-US" sz="800" dirty="0">
                <a:solidFill>
                  <a:schemeClr val="bg1"/>
                </a:solidFill>
              </a:rPr>
              <a:t>CRM</a:t>
            </a:r>
          </a:p>
        </p:txBody>
      </p:sp>
      <p:sp>
        <p:nvSpPr>
          <p:cNvPr id="38" name="TextBox 37">
            <a:extLst>
              <a:ext uri="{FF2B5EF4-FFF2-40B4-BE49-F238E27FC236}">
                <a16:creationId xmlns:a16="http://schemas.microsoft.com/office/drawing/2014/main" id="{CA745A70-9984-47FA-AA05-88FFB4303870}"/>
              </a:ext>
            </a:extLst>
          </p:cNvPr>
          <p:cNvSpPr txBox="1"/>
          <p:nvPr userDrawn="1"/>
        </p:nvSpPr>
        <p:spPr>
          <a:xfrm>
            <a:off x="1853598" y="2532310"/>
            <a:ext cx="709636" cy="215444"/>
          </a:xfrm>
          <a:prstGeom prst="rect">
            <a:avLst/>
          </a:prstGeom>
          <a:noFill/>
        </p:spPr>
        <p:txBody>
          <a:bodyPr wrap="square" lIns="0" rIns="0">
            <a:spAutoFit/>
          </a:bodyPr>
          <a:lstStyle/>
          <a:p>
            <a:pPr algn="ctr"/>
            <a:r>
              <a:rPr lang="en-US" sz="800" dirty="0">
                <a:solidFill>
                  <a:schemeClr val="bg1"/>
                </a:solidFill>
              </a:rPr>
              <a:t>Crown</a:t>
            </a:r>
          </a:p>
        </p:txBody>
      </p:sp>
      <p:sp>
        <p:nvSpPr>
          <p:cNvPr id="40" name="TextBox 39">
            <a:extLst>
              <a:ext uri="{FF2B5EF4-FFF2-40B4-BE49-F238E27FC236}">
                <a16:creationId xmlns:a16="http://schemas.microsoft.com/office/drawing/2014/main" id="{762B05EC-9AC5-4D80-8563-C6D8703F992D}"/>
              </a:ext>
            </a:extLst>
          </p:cNvPr>
          <p:cNvSpPr txBox="1"/>
          <p:nvPr userDrawn="1"/>
        </p:nvSpPr>
        <p:spPr>
          <a:xfrm>
            <a:off x="2560143" y="2532310"/>
            <a:ext cx="709636" cy="338554"/>
          </a:xfrm>
          <a:prstGeom prst="rect">
            <a:avLst/>
          </a:prstGeom>
          <a:noFill/>
        </p:spPr>
        <p:txBody>
          <a:bodyPr wrap="square" lIns="0" rIns="0">
            <a:spAutoFit/>
          </a:bodyPr>
          <a:lstStyle/>
          <a:p>
            <a:pPr algn="ctr"/>
            <a:r>
              <a:rPr lang="en-US" sz="800" dirty="0">
                <a:solidFill>
                  <a:schemeClr val="bg1"/>
                </a:solidFill>
              </a:rPr>
              <a:t>Cultural acceptance</a:t>
            </a:r>
          </a:p>
        </p:txBody>
      </p:sp>
      <p:sp>
        <p:nvSpPr>
          <p:cNvPr id="42" name="TextBox 41">
            <a:extLst>
              <a:ext uri="{FF2B5EF4-FFF2-40B4-BE49-F238E27FC236}">
                <a16:creationId xmlns:a16="http://schemas.microsoft.com/office/drawing/2014/main" id="{DA7BFF46-4653-4019-8ED0-8F2D35EE11E0}"/>
              </a:ext>
            </a:extLst>
          </p:cNvPr>
          <p:cNvSpPr txBox="1"/>
          <p:nvPr userDrawn="1"/>
        </p:nvSpPr>
        <p:spPr>
          <a:xfrm>
            <a:off x="3266688" y="2532310"/>
            <a:ext cx="709636" cy="338554"/>
          </a:xfrm>
          <a:prstGeom prst="rect">
            <a:avLst/>
          </a:prstGeom>
          <a:noFill/>
        </p:spPr>
        <p:txBody>
          <a:bodyPr wrap="square" lIns="0" rIns="0">
            <a:spAutoFit/>
          </a:bodyPr>
          <a:lstStyle/>
          <a:p>
            <a:pPr algn="ctr"/>
            <a:r>
              <a:rPr lang="en-US" sz="800" dirty="0">
                <a:solidFill>
                  <a:schemeClr val="bg1"/>
                </a:solidFill>
              </a:rPr>
              <a:t>Desktop program</a:t>
            </a:r>
          </a:p>
        </p:txBody>
      </p:sp>
      <p:sp>
        <p:nvSpPr>
          <p:cNvPr id="44" name="TextBox 43">
            <a:extLst>
              <a:ext uri="{FF2B5EF4-FFF2-40B4-BE49-F238E27FC236}">
                <a16:creationId xmlns:a16="http://schemas.microsoft.com/office/drawing/2014/main" id="{4C54EA5B-B3FC-40F8-8EFC-CA9924E13F31}"/>
              </a:ext>
            </a:extLst>
          </p:cNvPr>
          <p:cNvSpPr txBox="1"/>
          <p:nvPr userDrawn="1"/>
        </p:nvSpPr>
        <p:spPr>
          <a:xfrm>
            <a:off x="3973233" y="2532310"/>
            <a:ext cx="709636" cy="215444"/>
          </a:xfrm>
          <a:prstGeom prst="rect">
            <a:avLst/>
          </a:prstGeom>
          <a:noFill/>
        </p:spPr>
        <p:txBody>
          <a:bodyPr wrap="square" lIns="0" rIns="0">
            <a:spAutoFit/>
          </a:bodyPr>
          <a:lstStyle/>
          <a:p>
            <a:pPr algn="ctr"/>
            <a:r>
              <a:rPr lang="en-US" sz="800" dirty="0">
                <a:solidFill>
                  <a:schemeClr val="bg1"/>
                </a:solidFill>
              </a:rPr>
              <a:t>Decrease</a:t>
            </a:r>
          </a:p>
        </p:txBody>
      </p:sp>
      <p:sp>
        <p:nvSpPr>
          <p:cNvPr id="46" name="TextBox 45">
            <a:extLst>
              <a:ext uri="{FF2B5EF4-FFF2-40B4-BE49-F238E27FC236}">
                <a16:creationId xmlns:a16="http://schemas.microsoft.com/office/drawing/2014/main" id="{C16E407F-DC88-4046-826A-AE9A29377D1C}"/>
              </a:ext>
            </a:extLst>
          </p:cNvPr>
          <p:cNvSpPr txBox="1"/>
          <p:nvPr userDrawn="1"/>
        </p:nvSpPr>
        <p:spPr>
          <a:xfrm>
            <a:off x="4679778" y="2532310"/>
            <a:ext cx="709636" cy="215444"/>
          </a:xfrm>
          <a:prstGeom prst="rect">
            <a:avLst/>
          </a:prstGeom>
          <a:noFill/>
        </p:spPr>
        <p:txBody>
          <a:bodyPr wrap="square" lIns="0" rIns="0">
            <a:spAutoFit/>
          </a:bodyPr>
          <a:lstStyle/>
          <a:p>
            <a:pPr algn="ctr"/>
            <a:r>
              <a:rPr lang="en-US" sz="800" dirty="0">
                <a:solidFill>
                  <a:schemeClr val="bg1"/>
                </a:solidFill>
              </a:rPr>
              <a:t>Document</a:t>
            </a:r>
          </a:p>
        </p:txBody>
      </p:sp>
      <p:sp>
        <p:nvSpPr>
          <p:cNvPr id="48" name="TextBox 47">
            <a:extLst>
              <a:ext uri="{FF2B5EF4-FFF2-40B4-BE49-F238E27FC236}">
                <a16:creationId xmlns:a16="http://schemas.microsoft.com/office/drawing/2014/main" id="{48A44460-3AAE-4A1E-BB67-82F4C5A83A9A}"/>
              </a:ext>
            </a:extLst>
          </p:cNvPr>
          <p:cNvSpPr txBox="1"/>
          <p:nvPr userDrawn="1"/>
        </p:nvSpPr>
        <p:spPr>
          <a:xfrm>
            <a:off x="5386323" y="2532310"/>
            <a:ext cx="709636" cy="215444"/>
          </a:xfrm>
          <a:prstGeom prst="rect">
            <a:avLst/>
          </a:prstGeom>
          <a:noFill/>
        </p:spPr>
        <p:txBody>
          <a:bodyPr wrap="square" lIns="0" rIns="0">
            <a:spAutoFit/>
          </a:bodyPr>
          <a:lstStyle/>
          <a:p>
            <a:pPr algn="ctr"/>
            <a:r>
              <a:rPr lang="en-US" sz="800" dirty="0">
                <a:solidFill>
                  <a:schemeClr val="bg1"/>
                </a:solidFill>
              </a:rPr>
              <a:t>Done</a:t>
            </a:r>
          </a:p>
        </p:txBody>
      </p:sp>
      <p:sp>
        <p:nvSpPr>
          <p:cNvPr id="50" name="TextBox 49">
            <a:extLst>
              <a:ext uri="{FF2B5EF4-FFF2-40B4-BE49-F238E27FC236}">
                <a16:creationId xmlns:a16="http://schemas.microsoft.com/office/drawing/2014/main" id="{3202F53F-7CEB-499D-A223-DC746FE9B184}"/>
              </a:ext>
            </a:extLst>
          </p:cNvPr>
          <p:cNvSpPr txBox="1"/>
          <p:nvPr userDrawn="1"/>
        </p:nvSpPr>
        <p:spPr>
          <a:xfrm>
            <a:off x="6092868" y="2532310"/>
            <a:ext cx="709636" cy="215444"/>
          </a:xfrm>
          <a:prstGeom prst="rect">
            <a:avLst/>
          </a:prstGeom>
          <a:noFill/>
        </p:spPr>
        <p:txBody>
          <a:bodyPr wrap="square" lIns="0" rIns="0">
            <a:spAutoFit/>
          </a:bodyPr>
          <a:lstStyle/>
          <a:p>
            <a:pPr algn="ctr"/>
            <a:r>
              <a:rPr lang="en-US" sz="800" dirty="0">
                <a:solidFill>
                  <a:schemeClr val="bg1"/>
                </a:solidFill>
              </a:rPr>
              <a:t>Ease of use</a:t>
            </a:r>
          </a:p>
        </p:txBody>
      </p:sp>
      <p:sp>
        <p:nvSpPr>
          <p:cNvPr id="52" name="TextBox 51">
            <a:extLst>
              <a:ext uri="{FF2B5EF4-FFF2-40B4-BE49-F238E27FC236}">
                <a16:creationId xmlns:a16="http://schemas.microsoft.com/office/drawing/2014/main" id="{CD2F218A-0F5D-42BF-964F-C454BBDD6490}"/>
              </a:ext>
            </a:extLst>
          </p:cNvPr>
          <p:cNvSpPr txBox="1"/>
          <p:nvPr userDrawn="1"/>
        </p:nvSpPr>
        <p:spPr>
          <a:xfrm>
            <a:off x="6799413" y="2532310"/>
            <a:ext cx="709636" cy="338554"/>
          </a:xfrm>
          <a:prstGeom prst="rect">
            <a:avLst/>
          </a:prstGeom>
          <a:noFill/>
        </p:spPr>
        <p:txBody>
          <a:bodyPr wrap="square" lIns="0" rIns="0">
            <a:spAutoFit/>
          </a:bodyPr>
          <a:lstStyle/>
          <a:p>
            <a:pPr algn="ctr"/>
            <a:r>
              <a:rPr lang="en-US" sz="800" dirty="0">
                <a:solidFill>
                  <a:schemeClr val="bg1"/>
                </a:solidFill>
              </a:rPr>
              <a:t>First reply </a:t>
            </a:r>
            <a:br>
              <a:rPr lang="en-US" sz="800" dirty="0">
                <a:solidFill>
                  <a:schemeClr val="bg1"/>
                </a:solidFill>
              </a:rPr>
            </a:br>
            <a:r>
              <a:rPr lang="en-US" sz="800" dirty="0">
                <a:solidFill>
                  <a:schemeClr val="bg1"/>
                </a:solidFill>
              </a:rPr>
              <a:t>by email</a:t>
            </a:r>
          </a:p>
        </p:txBody>
      </p:sp>
      <p:sp>
        <p:nvSpPr>
          <p:cNvPr id="54" name="TextBox 53">
            <a:extLst>
              <a:ext uri="{FF2B5EF4-FFF2-40B4-BE49-F238E27FC236}">
                <a16:creationId xmlns:a16="http://schemas.microsoft.com/office/drawing/2014/main" id="{8184C06B-6D8D-4DA8-B0FD-B05EB6D10A1D}"/>
              </a:ext>
            </a:extLst>
          </p:cNvPr>
          <p:cNvSpPr txBox="1"/>
          <p:nvPr userDrawn="1"/>
        </p:nvSpPr>
        <p:spPr>
          <a:xfrm>
            <a:off x="7505958" y="2532310"/>
            <a:ext cx="709636" cy="215444"/>
          </a:xfrm>
          <a:prstGeom prst="rect">
            <a:avLst/>
          </a:prstGeom>
          <a:noFill/>
        </p:spPr>
        <p:txBody>
          <a:bodyPr wrap="square" lIns="0" rIns="0">
            <a:spAutoFit/>
          </a:bodyPr>
          <a:lstStyle/>
          <a:p>
            <a:pPr algn="ctr"/>
            <a:r>
              <a:rPr lang="en-US" sz="800" dirty="0">
                <a:solidFill>
                  <a:schemeClr val="bg1"/>
                </a:solidFill>
              </a:rPr>
              <a:t>Flexibility</a:t>
            </a:r>
          </a:p>
        </p:txBody>
      </p:sp>
      <p:sp>
        <p:nvSpPr>
          <p:cNvPr id="56" name="TextBox 55">
            <a:extLst>
              <a:ext uri="{FF2B5EF4-FFF2-40B4-BE49-F238E27FC236}">
                <a16:creationId xmlns:a16="http://schemas.microsoft.com/office/drawing/2014/main" id="{51D63145-D224-40DE-AA12-96A17DECBE47}"/>
              </a:ext>
            </a:extLst>
          </p:cNvPr>
          <p:cNvSpPr txBox="1"/>
          <p:nvPr userDrawn="1"/>
        </p:nvSpPr>
        <p:spPr>
          <a:xfrm>
            <a:off x="8212503" y="2532310"/>
            <a:ext cx="709636" cy="215444"/>
          </a:xfrm>
          <a:prstGeom prst="rect">
            <a:avLst/>
          </a:prstGeom>
          <a:noFill/>
        </p:spPr>
        <p:txBody>
          <a:bodyPr wrap="square" lIns="0" rIns="0">
            <a:spAutoFit/>
          </a:bodyPr>
          <a:lstStyle/>
          <a:p>
            <a:pPr algn="ctr"/>
            <a:r>
              <a:rPr lang="en-US" sz="800" dirty="0">
                <a:solidFill>
                  <a:schemeClr val="bg1"/>
                </a:solidFill>
              </a:rPr>
              <a:t>Goals</a:t>
            </a:r>
          </a:p>
        </p:txBody>
      </p:sp>
      <p:sp>
        <p:nvSpPr>
          <p:cNvPr id="58" name="TextBox 57">
            <a:extLst>
              <a:ext uri="{FF2B5EF4-FFF2-40B4-BE49-F238E27FC236}">
                <a16:creationId xmlns:a16="http://schemas.microsoft.com/office/drawing/2014/main" id="{1C4078FA-C21A-4541-BA24-404A9784CEC0}"/>
              </a:ext>
            </a:extLst>
          </p:cNvPr>
          <p:cNvSpPr txBox="1"/>
          <p:nvPr userDrawn="1"/>
        </p:nvSpPr>
        <p:spPr>
          <a:xfrm>
            <a:off x="8919048" y="2532310"/>
            <a:ext cx="709636" cy="338554"/>
          </a:xfrm>
          <a:prstGeom prst="rect">
            <a:avLst/>
          </a:prstGeom>
          <a:noFill/>
        </p:spPr>
        <p:txBody>
          <a:bodyPr wrap="square" lIns="0" rIns="0">
            <a:spAutoFit/>
          </a:bodyPr>
          <a:lstStyle/>
          <a:p>
            <a:pPr algn="ctr"/>
            <a:r>
              <a:rPr lang="en-US" sz="800" dirty="0">
                <a:solidFill>
                  <a:schemeClr val="bg1"/>
                </a:solidFill>
              </a:rPr>
              <a:t>Group of </a:t>
            </a:r>
            <a:br>
              <a:rPr lang="en-US" sz="800" dirty="0">
                <a:solidFill>
                  <a:schemeClr val="bg1"/>
                </a:solidFill>
              </a:rPr>
            </a:br>
            <a:r>
              <a:rPr lang="en-US" sz="800" dirty="0">
                <a:solidFill>
                  <a:schemeClr val="bg1"/>
                </a:solidFill>
              </a:rPr>
              <a:t>users</a:t>
            </a:r>
          </a:p>
        </p:txBody>
      </p:sp>
      <p:sp>
        <p:nvSpPr>
          <p:cNvPr id="60" name="TextBox 59">
            <a:extLst>
              <a:ext uri="{FF2B5EF4-FFF2-40B4-BE49-F238E27FC236}">
                <a16:creationId xmlns:a16="http://schemas.microsoft.com/office/drawing/2014/main" id="{54970EF4-C647-4417-93D1-39AE774E8F6F}"/>
              </a:ext>
            </a:extLst>
          </p:cNvPr>
          <p:cNvSpPr txBox="1"/>
          <p:nvPr userDrawn="1"/>
        </p:nvSpPr>
        <p:spPr>
          <a:xfrm>
            <a:off x="9625593" y="2532310"/>
            <a:ext cx="709636" cy="215444"/>
          </a:xfrm>
          <a:prstGeom prst="rect">
            <a:avLst/>
          </a:prstGeom>
          <a:noFill/>
        </p:spPr>
        <p:txBody>
          <a:bodyPr wrap="square" lIns="0" rIns="0">
            <a:spAutoFit/>
          </a:bodyPr>
          <a:lstStyle/>
          <a:p>
            <a:pPr algn="ctr"/>
            <a:r>
              <a:rPr lang="en-US" sz="800" dirty="0">
                <a:solidFill>
                  <a:schemeClr val="bg1"/>
                </a:solidFill>
              </a:rPr>
              <a:t>Growth</a:t>
            </a:r>
          </a:p>
        </p:txBody>
      </p:sp>
      <p:sp>
        <p:nvSpPr>
          <p:cNvPr id="62" name="TextBox 61">
            <a:extLst>
              <a:ext uri="{FF2B5EF4-FFF2-40B4-BE49-F238E27FC236}">
                <a16:creationId xmlns:a16="http://schemas.microsoft.com/office/drawing/2014/main" id="{0A744182-CD7E-46CF-ABB0-A393B3D7AD24}"/>
              </a:ext>
            </a:extLst>
          </p:cNvPr>
          <p:cNvSpPr txBox="1"/>
          <p:nvPr userDrawn="1"/>
        </p:nvSpPr>
        <p:spPr>
          <a:xfrm>
            <a:off x="10332138" y="2532310"/>
            <a:ext cx="709636" cy="215444"/>
          </a:xfrm>
          <a:prstGeom prst="rect">
            <a:avLst/>
          </a:prstGeom>
          <a:noFill/>
        </p:spPr>
        <p:txBody>
          <a:bodyPr wrap="square" lIns="0" rIns="0">
            <a:spAutoFit/>
          </a:bodyPr>
          <a:lstStyle/>
          <a:p>
            <a:pPr algn="ctr"/>
            <a:r>
              <a:rPr lang="en-US" sz="800" dirty="0">
                <a:solidFill>
                  <a:schemeClr val="bg1"/>
                </a:solidFill>
              </a:rPr>
              <a:t>Heart</a:t>
            </a:r>
          </a:p>
        </p:txBody>
      </p:sp>
      <p:sp>
        <p:nvSpPr>
          <p:cNvPr id="64" name="TextBox 63">
            <a:extLst>
              <a:ext uri="{FF2B5EF4-FFF2-40B4-BE49-F238E27FC236}">
                <a16:creationId xmlns:a16="http://schemas.microsoft.com/office/drawing/2014/main" id="{64D42C3B-921B-4C83-A94C-4140598236E4}"/>
              </a:ext>
            </a:extLst>
          </p:cNvPr>
          <p:cNvSpPr txBox="1"/>
          <p:nvPr userDrawn="1"/>
        </p:nvSpPr>
        <p:spPr>
          <a:xfrm>
            <a:off x="11038681" y="2532310"/>
            <a:ext cx="709636" cy="215444"/>
          </a:xfrm>
          <a:prstGeom prst="rect">
            <a:avLst/>
          </a:prstGeom>
          <a:noFill/>
        </p:spPr>
        <p:txBody>
          <a:bodyPr wrap="square" lIns="0" rIns="0">
            <a:spAutoFit/>
          </a:bodyPr>
          <a:lstStyle/>
          <a:p>
            <a:pPr algn="ctr"/>
            <a:r>
              <a:rPr lang="en-US" sz="800" dirty="0">
                <a:solidFill>
                  <a:schemeClr val="bg1"/>
                </a:solidFill>
              </a:rPr>
              <a:t>Warning</a:t>
            </a:r>
          </a:p>
        </p:txBody>
      </p:sp>
      <p:sp>
        <p:nvSpPr>
          <p:cNvPr id="66" name="TextBox 65">
            <a:extLst>
              <a:ext uri="{FF2B5EF4-FFF2-40B4-BE49-F238E27FC236}">
                <a16:creationId xmlns:a16="http://schemas.microsoft.com/office/drawing/2014/main" id="{3E1DB32B-AF89-4992-8C24-B8EDA0F8AD6F}"/>
              </a:ext>
            </a:extLst>
          </p:cNvPr>
          <p:cNvSpPr txBox="1"/>
          <p:nvPr userDrawn="1"/>
        </p:nvSpPr>
        <p:spPr>
          <a:xfrm>
            <a:off x="440508" y="3381006"/>
            <a:ext cx="709636" cy="215444"/>
          </a:xfrm>
          <a:prstGeom prst="rect">
            <a:avLst/>
          </a:prstGeom>
          <a:noFill/>
        </p:spPr>
        <p:txBody>
          <a:bodyPr wrap="square" lIns="0" rIns="0">
            <a:spAutoFit/>
          </a:bodyPr>
          <a:lstStyle/>
          <a:p>
            <a:pPr algn="ctr"/>
            <a:r>
              <a:rPr lang="en-US" sz="800" dirty="0">
                <a:solidFill>
                  <a:schemeClr val="bg1"/>
                </a:solidFill>
              </a:rPr>
              <a:t>Home</a:t>
            </a:r>
          </a:p>
        </p:txBody>
      </p:sp>
      <p:sp>
        <p:nvSpPr>
          <p:cNvPr id="68" name="TextBox 67">
            <a:extLst>
              <a:ext uri="{FF2B5EF4-FFF2-40B4-BE49-F238E27FC236}">
                <a16:creationId xmlns:a16="http://schemas.microsoft.com/office/drawing/2014/main" id="{F48C5EA2-B519-4C71-A507-F6F3AF7FD185}"/>
              </a:ext>
            </a:extLst>
          </p:cNvPr>
          <p:cNvSpPr txBox="1"/>
          <p:nvPr userDrawn="1"/>
        </p:nvSpPr>
        <p:spPr>
          <a:xfrm>
            <a:off x="1147053" y="3381006"/>
            <a:ext cx="709636" cy="215444"/>
          </a:xfrm>
          <a:prstGeom prst="rect">
            <a:avLst/>
          </a:prstGeom>
          <a:noFill/>
        </p:spPr>
        <p:txBody>
          <a:bodyPr wrap="square" lIns="0" rIns="0">
            <a:spAutoFit/>
          </a:bodyPr>
          <a:lstStyle/>
          <a:p>
            <a:pPr algn="ctr"/>
            <a:r>
              <a:rPr lang="en-US" sz="800" dirty="0">
                <a:solidFill>
                  <a:schemeClr val="bg1"/>
                </a:solidFill>
              </a:rPr>
              <a:t>Hourglass</a:t>
            </a:r>
          </a:p>
        </p:txBody>
      </p:sp>
      <p:sp>
        <p:nvSpPr>
          <p:cNvPr id="70" name="TextBox 69">
            <a:extLst>
              <a:ext uri="{FF2B5EF4-FFF2-40B4-BE49-F238E27FC236}">
                <a16:creationId xmlns:a16="http://schemas.microsoft.com/office/drawing/2014/main" id="{C859ED8F-B82F-4351-833A-9C9CD4B7F48C}"/>
              </a:ext>
            </a:extLst>
          </p:cNvPr>
          <p:cNvSpPr txBox="1"/>
          <p:nvPr userDrawn="1"/>
        </p:nvSpPr>
        <p:spPr>
          <a:xfrm>
            <a:off x="1853598" y="3381006"/>
            <a:ext cx="709636" cy="338554"/>
          </a:xfrm>
          <a:prstGeom prst="rect">
            <a:avLst/>
          </a:prstGeom>
          <a:noFill/>
        </p:spPr>
        <p:txBody>
          <a:bodyPr wrap="square" lIns="0" rIns="0">
            <a:spAutoFit/>
          </a:bodyPr>
          <a:lstStyle/>
          <a:p>
            <a:pPr algn="ctr"/>
            <a:r>
              <a:rPr lang="en-US" sz="800" dirty="0">
                <a:solidFill>
                  <a:schemeClr val="bg1"/>
                </a:solidFill>
              </a:rPr>
              <a:t>Icon Name</a:t>
            </a:r>
          </a:p>
          <a:p>
            <a:pPr algn="ctr"/>
            <a:r>
              <a:rPr lang="en-US" sz="800" dirty="0">
                <a:solidFill>
                  <a:schemeClr val="bg1"/>
                </a:solidFill>
              </a:rPr>
              <a:t>1</a:t>
            </a:r>
          </a:p>
        </p:txBody>
      </p:sp>
      <p:sp>
        <p:nvSpPr>
          <p:cNvPr id="72" name="TextBox 71">
            <a:extLst>
              <a:ext uri="{FF2B5EF4-FFF2-40B4-BE49-F238E27FC236}">
                <a16:creationId xmlns:a16="http://schemas.microsoft.com/office/drawing/2014/main" id="{D78953F3-F86B-4671-B3FE-F3006D8E2379}"/>
              </a:ext>
            </a:extLst>
          </p:cNvPr>
          <p:cNvSpPr txBox="1"/>
          <p:nvPr userDrawn="1"/>
        </p:nvSpPr>
        <p:spPr>
          <a:xfrm>
            <a:off x="2560143" y="3381006"/>
            <a:ext cx="709636" cy="338554"/>
          </a:xfrm>
          <a:prstGeom prst="rect">
            <a:avLst/>
          </a:prstGeom>
          <a:noFill/>
        </p:spPr>
        <p:txBody>
          <a:bodyPr wrap="square" lIns="0" rIns="0">
            <a:spAutoFit/>
          </a:bodyPr>
          <a:lstStyle/>
          <a:p>
            <a:pPr algn="ctr"/>
            <a:r>
              <a:rPr lang="en-US" sz="800" dirty="0">
                <a:solidFill>
                  <a:schemeClr val="bg1"/>
                </a:solidFill>
              </a:rPr>
              <a:t>Icon Name</a:t>
            </a:r>
          </a:p>
          <a:p>
            <a:pPr algn="ctr"/>
            <a:r>
              <a:rPr lang="en-US" sz="800" dirty="0">
                <a:solidFill>
                  <a:schemeClr val="bg1"/>
                </a:solidFill>
              </a:rPr>
              <a:t>2</a:t>
            </a:r>
          </a:p>
        </p:txBody>
      </p:sp>
      <p:sp>
        <p:nvSpPr>
          <p:cNvPr id="74" name="TextBox 73">
            <a:extLst>
              <a:ext uri="{FF2B5EF4-FFF2-40B4-BE49-F238E27FC236}">
                <a16:creationId xmlns:a16="http://schemas.microsoft.com/office/drawing/2014/main" id="{F66B8559-1994-478B-BB7D-C72A5E8D5EC2}"/>
              </a:ext>
            </a:extLst>
          </p:cNvPr>
          <p:cNvSpPr txBox="1"/>
          <p:nvPr userDrawn="1"/>
        </p:nvSpPr>
        <p:spPr>
          <a:xfrm>
            <a:off x="3266688" y="3381006"/>
            <a:ext cx="709636" cy="338554"/>
          </a:xfrm>
          <a:prstGeom prst="rect">
            <a:avLst/>
          </a:prstGeom>
          <a:noFill/>
        </p:spPr>
        <p:txBody>
          <a:bodyPr wrap="square" lIns="0" rIns="0">
            <a:spAutoFit/>
          </a:bodyPr>
          <a:lstStyle/>
          <a:p>
            <a:pPr algn="ctr"/>
            <a:r>
              <a:rPr lang="en-US" sz="800" dirty="0">
                <a:solidFill>
                  <a:schemeClr val="bg1"/>
                </a:solidFill>
              </a:rPr>
              <a:t>Icon Name</a:t>
            </a:r>
          </a:p>
          <a:p>
            <a:pPr algn="ctr"/>
            <a:r>
              <a:rPr lang="en-US" sz="800" dirty="0">
                <a:solidFill>
                  <a:schemeClr val="bg1"/>
                </a:solidFill>
              </a:rPr>
              <a:t>3</a:t>
            </a:r>
          </a:p>
        </p:txBody>
      </p:sp>
      <p:sp>
        <p:nvSpPr>
          <p:cNvPr id="76" name="TextBox 75">
            <a:extLst>
              <a:ext uri="{FF2B5EF4-FFF2-40B4-BE49-F238E27FC236}">
                <a16:creationId xmlns:a16="http://schemas.microsoft.com/office/drawing/2014/main" id="{09B9ABE2-E67C-4F75-A13E-D4DFABFA5BB2}"/>
              </a:ext>
            </a:extLst>
          </p:cNvPr>
          <p:cNvSpPr txBox="1"/>
          <p:nvPr userDrawn="1"/>
        </p:nvSpPr>
        <p:spPr>
          <a:xfrm>
            <a:off x="3973233" y="3381006"/>
            <a:ext cx="709636" cy="338554"/>
          </a:xfrm>
          <a:prstGeom prst="rect">
            <a:avLst/>
          </a:prstGeom>
          <a:noFill/>
        </p:spPr>
        <p:txBody>
          <a:bodyPr wrap="square" lIns="0" rIns="0">
            <a:spAutoFit/>
          </a:bodyPr>
          <a:lstStyle/>
          <a:p>
            <a:pPr algn="ctr"/>
            <a:r>
              <a:rPr lang="en-US" sz="800" dirty="0">
                <a:solidFill>
                  <a:schemeClr val="bg1"/>
                </a:solidFill>
              </a:rPr>
              <a:t>Icon Name</a:t>
            </a:r>
          </a:p>
          <a:p>
            <a:pPr algn="ctr"/>
            <a:r>
              <a:rPr lang="en-US" sz="800" dirty="0">
                <a:solidFill>
                  <a:schemeClr val="bg1"/>
                </a:solidFill>
              </a:rPr>
              <a:t>4</a:t>
            </a:r>
          </a:p>
        </p:txBody>
      </p:sp>
      <p:sp>
        <p:nvSpPr>
          <p:cNvPr id="78" name="TextBox 77">
            <a:extLst>
              <a:ext uri="{FF2B5EF4-FFF2-40B4-BE49-F238E27FC236}">
                <a16:creationId xmlns:a16="http://schemas.microsoft.com/office/drawing/2014/main" id="{7809A5B7-AFEA-41B2-ADB3-FA9D1C1AA4AE}"/>
              </a:ext>
            </a:extLst>
          </p:cNvPr>
          <p:cNvSpPr txBox="1"/>
          <p:nvPr userDrawn="1"/>
        </p:nvSpPr>
        <p:spPr>
          <a:xfrm>
            <a:off x="4679778" y="3381006"/>
            <a:ext cx="709636" cy="215444"/>
          </a:xfrm>
          <a:prstGeom prst="rect">
            <a:avLst/>
          </a:prstGeom>
          <a:noFill/>
        </p:spPr>
        <p:txBody>
          <a:bodyPr wrap="square" lIns="0" rIns="0">
            <a:spAutoFit/>
          </a:bodyPr>
          <a:lstStyle/>
          <a:p>
            <a:pPr algn="ctr"/>
            <a:r>
              <a:rPr lang="en-US" sz="800" dirty="0">
                <a:solidFill>
                  <a:schemeClr val="bg1"/>
                </a:solidFill>
              </a:rPr>
              <a:t>Lock open</a:t>
            </a:r>
          </a:p>
        </p:txBody>
      </p:sp>
      <p:sp>
        <p:nvSpPr>
          <p:cNvPr id="80" name="TextBox 79">
            <a:extLst>
              <a:ext uri="{FF2B5EF4-FFF2-40B4-BE49-F238E27FC236}">
                <a16:creationId xmlns:a16="http://schemas.microsoft.com/office/drawing/2014/main" id="{C230728C-8679-4A91-AF71-266750C0A7AC}"/>
              </a:ext>
            </a:extLst>
          </p:cNvPr>
          <p:cNvSpPr txBox="1"/>
          <p:nvPr userDrawn="1"/>
        </p:nvSpPr>
        <p:spPr>
          <a:xfrm>
            <a:off x="5386323" y="3381006"/>
            <a:ext cx="709636" cy="215444"/>
          </a:xfrm>
          <a:prstGeom prst="rect">
            <a:avLst/>
          </a:prstGeom>
          <a:noFill/>
        </p:spPr>
        <p:txBody>
          <a:bodyPr wrap="square" lIns="0" rIns="0">
            <a:spAutoFit/>
          </a:bodyPr>
          <a:lstStyle/>
          <a:p>
            <a:pPr algn="ctr"/>
            <a:r>
              <a:rPr lang="en-US" sz="800" dirty="0">
                <a:solidFill>
                  <a:schemeClr val="bg1"/>
                </a:solidFill>
              </a:rPr>
              <a:t>Lock</a:t>
            </a:r>
          </a:p>
        </p:txBody>
      </p:sp>
      <p:sp>
        <p:nvSpPr>
          <p:cNvPr id="82" name="TextBox 81">
            <a:extLst>
              <a:ext uri="{FF2B5EF4-FFF2-40B4-BE49-F238E27FC236}">
                <a16:creationId xmlns:a16="http://schemas.microsoft.com/office/drawing/2014/main" id="{7A434D91-306E-4111-8D2F-B1FFF18985BB}"/>
              </a:ext>
            </a:extLst>
          </p:cNvPr>
          <p:cNvSpPr txBox="1"/>
          <p:nvPr userDrawn="1"/>
        </p:nvSpPr>
        <p:spPr>
          <a:xfrm>
            <a:off x="6092868" y="3381006"/>
            <a:ext cx="709636" cy="215444"/>
          </a:xfrm>
          <a:prstGeom prst="rect">
            <a:avLst/>
          </a:prstGeom>
          <a:noFill/>
        </p:spPr>
        <p:txBody>
          <a:bodyPr wrap="square" lIns="0" rIns="0">
            <a:spAutoFit/>
          </a:bodyPr>
          <a:lstStyle/>
          <a:p>
            <a:pPr algn="ctr"/>
            <a:r>
              <a:rPr lang="en-US" sz="800" dirty="0">
                <a:solidFill>
                  <a:schemeClr val="bg1"/>
                </a:solidFill>
              </a:rPr>
              <a:t>Low cost 2</a:t>
            </a:r>
          </a:p>
        </p:txBody>
      </p:sp>
      <p:sp>
        <p:nvSpPr>
          <p:cNvPr id="84" name="TextBox 83">
            <a:extLst>
              <a:ext uri="{FF2B5EF4-FFF2-40B4-BE49-F238E27FC236}">
                <a16:creationId xmlns:a16="http://schemas.microsoft.com/office/drawing/2014/main" id="{40108284-6465-4E74-8F93-668FD74DD425}"/>
              </a:ext>
            </a:extLst>
          </p:cNvPr>
          <p:cNvSpPr txBox="1"/>
          <p:nvPr userDrawn="1"/>
        </p:nvSpPr>
        <p:spPr>
          <a:xfrm>
            <a:off x="6799413" y="3381006"/>
            <a:ext cx="709636" cy="215444"/>
          </a:xfrm>
          <a:prstGeom prst="rect">
            <a:avLst/>
          </a:prstGeom>
          <a:noFill/>
        </p:spPr>
        <p:txBody>
          <a:bodyPr wrap="square" lIns="0" rIns="0">
            <a:spAutoFit/>
          </a:bodyPr>
          <a:lstStyle/>
          <a:p>
            <a:pPr algn="ctr"/>
            <a:r>
              <a:rPr lang="en-US" sz="800" dirty="0">
                <a:solidFill>
                  <a:schemeClr val="bg1"/>
                </a:solidFill>
              </a:rPr>
              <a:t>Low Cost</a:t>
            </a:r>
          </a:p>
        </p:txBody>
      </p:sp>
      <p:sp>
        <p:nvSpPr>
          <p:cNvPr id="86" name="TextBox 85">
            <a:extLst>
              <a:ext uri="{FF2B5EF4-FFF2-40B4-BE49-F238E27FC236}">
                <a16:creationId xmlns:a16="http://schemas.microsoft.com/office/drawing/2014/main" id="{56A2CD65-7A01-410D-B214-AB1926F18DA6}"/>
              </a:ext>
            </a:extLst>
          </p:cNvPr>
          <p:cNvSpPr txBox="1"/>
          <p:nvPr userDrawn="1"/>
        </p:nvSpPr>
        <p:spPr>
          <a:xfrm>
            <a:off x="7505958" y="3381006"/>
            <a:ext cx="709636" cy="338554"/>
          </a:xfrm>
          <a:prstGeom prst="rect">
            <a:avLst/>
          </a:prstGeom>
          <a:noFill/>
        </p:spPr>
        <p:txBody>
          <a:bodyPr wrap="square" lIns="0" rIns="0">
            <a:spAutoFit/>
          </a:bodyPr>
          <a:lstStyle/>
          <a:p>
            <a:pPr algn="ctr"/>
            <a:r>
              <a:rPr lang="en-US" sz="800" dirty="0">
                <a:solidFill>
                  <a:schemeClr val="bg1"/>
                </a:solidFill>
              </a:rPr>
              <a:t>Macro recording</a:t>
            </a:r>
          </a:p>
        </p:txBody>
      </p:sp>
      <p:sp>
        <p:nvSpPr>
          <p:cNvPr id="88" name="TextBox 87">
            <a:extLst>
              <a:ext uri="{FF2B5EF4-FFF2-40B4-BE49-F238E27FC236}">
                <a16:creationId xmlns:a16="http://schemas.microsoft.com/office/drawing/2014/main" id="{6F79565D-F962-4F84-86D4-26F6BAEA99B8}"/>
              </a:ext>
            </a:extLst>
          </p:cNvPr>
          <p:cNvSpPr txBox="1"/>
          <p:nvPr userDrawn="1"/>
        </p:nvSpPr>
        <p:spPr>
          <a:xfrm>
            <a:off x="8212503" y="3381006"/>
            <a:ext cx="709636" cy="338554"/>
          </a:xfrm>
          <a:prstGeom prst="rect">
            <a:avLst/>
          </a:prstGeom>
          <a:noFill/>
        </p:spPr>
        <p:txBody>
          <a:bodyPr wrap="square" lIns="0" rIns="0">
            <a:spAutoFit/>
          </a:bodyPr>
          <a:lstStyle/>
          <a:p>
            <a:pPr algn="ctr"/>
            <a:r>
              <a:rPr lang="en-US" sz="800" dirty="0">
                <a:solidFill>
                  <a:schemeClr val="bg1"/>
                </a:solidFill>
              </a:rPr>
              <a:t>Manage documents</a:t>
            </a:r>
          </a:p>
        </p:txBody>
      </p:sp>
      <p:sp>
        <p:nvSpPr>
          <p:cNvPr id="90" name="TextBox 89">
            <a:extLst>
              <a:ext uri="{FF2B5EF4-FFF2-40B4-BE49-F238E27FC236}">
                <a16:creationId xmlns:a16="http://schemas.microsoft.com/office/drawing/2014/main" id="{75D03FB3-54F9-4E1F-B18C-DE1FCAFE35E6}"/>
              </a:ext>
            </a:extLst>
          </p:cNvPr>
          <p:cNvSpPr txBox="1"/>
          <p:nvPr userDrawn="1"/>
        </p:nvSpPr>
        <p:spPr>
          <a:xfrm>
            <a:off x="8919048" y="3381006"/>
            <a:ext cx="709636" cy="338554"/>
          </a:xfrm>
          <a:prstGeom prst="rect">
            <a:avLst/>
          </a:prstGeom>
          <a:noFill/>
        </p:spPr>
        <p:txBody>
          <a:bodyPr wrap="square" lIns="0" rIns="0">
            <a:spAutoFit/>
          </a:bodyPr>
          <a:lstStyle/>
          <a:p>
            <a:pPr algn="ctr"/>
            <a:r>
              <a:rPr lang="en-US" sz="800" dirty="0">
                <a:solidFill>
                  <a:schemeClr val="bg1"/>
                </a:solidFill>
              </a:rPr>
              <a:t>Managing </a:t>
            </a:r>
            <a:br>
              <a:rPr lang="en-US" sz="800" dirty="0">
                <a:solidFill>
                  <a:schemeClr val="bg1"/>
                </a:solidFill>
              </a:rPr>
            </a:br>
            <a:r>
              <a:rPr lang="en-US" sz="800" dirty="0">
                <a:solidFill>
                  <a:schemeClr val="bg1"/>
                </a:solidFill>
              </a:rPr>
              <a:t>alt</a:t>
            </a:r>
          </a:p>
        </p:txBody>
      </p:sp>
      <p:sp>
        <p:nvSpPr>
          <p:cNvPr id="92" name="TextBox 91">
            <a:extLst>
              <a:ext uri="{FF2B5EF4-FFF2-40B4-BE49-F238E27FC236}">
                <a16:creationId xmlns:a16="http://schemas.microsoft.com/office/drawing/2014/main" id="{25571C6F-CA6F-4C96-B0D5-00C9E7A78FF0}"/>
              </a:ext>
            </a:extLst>
          </p:cNvPr>
          <p:cNvSpPr txBox="1"/>
          <p:nvPr userDrawn="1"/>
        </p:nvSpPr>
        <p:spPr>
          <a:xfrm>
            <a:off x="9625593" y="3381006"/>
            <a:ext cx="709636" cy="215444"/>
          </a:xfrm>
          <a:prstGeom prst="rect">
            <a:avLst/>
          </a:prstGeom>
          <a:noFill/>
        </p:spPr>
        <p:txBody>
          <a:bodyPr wrap="square" lIns="0" rIns="0">
            <a:spAutoFit/>
          </a:bodyPr>
          <a:lstStyle/>
          <a:p>
            <a:pPr algn="ctr"/>
            <a:r>
              <a:rPr lang="en-US" sz="800" dirty="0">
                <a:solidFill>
                  <a:schemeClr val="bg1"/>
                </a:solidFill>
              </a:rPr>
              <a:t>Managing</a:t>
            </a:r>
          </a:p>
        </p:txBody>
      </p:sp>
      <p:sp>
        <p:nvSpPr>
          <p:cNvPr id="94" name="TextBox 93">
            <a:extLst>
              <a:ext uri="{FF2B5EF4-FFF2-40B4-BE49-F238E27FC236}">
                <a16:creationId xmlns:a16="http://schemas.microsoft.com/office/drawing/2014/main" id="{2600ADF8-1047-499D-A5EF-183FA0A4E87E}"/>
              </a:ext>
            </a:extLst>
          </p:cNvPr>
          <p:cNvSpPr txBox="1"/>
          <p:nvPr userDrawn="1"/>
        </p:nvSpPr>
        <p:spPr>
          <a:xfrm>
            <a:off x="10332138" y="3381006"/>
            <a:ext cx="709636" cy="215444"/>
          </a:xfrm>
          <a:prstGeom prst="rect">
            <a:avLst/>
          </a:prstGeom>
          <a:noFill/>
        </p:spPr>
        <p:txBody>
          <a:bodyPr wrap="square" lIns="0" rIns="0">
            <a:spAutoFit/>
          </a:bodyPr>
          <a:lstStyle/>
          <a:p>
            <a:pPr algn="ctr"/>
            <a:r>
              <a:rPr lang="en-US" sz="800" dirty="0">
                <a:solidFill>
                  <a:schemeClr val="bg1"/>
                </a:solidFill>
              </a:rPr>
              <a:t>Map alt 2</a:t>
            </a:r>
          </a:p>
        </p:txBody>
      </p:sp>
      <p:sp>
        <p:nvSpPr>
          <p:cNvPr id="96" name="TextBox 95">
            <a:extLst>
              <a:ext uri="{FF2B5EF4-FFF2-40B4-BE49-F238E27FC236}">
                <a16:creationId xmlns:a16="http://schemas.microsoft.com/office/drawing/2014/main" id="{645D9247-BE71-4639-8008-A7DA99DF3BBC}"/>
              </a:ext>
            </a:extLst>
          </p:cNvPr>
          <p:cNvSpPr txBox="1"/>
          <p:nvPr userDrawn="1"/>
        </p:nvSpPr>
        <p:spPr>
          <a:xfrm>
            <a:off x="11038681" y="3381006"/>
            <a:ext cx="709636" cy="215444"/>
          </a:xfrm>
          <a:prstGeom prst="rect">
            <a:avLst/>
          </a:prstGeom>
          <a:noFill/>
        </p:spPr>
        <p:txBody>
          <a:bodyPr wrap="square" lIns="0" rIns="0">
            <a:spAutoFit/>
          </a:bodyPr>
          <a:lstStyle/>
          <a:p>
            <a:pPr algn="ctr"/>
            <a:r>
              <a:rPr lang="en-US" sz="800" dirty="0">
                <a:solidFill>
                  <a:schemeClr val="bg1"/>
                </a:solidFill>
              </a:rPr>
              <a:t>Visibility on</a:t>
            </a:r>
          </a:p>
        </p:txBody>
      </p:sp>
      <p:sp>
        <p:nvSpPr>
          <p:cNvPr id="98" name="TextBox 97">
            <a:extLst>
              <a:ext uri="{FF2B5EF4-FFF2-40B4-BE49-F238E27FC236}">
                <a16:creationId xmlns:a16="http://schemas.microsoft.com/office/drawing/2014/main" id="{5B5BFF1C-A8AE-4F6F-9FAD-9885DC3F05B1}"/>
              </a:ext>
            </a:extLst>
          </p:cNvPr>
          <p:cNvSpPr txBox="1"/>
          <p:nvPr userDrawn="1"/>
        </p:nvSpPr>
        <p:spPr>
          <a:xfrm>
            <a:off x="440508" y="4214791"/>
            <a:ext cx="709636" cy="215444"/>
          </a:xfrm>
          <a:prstGeom prst="rect">
            <a:avLst/>
          </a:prstGeom>
          <a:noFill/>
        </p:spPr>
        <p:txBody>
          <a:bodyPr wrap="square" lIns="0" rIns="0">
            <a:spAutoFit/>
          </a:bodyPr>
          <a:lstStyle/>
          <a:p>
            <a:pPr algn="ctr"/>
            <a:r>
              <a:rPr lang="en-US" sz="800" dirty="0">
                <a:solidFill>
                  <a:schemeClr val="bg1"/>
                </a:solidFill>
              </a:rPr>
              <a:t>Map alt</a:t>
            </a:r>
          </a:p>
        </p:txBody>
      </p:sp>
      <p:sp>
        <p:nvSpPr>
          <p:cNvPr id="198" name="TextBox 197">
            <a:extLst>
              <a:ext uri="{FF2B5EF4-FFF2-40B4-BE49-F238E27FC236}">
                <a16:creationId xmlns:a16="http://schemas.microsoft.com/office/drawing/2014/main" id="{BCFB4821-85FB-4659-B55E-18C0B566F3E0}"/>
              </a:ext>
            </a:extLst>
          </p:cNvPr>
          <p:cNvSpPr txBox="1"/>
          <p:nvPr userDrawn="1"/>
        </p:nvSpPr>
        <p:spPr>
          <a:xfrm>
            <a:off x="1147053" y="4214791"/>
            <a:ext cx="709636" cy="215444"/>
          </a:xfrm>
          <a:prstGeom prst="rect">
            <a:avLst/>
          </a:prstGeom>
          <a:noFill/>
        </p:spPr>
        <p:txBody>
          <a:bodyPr wrap="square" lIns="0" rIns="0">
            <a:spAutoFit/>
          </a:bodyPr>
          <a:lstStyle/>
          <a:p>
            <a:pPr algn="ctr"/>
            <a:r>
              <a:rPr lang="en-US" sz="800" dirty="0">
                <a:solidFill>
                  <a:schemeClr val="bg1"/>
                </a:solidFill>
              </a:rPr>
              <a:t>Map</a:t>
            </a:r>
          </a:p>
        </p:txBody>
      </p:sp>
      <p:sp>
        <p:nvSpPr>
          <p:cNvPr id="200" name="TextBox 199">
            <a:extLst>
              <a:ext uri="{FF2B5EF4-FFF2-40B4-BE49-F238E27FC236}">
                <a16:creationId xmlns:a16="http://schemas.microsoft.com/office/drawing/2014/main" id="{CF63A17F-E293-4467-9B2D-495B979AD6A7}"/>
              </a:ext>
            </a:extLst>
          </p:cNvPr>
          <p:cNvSpPr txBox="1"/>
          <p:nvPr userDrawn="1"/>
        </p:nvSpPr>
        <p:spPr>
          <a:xfrm>
            <a:off x="1853598" y="4214791"/>
            <a:ext cx="709636" cy="215444"/>
          </a:xfrm>
          <a:prstGeom prst="rect">
            <a:avLst/>
          </a:prstGeom>
          <a:noFill/>
        </p:spPr>
        <p:txBody>
          <a:bodyPr wrap="square" lIns="0" rIns="0">
            <a:spAutoFit/>
          </a:bodyPr>
          <a:lstStyle/>
          <a:p>
            <a:pPr algn="ctr"/>
            <a:r>
              <a:rPr lang="en-US" sz="800" dirty="0">
                <a:solidFill>
                  <a:schemeClr val="bg1"/>
                </a:solidFill>
              </a:rPr>
              <a:t>Media</a:t>
            </a:r>
          </a:p>
        </p:txBody>
      </p:sp>
      <p:sp>
        <p:nvSpPr>
          <p:cNvPr id="202" name="TextBox 201">
            <a:extLst>
              <a:ext uri="{FF2B5EF4-FFF2-40B4-BE49-F238E27FC236}">
                <a16:creationId xmlns:a16="http://schemas.microsoft.com/office/drawing/2014/main" id="{8E1BEFD3-8BA4-4CDB-A5F3-E6D381E13E79}"/>
              </a:ext>
            </a:extLst>
          </p:cNvPr>
          <p:cNvSpPr txBox="1"/>
          <p:nvPr userDrawn="1"/>
        </p:nvSpPr>
        <p:spPr>
          <a:xfrm>
            <a:off x="2560143" y="4214791"/>
            <a:ext cx="709636" cy="215444"/>
          </a:xfrm>
          <a:prstGeom prst="rect">
            <a:avLst/>
          </a:prstGeom>
          <a:noFill/>
        </p:spPr>
        <p:txBody>
          <a:bodyPr wrap="square" lIns="0" rIns="0">
            <a:spAutoFit/>
          </a:bodyPr>
          <a:lstStyle/>
          <a:p>
            <a:pPr algn="ctr"/>
            <a:r>
              <a:rPr lang="en-US" sz="800" dirty="0">
                <a:solidFill>
                  <a:schemeClr val="bg1"/>
                </a:solidFill>
              </a:rPr>
              <a:t>Pivot</a:t>
            </a:r>
          </a:p>
        </p:txBody>
      </p:sp>
      <p:sp>
        <p:nvSpPr>
          <p:cNvPr id="204" name="TextBox 203">
            <a:extLst>
              <a:ext uri="{FF2B5EF4-FFF2-40B4-BE49-F238E27FC236}">
                <a16:creationId xmlns:a16="http://schemas.microsoft.com/office/drawing/2014/main" id="{B95B47FC-58B3-42E8-B23D-678AFF1E4AB6}"/>
              </a:ext>
            </a:extLst>
          </p:cNvPr>
          <p:cNvSpPr txBox="1"/>
          <p:nvPr userDrawn="1"/>
        </p:nvSpPr>
        <p:spPr>
          <a:xfrm>
            <a:off x="3266688" y="4214791"/>
            <a:ext cx="709636" cy="215444"/>
          </a:xfrm>
          <a:prstGeom prst="rect">
            <a:avLst/>
          </a:prstGeom>
          <a:noFill/>
        </p:spPr>
        <p:txBody>
          <a:bodyPr wrap="square" lIns="0" rIns="0">
            <a:spAutoFit/>
          </a:bodyPr>
          <a:lstStyle/>
          <a:p>
            <a:pPr algn="ctr"/>
            <a:r>
              <a:rPr lang="en-US" sz="800" dirty="0">
                <a:solidFill>
                  <a:schemeClr val="bg1"/>
                </a:solidFill>
              </a:rPr>
              <a:t>Plugin</a:t>
            </a:r>
          </a:p>
        </p:txBody>
      </p:sp>
      <p:sp>
        <p:nvSpPr>
          <p:cNvPr id="206" name="TextBox 205">
            <a:extLst>
              <a:ext uri="{FF2B5EF4-FFF2-40B4-BE49-F238E27FC236}">
                <a16:creationId xmlns:a16="http://schemas.microsoft.com/office/drawing/2014/main" id="{98997819-EE61-4D13-B298-E073FDD23D6E}"/>
              </a:ext>
            </a:extLst>
          </p:cNvPr>
          <p:cNvSpPr txBox="1"/>
          <p:nvPr userDrawn="1"/>
        </p:nvSpPr>
        <p:spPr>
          <a:xfrm>
            <a:off x="3941377" y="4214791"/>
            <a:ext cx="773348" cy="338554"/>
          </a:xfrm>
          <a:prstGeom prst="rect">
            <a:avLst/>
          </a:prstGeom>
          <a:noFill/>
        </p:spPr>
        <p:txBody>
          <a:bodyPr wrap="square" lIns="0" rIns="0">
            <a:spAutoFit/>
          </a:bodyPr>
          <a:lstStyle/>
          <a:p>
            <a:pPr algn="ctr"/>
            <a:r>
              <a:rPr lang="en-US" sz="800" dirty="0">
                <a:solidFill>
                  <a:schemeClr val="bg1"/>
                </a:solidFill>
              </a:rPr>
              <a:t>Process Identification alt</a:t>
            </a:r>
          </a:p>
        </p:txBody>
      </p:sp>
      <p:sp>
        <p:nvSpPr>
          <p:cNvPr id="208" name="TextBox 207">
            <a:extLst>
              <a:ext uri="{FF2B5EF4-FFF2-40B4-BE49-F238E27FC236}">
                <a16:creationId xmlns:a16="http://schemas.microsoft.com/office/drawing/2014/main" id="{1CDD5422-11D0-4043-AAB6-888DE949676B}"/>
              </a:ext>
            </a:extLst>
          </p:cNvPr>
          <p:cNvSpPr txBox="1"/>
          <p:nvPr userDrawn="1"/>
        </p:nvSpPr>
        <p:spPr>
          <a:xfrm>
            <a:off x="4679778" y="4214791"/>
            <a:ext cx="709636" cy="338554"/>
          </a:xfrm>
          <a:prstGeom prst="rect">
            <a:avLst/>
          </a:prstGeom>
          <a:noFill/>
        </p:spPr>
        <p:txBody>
          <a:bodyPr wrap="square" lIns="0" rIns="0">
            <a:spAutoFit/>
          </a:bodyPr>
          <a:lstStyle/>
          <a:p>
            <a:pPr algn="ctr"/>
            <a:r>
              <a:rPr lang="en-US" sz="800" dirty="0">
                <a:solidFill>
                  <a:schemeClr val="bg1"/>
                </a:solidFill>
              </a:rPr>
              <a:t>Process Identification</a:t>
            </a:r>
          </a:p>
        </p:txBody>
      </p:sp>
      <p:sp>
        <p:nvSpPr>
          <p:cNvPr id="210" name="TextBox 209">
            <a:extLst>
              <a:ext uri="{FF2B5EF4-FFF2-40B4-BE49-F238E27FC236}">
                <a16:creationId xmlns:a16="http://schemas.microsoft.com/office/drawing/2014/main" id="{2EE6C031-4A38-4E6E-859D-58161894EDDF}"/>
              </a:ext>
            </a:extLst>
          </p:cNvPr>
          <p:cNvSpPr txBox="1"/>
          <p:nvPr userDrawn="1"/>
        </p:nvSpPr>
        <p:spPr>
          <a:xfrm>
            <a:off x="5386323" y="4214791"/>
            <a:ext cx="709636" cy="215444"/>
          </a:xfrm>
          <a:prstGeom prst="rect">
            <a:avLst/>
          </a:prstGeom>
          <a:noFill/>
        </p:spPr>
        <p:txBody>
          <a:bodyPr wrap="square" lIns="0" rIns="0">
            <a:spAutoFit/>
          </a:bodyPr>
          <a:lstStyle/>
          <a:p>
            <a:pPr algn="ctr"/>
            <a:r>
              <a:rPr lang="en-US" sz="800" dirty="0">
                <a:solidFill>
                  <a:schemeClr val="bg1"/>
                </a:solidFill>
              </a:rPr>
              <a:t>Project</a:t>
            </a:r>
          </a:p>
        </p:txBody>
      </p:sp>
      <p:sp>
        <p:nvSpPr>
          <p:cNvPr id="212" name="TextBox 211">
            <a:extLst>
              <a:ext uri="{FF2B5EF4-FFF2-40B4-BE49-F238E27FC236}">
                <a16:creationId xmlns:a16="http://schemas.microsoft.com/office/drawing/2014/main" id="{F82642C0-8812-4C82-B6AE-F5C1B49AF463}"/>
              </a:ext>
            </a:extLst>
          </p:cNvPr>
          <p:cNvSpPr txBox="1"/>
          <p:nvPr userDrawn="1"/>
        </p:nvSpPr>
        <p:spPr>
          <a:xfrm>
            <a:off x="6092868" y="4214791"/>
            <a:ext cx="709636" cy="338554"/>
          </a:xfrm>
          <a:prstGeom prst="rect">
            <a:avLst/>
          </a:prstGeom>
          <a:noFill/>
        </p:spPr>
        <p:txBody>
          <a:bodyPr wrap="square" lIns="0" rIns="0">
            <a:spAutoFit/>
          </a:bodyPr>
          <a:lstStyle/>
          <a:p>
            <a:pPr algn="ctr"/>
            <a:r>
              <a:rPr lang="en-US" sz="800" dirty="0">
                <a:solidFill>
                  <a:schemeClr val="bg1"/>
                </a:solidFill>
              </a:rPr>
              <a:t>Promoter bullhorn</a:t>
            </a:r>
          </a:p>
        </p:txBody>
      </p:sp>
      <p:sp>
        <p:nvSpPr>
          <p:cNvPr id="214" name="TextBox 213">
            <a:extLst>
              <a:ext uri="{FF2B5EF4-FFF2-40B4-BE49-F238E27FC236}">
                <a16:creationId xmlns:a16="http://schemas.microsoft.com/office/drawing/2014/main" id="{83246CFA-8D1B-4222-9178-25FBF0482CD2}"/>
              </a:ext>
            </a:extLst>
          </p:cNvPr>
          <p:cNvSpPr txBox="1"/>
          <p:nvPr userDrawn="1"/>
        </p:nvSpPr>
        <p:spPr>
          <a:xfrm>
            <a:off x="6799413" y="4214791"/>
            <a:ext cx="709636" cy="338554"/>
          </a:xfrm>
          <a:prstGeom prst="rect">
            <a:avLst/>
          </a:prstGeom>
          <a:noFill/>
        </p:spPr>
        <p:txBody>
          <a:bodyPr wrap="square" lIns="0" rIns="0">
            <a:spAutoFit/>
          </a:bodyPr>
          <a:lstStyle/>
          <a:p>
            <a:pPr algn="ctr"/>
            <a:r>
              <a:rPr lang="en-US" sz="800" dirty="0">
                <a:solidFill>
                  <a:schemeClr val="bg1"/>
                </a:solidFill>
              </a:rPr>
              <a:t>Proof of concept 2</a:t>
            </a:r>
          </a:p>
        </p:txBody>
      </p:sp>
      <p:sp>
        <p:nvSpPr>
          <p:cNvPr id="216" name="TextBox 215">
            <a:extLst>
              <a:ext uri="{FF2B5EF4-FFF2-40B4-BE49-F238E27FC236}">
                <a16:creationId xmlns:a16="http://schemas.microsoft.com/office/drawing/2014/main" id="{740A0D44-7809-49A1-9A38-0803FBA70458}"/>
              </a:ext>
            </a:extLst>
          </p:cNvPr>
          <p:cNvSpPr txBox="1"/>
          <p:nvPr userDrawn="1"/>
        </p:nvSpPr>
        <p:spPr>
          <a:xfrm>
            <a:off x="7505958" y="4214791"/>
            <a:ext cx="709636" cy="338554"/>
          </a:xfrm>
          <a:prstGeom prst="rect">
            <a:avLst/>
          </a:prstGeom>
          <a:noFill/>
        </p:spPr>
        <p:txBody>
          <a:bodyPr wrap="square" lIns="0" rIns="0">
            <a:spAutoFit/>
          </a:bodyPr>
          <a:lstStyle/>
          <a:p>
            <a:pPr algn="ctr"/>
            <a:r>
              <a:rPr lang="en-US" sz="800" dirty="0">
                <a:solidFill>
                  <a:schemeClr val="bg1"/>
                </a:solidFill>
              </a:rPr>
              <a:t>Proof of concept</a:t>
            </a:r>
          </a:p>
        </p:txBody>
      </p:sp>
      <p:sp>
        <p:nvSpPr>
          <p:cNvPr id="218" name="TextBox 217">
            <a:extLst>
              <a:ext uri="{FF2B5EF4-FFF2-40B4-BE49-F238E27FC236}">
                <a16:creationId xmlns:a16="http://schemas.microsoft.com/office/drawing/2014/main" id="{8304B48C-2421-469B-8A1D-F1599025579D}"/>
              </a:ext>
            </a:extLst>
          </p:cNvPr>
          <p:cNvSpPr txBox="1"/>
          <p:nvPr userDrawn="1"/>
        </p:nvSpPr>
        <p:spPr>
          <a:xfrm>
            <a:off x="8212503" y="4214791"/>
            <a:ext cx="709636" cy="215444"/>
          </a:xfrm>
          <a:prstGeom prst="rect">
            <a:avLst/>
          </a:prstGeom>
          <a:noFill/>
        </p:spPr>
        <p:txBody>
          <a:bodyPr wrap="square" lIns="0" rIns="0">
            <a:spAutoFit/>
          </a:bodyPr>
          <a:lstStyle/>
          <a:p>
            <a:pPr algn="ctr"/>
            <a:r>
              <a:rPr lang="en-US" sz="800" dirty="0">
                <a:solidFill>
                  <a:schemeClr val="bg1"/>
                </a:solidFill>
              </a:rPr>
              <a:t>Public sector</a:t>
            </a:r>
          </a:p>
        </p:txBody>
      </p:sp>
      <p:sp>
        <p:nvSpPr>
          <p:cNvPr id="220" name="TextBox 219">
            <a:extLst>
              <a:ext uri="{FF2B5EF4-FFF2-40B4-BE49-F238E27FC236}">
                <a16:creationId xmlns:a16="http://schemas.microsoft.com/office/drawing/2014/main" id="{1FE09C38-6EDE-4340-BACE-59D2B1699799}"/>
              </a:ext>
            </a:extLst>
          </p:cNvPr>
          <p:cNvSpPr txBox="1"/>
          <p:nvPr userDrawn="1"/>
        </p:nvSpPr>
        <p:spPr>
          <a:xfrm>
            <a:off x="8919048" y="4214791"/>
            <a:ext cx="709636" cy="215444"/>
          </a:xfrm>
          <a:prstGeom prst="rect">
            <a:avLst/>
          </a:prstGeom>
          <a:noFill/>
        </p:spPr>
        <p:txBody>
          <a:bodyPr wrap="square" lIns="0" rIns="0">
            <a:spAutoFit/>
          </a:bodyPr>
          <a:lstStyle/>
          <a:p>
            <a:pPr algn="ctr"/>
            <a:r>
              <a:rPr lang="en-US" sz="800" dirty="0">
                <a:solidFill>
                  <a:schemeClr val="bg1"/>
                </a:solidFill>
              </a:rPr>
              <a:t>QA</a:t>
            </a:r>
          </a:p>
        </p:txBody>
      </p:sp>
      <p:sp>
        <p:nvSpPr>
          <p:cNvPr id="222" name="TextBox 221">
            <a:extLst>
              <a:ext uri="{FF2B5EF4-FFF2-40B4-BE49-F238E27FC236}">
                <a16:creationId xmlns:a16="http://schemas.microsoft.com/office/drawing/2014/main" id="{1D7EB514-5B33-42C5-859F-E57E91B7010E}"/>
              </a:ext>
            </a:extLst>
          </p:cNvPr>
          <p:cNvSpPr txBox="1"/>
          <p:nvPr userDrawn="1"/>
        </p:nvSpPr>
        <p:spPr>
          <a:xfrm>
            <a:off x="9625593" y="4214791"/>
            <a:ext cx="709636" cy="338554"/>
          </a:xfrm>
          <a:prstGeom prst="rect">
            <a:avLst/>
          </a:prstGeom>
          <a:noFill/>
        </p:spPr>
        <p:txBody>
          <a:bodyPr wrap="square" lIns="0" rIns="0">
            <a:spAutoFit/>
          </a:bodyPr>
          <a:lstStyle/>
          <a:p>
            <a:pPr algn="ctr"/>
            <a:r>
              <a:rPr lang="en-US" sz="800" dirty="0">
                <a:solidFill>
                  <a:schemeClr val="bg1"/>
                </a:solidFill>
              </a:rPr>
              <a:t>Question answer</a:t>
            </a:r>
          </a:p>
        </p:txBody>
      </p:sp>
      <p:sp>
        <p:nvSpPr>
          <p:cNvPr id="224" name="TextBox 223">
            <a:extLst>
              <a:ext uri="{FF2B5EF4-FFF2-40B4-BE49-F238E27FC236}">
                <a16:creationId xmlns:a16="http://schemas.microsoft.com/office/drawing/2014/main" id="{26FD5748-DC45-40A0-8C47-272C00614B7F}"/>
              </a:ext>
            </a:extLst>
          </p:cNvPr>
          <p:cNvSpPr txBox="1"/>
          <p:nvPr userDrawn="1"/>
        </p:nvSpPr>
        <p:spPr>
          <a:xfrm>
            <a:off x="10332138" y="4214791"/>
            <a:ext cx="709636" cy="338554"/>
          </a:xfrm>
          <a:prstGeom prst="rect">
            <a:avLst/>
          </a:prstGeom>
          <a:noFill/>
        </p:spPr>
        <p:txBody>
          <a:bodyPr wrap="square" lIns="0" rIns="0">
            <a:spAutoFit/>
          </a:bodyPr>
          <a:lstStyle/>
          <a:p>
            <a:pPr algn="ctr"/>
            <a:r>
              <a:rPr lang="en-US" sz="800" dirty="0">
                <a:solidFill>
                  <a:schemeClr val="bg1"/>
                </a:solidFill>
              </a:rPr>
              <a:t>Question answer alt</a:t>
            </a:r>
          </a:p>
        </p:txBody>
      </p:sp>
      <p:sp>
        <p:nvSpPr>
          <p:cNvPr id="226" name="TextBox 225">
            <a:extLst>
              <a:ext uri="{FF2B5EF4-FFF2-40B4-BE49-F238E27FC236}">
                <a16:creationId xmlns:a16="http://schemas.microsoft.com/office/drawing/2014/main" id="{80DA9FC6-6CEC-4DAC-AF65-4C37430BC240}"/>
              </a:ext>
            </a:extLst>
          </p:cNvPr>
          <p:cNvSpPr txBox="1"/>
          <p:nvPr userDrawn="1"/>
        </p:nvSpPr>
        <p:spPr>
          <a:xfrm>
            <a:off x="11038681" y="4214791"/>
            <a:ext cx="709636" cy="215444"/>
          </a:xfrm>
          <a:prstGeom prst="rect">
            <a:avLst/>
          </a:prstGeom>
          <a:noFill/>
        </p:spPr>
        <p:txBody>
          <a:bodyPr wrap="square" lIns="0" rIns="0">
            <a:spAutoFit/>
          </a:bodyPr>
          <a:lstStyle/>
          <a:p>
            <a:pPr algn="ctr"/>
            <a:r>
              <a:rPr lang="en-US" sz="800" dirty="0">
                <a:solidFill>
                  <a:schemeClr val="bg1"/>
                </a:solidFill>
              </a:rPr>
              <a:t>Visibility off</a:t>
            </a:r>
          </a:p>
        </p:txBody>
      </p:sp>
      <p:sp>
        <p:nvSpPr>
          <p:cNvPr id="228" name="TextBox 227">
            <a:extLst>
              <a:ext uri="{FF2B5EF4-FFF2-40B4-BE49-F238E27FC236}">
                <a16:creationId xmlns:a16="http://schemas.microsoft.com/office/drawing/2014/main" id="{871895F0-62BA-429F-B560-A37C251D2143}"/>
              </a:ext>
            </a:extLst>
          </p:cNvPr>
          <p:cNvSpPr txBox="1"/>
          <p:nvPr userDrawn="1"/>
        </p:nvSpPr>
        <p:spPr>
          <a:xfrm>
            <a:off x="440508" y="5040026"/>
            <a:ext cx="709636" cy="338554"/>
          </a:xfrm>
          <a:prstGeom prst="rect">
            <a:avLst/>
          </a:prstGeom>
          <a:noFill/>
        </p:spPr>
        <p:txBody>
          <a:bodyPr wrap="square" lIns="0" rIns="0">
            <a:spAutoFit/>
          </a:bodyPr>
          <a:lstStyle/>
          <a:p>
            <a:pPr algn="ctr"/>
            <a:r>
              <a:rPr lang="en-US" sz="800" dirty="0">
                <a:solidFill>
                  <a:schemeClr val="bg1"/>
                </a:solidFill>
              </a:rPr>
              <a:t>Robot unattended</a:t>
            </a:r>
          </a:p>
        </p:txBody>
      </p:sp>
      <p:sp>
        <p:nvSpPr>
          <p:cNvPr id="230" name="TextBox 229">
            <a:extLst>
              <a:ext uri="{FF2B5EF4-FFF2-40B4-BE49-F238E27FC236}">
                <a16:creationId xmlns:a16="http://schemas.microsoft.com/office/drawing/2014/main" id="{E6E0E300-18C9-4350-8B65-0A4C0DB50655}"/>
              </a:ext>
            </a:extLst>
          </p:cNvPr>
          <p:cNvSpPr txBox="1"/>
          <p:nvPr userDrawn="1"/>
        </p:nvSpPr>
        <p:spPr>
          <a:xfrm>
            <a:off x="1147053" y="5040026"/>
            <a:ext cx="709636" cy="338554"/>
          </a:xfrm>
          <a:prstGeom prst="rect">
            <a:avLst/>
          </a:prstGeom>
          <a:noFill/>
        </p:spPr>
        <p:txBody>
          <a:bodyPr wrap="square" lIns="0" rIns="0">
            <a:spAutoFit/>
          </a:bodyPr>
          <a:lstStyle/>
          <a:p>
            <a:pPr algn="ctr"/>
            <a:r>
              <a:rPr lang="en-US" sz="800" dirty="0">
                <a:solidFill>
                  <a:schemeClr val="bg1"/>
                </a:solidFill>
              </a:rPr>
              <a:t>RPA business analyst</a:t>
            </a:r>
          </a:p>
        </p:txBody>
      </p:sp>
      <p:sp>
        <p:nvSpPr>
          <p:cNvPr id="232" name="TextBox 231">
            <a:extLst>
              <a:ext uri="{FF2B5EF4-FFF2-40B4-BE49-F238E27FC236}">
                <a16:creationId xmlns:a16="http://schemas.microsoft.com/office/drawing/2014/main" id="{34CBF41C-9C51-431C-9983-170FD099272D}"/>
              </a:ext>
            </a:extLst>
          </p:cNvPr>
          <p:cNvSpPr txBox="1"/>
          <p:nvPr userDrawn="1"/>
        </p:nvSpPr>
        <p:spPr>
          <a:xfrm>
            <a:off x="1853598" y="5040026"/>
            <a:ext cx="709636" cy="338554"/>
          </a:xfrm>
          <a:prstGeom prst="rect">
            <a:avLst/>
          </a:prstGeom>
          <a:noFill/>
        </p:spPr>
        <p:txBody>
          <a:bodyPr wrap="square" lIns="0" rIns="0">
            <a:spAutoFit/>
          </a:bodyPr>
          <a:lstStyle/>
          <a:p>
            <a:pPr algn="ctr"/>
            <a:r>
              <a:rPr lang="en-US" sz="800" dirty="0">
                <a:solidFill>
                  <a:schemeClr val="bg1"/>
                </a:solidFill>
              </a:rPr>
              <a:t>RPA </a:t>
            </a:r>
            <a:br>
              <a:rPr lang="en-US" sz="800" dirty="0">
                <a:solidFill>
                  <a:schemeClr val="bg1"/>
                </a:solidFill>
              </a:rPr>
            </a:br>
            <a:r>
              <a:rPr lang="en-US" sz="800" dirty="0">
                <a:solidFill>
                  <a:schemeClr val="bg1"/>
                </a:solidFill>
              </a:rPr>
              <a:t>champion</a:t>
            </a:r>
          </a:p>
        </p:txBody>
      </p:sp>
      <p:sp>
        <p:nvSpPr>
          <p:cNvPr id="234" name="TextBox 233">
            <a:extLst>
              <a:ext uri="{FF2B5EF4-FFF2-40B4-BE49-F238E27FC236}">
                <a16:creationId xmlns:a16="http://schemas.microsoft.com/office/drawing/2014/main" id="{68CAB6FB-1DFE-4103-AB9B-F3C7DE146FB2}"/>
              </a:ext>
            </a:extLst>
          </p:cNvPr>
          <p:cNvSpPr txBox="1"/>
          <p:nvPr userDrawn="1"/>
        </p:nvSpPr>
        <p:spPr>
          <a:xfrm>
            <a:off x="2560143" y="5040026"/>
            <a:ext cx="709636" cy="338554"/>
          </a:xfrm>
          <a:prstGeom prst="rect">
            <a:avLst/>
          </a:prstGeom>
          <a:noFill/>
        </p:spPr>
        <p:txBody>
          <a:bodyPr wrap="square" lIns="0" rIns="0">
            <a:spAutoFit/>
          </a:bodyPr>
          <a:lstStyle/>
          <a:p>
            <a:pPr algn="ctr"/>
            <a:r>
              <a:rPr lang="en-US" sz="800" dirty="0">
                <a:solidFill>
                  <a:schemeClr val="bg1"/>
                </a:solidFill>
              </a:rPr>
              <a:t>RPA </a:t>
            </a:r>
            <a:br>
              <a:rPr lang="en-US" sz="800" dirty="0">
                <a:solidFill>
                  <a:schemeClr val="bg1"/>
                </a:solidFill>
              </a:rPr>
            </a:br>
            <a:r>
              <a:rPr lang="en-US" sz="800" dirty="0">
                <a:solidFill>
                  <a:schemeClr val="bg1"/>
                </a:solidFill>
              </a:rPr>
              <a:t>developer</a:t>
            </a:r>
          </a:p>
        </p:txBody>
      </p:sp>
      <p:sp>
        <p:nvSpPr>
          <p:cNvPr id="236" name="TextBox 235">
            <a:extLst>
              <a:ext uri="{FF2B5EF4-FFF2-40B4-BE49-F238E27FC236}">
                <a16:creationId xmlns:a16="http://schemas.microsoft.com/office/drawing/2014/main" id="{1D198AB7-3307-40BC-B6AD-160ECCF5FC1F}"/>
              </a:ext>
            </a:extLst>
          </p:cNvPr>
          <p:cNvSpPr txBox="1"/>
          <p:nvPr userDrawn="1"/>
        </p:nvSpPr>
        <p:spPr>
          <a:xfrm>
            <a:off x="3201237" y="5040026"/>
            <a:ext cx="840538" cy="338554"/>
          </a:xfrm>
          <a:prstGeom prst="rect">
            <a:avLst/>
          </a:prstGeom>
          <a:noFill/>
        </p:spPr>
        <p:txBody>
          <a:bodyPr wrap="square" lIns="0" rIns="0">
            <a:spAutoFit/>
          </a:bodyPr>
          <a:lstStyle/>
          <a:p>
            <a:pPr algn="ctr"/>
            <a:r>
              <a:rPr lang="en-US" sz="800" dirty="0">
                <a:solidFill>
                  <a:schemeClr val="bg1"/>
                </a:solidFill>
              </a:rPr>
              <a:t>RPA infrastructure engineer</a:t>
            </a:r>
          </a:p>
        </p:txBody>
      </p:sp>
      <p:sp>
        <p:nvSpPr>
          <p:cNvPr id="238" name="TextBox 237">
            <a:extLst>
              <a:ext uri="{FF2B5EF4-FFF2-40B4-BE49-F238E27FC236}">
                <a16:creationId xmlns:a16="http://schemas.microsoft.com/office/drawing/2014/main" id="{D849EC34-9669-4E97-9A37-CA5898B30FB0}"/>
              </a:ext>
            </a:extLst>
          </p:cNvPr>
          <p:cNvSpPr txBox="1"/>
          <p:nvPr userDrawn="1"/>
        </p:nvSpPr>
        <p:spPr>
          <a:xfrm>
            <a:off x="3973233" y="5040026"/>
            <a:ext cx="709636" cy="338554"/>
          </a:xfrm>
          <a:prstGeom prst="rect">
            <a:avLst/>
          </a:prstGeom>
          <a:noFill/>
        </p:spPr>
        <p:txBody>
          <a:bodyPr wrap="square" lIns="0" rIns="0">
            <a:spAutoFit/>
          </a:bodyPr>
          <a:lstStyle/>
          <a:p>
            <a:pPr algn="ctr"/>
            <a:r>
              <a:rPr lang="en-US" sz="800" dirty="0">
                <a:solidFill>
                  <a:schemeClr val="bg1"/>
                </a:solidFill>
              </a:rPr>
              <a:t>RPA </a:t>
            </a:r>
            <a:br>
              <a:rPr lang="en-US" sz="800" dirty="0">
                <a:solidFill>
                  <a:schemeClr val="bg1"/>
                </a:solidFill>
              </a:rPr>
            </a:br>
            <a:r>
              <a:rPr lang="en-US" sz="800" dirty="0">
                <a:solidFill>
                  <a:schemeClr val="bg1"/>
                </a:solidFill>
              </a:rPr>
              <a:t>service support</a:t>
            </a:r>
          </a:p>
        </p:txBody>
      </p:sp>
      <p:sp>
        <p:nvSpPr>
          <p:cNvPr id="240" name="TextBox 239">
            <a:extLst>
              <a:ext uri="{FF2B5EF4-FFF2-40B4-BE49-F238E27FC236}">
                <a16:creationId xmlns:a16="http://schemas.microsoft.com/office/drawing/2014/main" id="{D09870EA-E114-4B94-AF27-2E8257B35D1E}"/>
              </a:ext>
            </a:extLst>
          </p:cNvPr>
          <p:cNvSpPr txBox="1"/>
          <p:nvPr userDrawn="1"/>
        </p:nvSpPr>
        <p:spPr>
          <a:xfrm>
            <a:off x="4679778" y="5040026"/>
            <a:ext cx="709636" cy="338554"/>
          </a:xfrm>
          <a:prstGeom prst="rect">
            <a:avLst/>
          </a:prstGeom>
          <a:noFill/>
        </p:spPr>
        <p:txBody>
          <a:bodyPr wrap="square" lIns="0" rIns="0">
            <a:spAutoFit/>
          </a:bodyPr>
          <a:lstStyle/>
          <a:p>
            <a:pPr algn="ctr"/>
            <a:r>
              <a:rPr lang="en-US" sz="800" dirty="0">
                <a:solidFill>
                  <a:schemeClr val="bg1"/>
                </a:solidFill>
              </a:rPr>
              <a:t>RPA solution architect</a:t>
            </a:r>
          </a:p>
        </p:txBody>
      </p:sp>
      <p:sp>
        <p:nvSpPr>
          <p:cNvPr id="242" name="TextBox 241">
            <a:extLst>
              <a:ext uri="{FF2B5EF4-FFF2-40B4-BE49-F238E27FC236}">
                <a16:creationId xmlns:a16="http://schemas.microsoft.com/office/drawing/2014/main" id="{32C18630-236B-499B-A8D6-6A459A6DDCC2}"/>
              </a:ext>
            </a:extLst>
          </p:cNvPr>
          <p:cNvSpPr txBox="1"/>
          <p:nvPr userDrawn="1"/>
        </p:nvSpPr>
        <p:spPr>
          <a:xfrm>
            <a:off x="5386323" y="5040026"/>
            <a:ext cx="709636" cy="338554"/>
          </a:xfrm>
          <a:prstGeom prst="rect">
            <a:avLst/>
          </a:prstGeom>
          <a:noFill/>
        </p:spPr>
        <p:txBody>
          <a:bodyPr wrap="square" lIns="0" rIns="0">
            <a:spAutoFit/>
          </a:bodyPr>
          <a:lstStyle/>
          <a:p>
            <a:pPr algn="ctr"/>
            <a:r>
              <a:rPr lang="en-US" sz="800" dirty="0">
                <a:solidFill>
                  <a:schemeClr val="bg1"/>
                </a:solidFill>
              </a:rPr>
              <a:t>RPA </a:t>
            </a:r>
            <a:br>
              <a:rPr lang="en-US" sz="800" dirty="0">
                <a:solidFill>
                  <a:schemeClr val="bg1"/>
                </a:solidFill>
              </a:rPr>
            </a:br>
            <a:r>
              <a:rPr lang="en-US" sz="800" dirty="0">
                <a:solidFill>
                  <a:schemeClr val="bg1"/>
                </a:solidFill>
              </a:rPr>
              <a:t>sponsor</a:t>
            </a:r>
          </a:p>
        </p:txBody>
      </p:sp>
      <p:sp>
        <p:nvSpPr>
          <p:cNvPr id="244" name="TextBox 243">
            <a:extLst>
              <a:ext uri="{FF2B5EF4-FFF2-40B4-BE49-F238E27FC236}">
                <a16:creationId xmlns:a16="http://schemas.microsoft.com/office/drawing/2014/main" id="{2678FFA1-843A-487A-B87A-6853078F47C0}"/>
              </a:ext>
            </a:extLst>
          </p:cNvPr>
          <p:cNvSpPr txBox="1"/>
          <p:nvPr userDrawn="1"/>
        </p:nvSpPr>
        <p:spPr>
          <a:xfrm>
            <a:off x="6092868" y="5040026"/>
            <a:ext cx="709636" cy="215444"/>
          </a:xfrm>
          <a:prstGeom prst="rect">
            <a:avLst/>
          </a:prstGeom>
          <a:noFill/>
        </p:spPr>
        <p:txBody>
          <a:bodyPr wrap="square" lIns="0" rIns="0">
            <a:spAutoFit/>
          </a:bodyPr>
          <a:lstStyle/>
          <a:p>
            <a:pPr algn="ctr"/>
            <a:r>
              <a:rPr lang="en-US" sz="800" dirty="0">
                <a:solidFill>
                  <a:schemeClr val="bg1"/>
                </a:solidFill>
              </a:rPr>
              <a:t>Satellite</a:t>
            </a:r>
          </a:p>
        </p:txBody>
      </p:sp>
      <p:sp>
        <p:nvSpPr>
          <p:cNvPr id="246" name="TextBox 245">
            <a:extLst>
              <a:ext uri="{FF2B5EF4-FFF2-40B4-BE49-F238E27FC236}">
                <a16:creationId xmlns:a16="http://schemas.microsoft.com/office/drawing/2014/main" id="{A961AA5A-BF9B-481B-88F9-9B8CC3B571A6}"/>
              </a:ext>
            </a:extLst>
          </p:cNvPr>
          <p:cNvSpPr txBox="1"/>
          <p:nvPr userDrawn="1"/>
        </p:nvSpPr>
        <p:spPr>
          <a:xfrm>
            <a:off x="6799413" y="5040026"/>
            <a:ext cx="709636" cy="338554"/>
          </a:xfrm>
          <a:prstGeom prst="rect">
            <a:avLst/>
          </a:prstGeom>
          <a:noFill/>
        </p:spPr>
        <p:txBody>
          <a:bodyPr wrap="square" lIns="0" rIns="0">
            <a:spAutoFit/>
          </a:bodyPr>
          <a:lstStyle/>
          <a:p>
            <a:pPr algn="ctr"/>
            <a:r>
              <a:rPr lang="en-US" sz="800" dirty="0">
                <a:solidFill>
                  <a:schemeClr val="bg1"/>
                </a:solidFill>
              </a:rPr>
              <a:t>Seamless</a:t>
            </a:r>
            <a:br>
              <a:rPr lang="en-US" sz="800" dirty="0">
                <a:solidFill>
                  <a:schemeClr val="bg1"/>
                </a:solidFill>
              </a:rPr>
            </a:br>
            <a:r>
              <a:rPr lang="en-US" sz="800" dirty="0">
                <a:solidFill>
                  <a:schemeClr val="bg1"/>
                </a:solidFill>
              </a:rPr>
              <a:t>integration</a:t>
            </a:r>
          </a:p>
        </p:txBody>
      </p:sp>
      <p:sp>
        <p:nvSpPr>
          <p:cNvPr id="248" name="TextBox 247">
            <a:extLst>
              <a:ext uri="{FF2B5EF4-FFF2-40B4-BE49-F238E27FC236}">
                <a16:creationId xmlns:a16="http://schemas.microsoft.com/office/drawing/2014/main" id="{1A0314A5-DC5B-4BEE-A184-77149F49C0B0}"/>
              </a:ext>
            </a:extLst>
          </p:cNvPr>
          <p:cNvSpPr txBox="1"/>
          <p:nvPr userDrawn="1"/>
        </p:nvSpPr>
        <p:spPr>
          <a:xfrm>
            <a:off x="7505958" y="5040026"/>
            <a:ext cx="709636" cy="338554"/>
          </a:xfrm>
          <a:prstGeom prst="rect">
            <a:avLst/>
          </a:prstGeom>
          <a:noFill/>
        </p:spPr>
        <p:txBody>
          <a:bodyPr wrap="square" lIns="0" rIns="0">
            <a:spAutoFit/>
          </a:bodyPr>
          <a:lstStyle/>
          <a:p>
            <a:pPr algn="ctr"/>
            <a:r>
              <a:rPr lang="en-US" sz="800" dirty="0">
                <a:solidFill>
                  <a:schemeClr val="bg1"/>
                </a:solidFill>
              </a:rPr>
              <a:t>Seamless</a:t>
            </a:r>
            <a:br>
              <a:rPr lang="en-US" sz="800" dirty="0">
                <a:solidFill>
                  <a:schemeClr val="bg1"/>
                </a:solidFill>
              </a:rPr>
            </a:br>
            <a:r>
              <a:rPr lang="en-US" sz="800" dirty="0">
                <a:solidFill>
                  <a:schemeClr val="bg1"/>
                </a:solidFill>
              </a:rPr>
              <a:t>integration alt</a:t>
            </a:r>
          </a:p>
        </p:txBody>
      </p:sp>
      <p:sp>
        <p:nvSpPr>
          <p:cNvPr id="250" name="TextBox 249">
            <a:extLst>
              <a:ext uri="{FF2B5EF4-FFF2-40B4-BE49-F238E27FC236}">
                <a16:creationId xmlns:a16="http://schemas.microsoft.com/office/drawing/2014/main" id="{627533C7-1D71-47D6-AA9C-71B830FD88FC}"/>
              </a:ext>
            </a:extLst>
          </p:cNvPr>
          <p:cNvSpPr txBox="1"/>
          <p:nvPr userDrawn="1"/>
        </p:nvSpPr>
        <p:spPr>
          <a:xfrm>
            <a:off x="8212503" y="5040026"/>
            <a:ext cx="709636" cy="215444"/>
          </a:xfrm>
          <a:prstGeom prst="rect">
            <a:avLst/>
          </a:prstGeom>
          <a:noFill/>
        </p:spPr>
        <p:txBody>
          <a:bodyPr wrap="square" lIns="0" rIns="0">
            <a:spAutoFit/>
          </a:bodyPr>
          <a:lstStyle/>
          <a:p>
            <a:pPr algn="ctr"/>
            <a:r>
              <a:rPr lang="en-US" sz="800" dirty="0">
                <a:solidFill>
                  <a:schemeClr val="bg1"/>
                </a:solidFill>
              </a:rPr>
              <a:t>Search</a:t>
            </a:r>
          </a:p>
        </p:txBody>
      </p:sp>
      <p:sp>
        <p:nvSpPr>
          <p:cNvPr id="252" name="TextBox 251">
            <a:extLst>
              <a:ext uri="{FF2B5EF4-FFF2-40B4-BE49-F238E27FC236}">
                <a16:creationId xmlns:a16="http://schemas.microsoft.com/office/drawing/2014/main" id="{2A20D7AD-5CCE-4234-8AC2-63F719E1FB64}"/>
              </a:ext>
            </a:extLst>
          </p:cNvPr>
          <p:cNvSpPr txBox="1"/>
          <p:nvPr userDrawn="1"/>
        </p:nvSpPr>
        <p:spPr>
          <a:xfrm>
            <a:off x="8919048" y="5040026"/>
            <a:ext cx="709636" cy="215444"/>
          </a:xfrm>
          <a:prstGeom prst="rect">
            <a:avLst/>
          </a:prstGeom>
          <a:noFill/>
        </p:spPr>
        <p:txBody>
          <a:bodyPr wrap="square" lIns="0" rIns="0">
            <a:spAutoFit/>
          </a:bodyPr>
          <a:lstStyle/>
          <a:p>
            <a:pPr algn="ctr"/>
            <a:r>
              <a:rPr lang="en-US" sz="800" dirty="0">
                <a:solidFill>
                  <a:schemeClr val="bg1"/>
                </a:solidFill>
              </a:rPr>
              <a:t>Student</a:t>
            </a:r>
          </a:p>
        </p:txBody>
      </p:sp>
      <p:sp>
        <p:nvSpPr>
          <p:cNvPr id="254" name="TextBox 253">
            <a:extLst>
              <a:ext uri="{FF2B5EF4-FFF2-40B4-BE49-F238E27FC236}">
                <a16:creationId xmlns:a16="http://schemas.microsoft.com/office/drawing/2014/main" id="{5311950C-2490-4477-AEC4-736D9E48C38C}"/>
              </a:ext>
            </a:extLst>
          </p:cNvPr>
          <p:cNvSpPr txBox="1"/>
          <p:nvPr userDrawn="1"/>
        </p:nvSpPr>
        <p:spPr>
          <a:xfrm>
            <a:off x="9625593" y="5040026"/>
            <a:ext cx="709636" cy="215444"/>
          </a:xfrm>
          <a:prstGeom prst="rect">
            <a:avLst/>
          </a:prstGeom>
          <a:noFill/>
        </p:spPr>
        <p:txBody>
          <a:bodyPr wrap="square" lIns="0" rIns="0">
            <a:spAutoFit/>
          </a:bodyPr>
          <a:lstStyle/>
          <a:p>
            <a:pPr algn="ctr"/>
            <a:r>
              <a:rPr lang="en-US" sz="800" dirty="0">
                <a:solidFill>
                  <a:schemeClr val="bg1"/>
                </a:solidFill>
              </a:rPr>
              <a:t>Studio</a:t>
            </a:r>
          </a:p>
        </p:txBody>
      </p:sp>
      <p:sp>
        <p:nvSpPr>
          <p:cNvPr id="256" name="TextBox 255">
            <a:extLst>
              <a:ext uri="{FF2B5EF4-FFF2-40B4-BE49-F238E27FC236}">
                <a16:creationId xmlns:a16="http://schemas.microsoft.com/office/drawing/2014/main" id="{2E349008-28F9-401B-8C6A-F32F0B710736}"/>
              </a:ext>
            </a:extLst>
          </p:cNvPr>
          <p:cNvSpPr txBox="1"/>
          <p:nvPr userDrawn="1"/>
        </p:nvSpPr>
        <p:spPr>
          <a:xfrm>
            <a:off x="10332138" y="5040026"/>
            <a:ext cx="709636" cy="215444"/>
          </a:xfrm>
          <a:prstGeom prst="rect">
            <a:avLst/>
          </a:prstGeom>
          <a:noFill/>
        </p:spPr>
        <p:txBody>
          <a:bodyPr wrap="square" lIns="0" rIns="0">
            <a:spAutoFit/>
          </a:bodyPr>
          <a:lstStyle/>
          <a:p>
            <a:pPr algn="ctr"/>
            <a:r>
              <a:rPr lang="en-US" sz="800" dirty="0">
                <a:solidFill>
                  <a:schemeClr val="bg1"/>
                </a:solidFill>
              </a:rPr>
              <a:t>Success</a:t>
            </a:r>
          </a:p>
        </p:txBody>
      </p:sp>
      <p:sp>
        <p:nvSpPr>
          <p:cNvPr id="258" name="TextBox 257">
            <a:extLst>
              <a:ext uri="{FF2B5EF4-FFF2-40B4-BE49-F238E27FC236}">
                <a16:creationId xmlns:a16="http://schemas.microsoft.com/office/drawing/2014/main" id="{62CA415E-A75C-4D03-AFF9-DB3BCDD405DF}"/>
              </a:ext>
            </a:extLst>
          </p:cNvPr>
          <p:cNvSpPr txBox="1"/>
          <p:nvPr userDrawn="1"/>
        </p:nvSpPr>
        <p:spPr>
          <a:xfrm>
            <a:off x="11038681" y="5040026"/>
            <a:ext cx="709636" cy="215444"/>
          </a:xfrm>
          <a:prstGeom prst="rect">
            <a:avLst/>
          </a:prstGeom>
          <a:noFill/>
        </p:spPr>
        <p:txBody>
          <a:bodyPr wrap="square" lIns="0" rIns="0">
            <a:spAutoFit/>
          </a:bodyPr>
          <a:lstStyle/>
          <a:p>
            <a:pPr algn="ctr"/>
            <a:r>
              <a:rPr lang="en-US" sz="800" dirty="0">
                <a:solidFill>
                  <a:schemeClr val="bg1"/>
                </a:solidFill>
              </a:rPr>
              <a:t>Vendor</a:t>
            </a:r>
          </a:p>
        </p:txBody>
      </p:sp>
      <p:sp>
        <p:nvSpPr>
          <p:cNvPr id="260" name="TextBox 259">
            <a:extLst>
              <a:ext uri="{FF2B5EF4-FFF2-40B4-BE49-F238E27FC236}">
                <a16:creationId xmlns:a16="http://schemas.microsoft.com/office/drawing/2014/main" id="{92CFAC5C-F24D-40B1-8D9F-7E389D46961F}"/>
              </a:ext>
            </a:extLst>
          </p:cNvPr>
          <p:cNvSpPr txBox="1"/>
          <p:nvPr userDrawn="1"/>
        </p:nvSpPr>
        <p:spPr>
          <a:xfrm>
            <a:off x="440508" y="5834517"/>
            <a:ext cx="709636" cy="215444"/>
          </a:xfrm>
          <a:prstGeom prst="rect">
            <a:avLst/>
          </a:prstGeom>
          <a:noFill/>
        </p:spPr>
        <p:txBody>
          <a:bodyPr wrap="square" lIns="0" rIns="0">
            <a:spAutoFit/>
          </a:bodyPr>
          <a:lstStyle/>
          <a:p>
            <a:pPr algn="ctr"/>
            <a:r>
              <a:rPr lang="en-US" sz="800" dirty="0">
                <a:solidFill>
                  <a:schemeClr val="bg1"/>
                </a:solidFill>
              </a:rPr>
              <a:t>Support</a:t>
            </a:r>
          </a:p>
        </p:txBody>
      </p:sp>
      <p:sp>
        <p:nvSpPr>
          <p:cNvPr id="262" name="TextBox 261">
            <a:extLst>
              <a:ext uri="{FF2B5EF4-FFF2-40B4-BE49-F238E27FC236}">
                <a16:creationId xmlns:a16="http://schemas.microsoft.com/office/drawing/2014/main" id="{0B71278A-9ABD-451D-8A25-D6537A066D3C}"/>
              </a:ext>
            </a:extLst>
          </p:cNvPr>
          <p:cNvSpPr txBox="1"/>
          <p:nvPr userDrawn="1"/>
        </p:nvSpPr>
        <p:spPr>
          <a:xfrm>
            <a:off x="1147053" y="5834517"/>
            <a:ext cx="709636" cy="215444"/>
          </a:xfrm>
          <a:prstGeom prst="rect">
            <a:avLst/>
          </a:prstGeom>
          <a:noFill/>
        </p:spPr>
        <p:txBody>
          <a:bodyPr wrap="square" lIns="0" rIns="0">
            <a:spAutoFit/>
          </a:bodyPr>
          <a:lstStyle/>
          <a:p>
            <a:pPr algn="ctr"/>
            <a:r>
              <a:rPr lang="en-US" sz="800" dirty="0">
                <a:solidFill>
                  <a:schemeClr val="bg1"/>
                </a:solidFill>
              </a:rPr>
              <a:t>Survey</a:t>
            </a:r>
          </a:p>
        </p:txBody>
      </p:sp>
      <p:sp>
        <p:nvSpPr>
          <p:cNvPr id="264" name="TextBox 263">
            <a:extLst>
              <a:ext uri="{FF2B5EF4-FFF2-40B4-BE49-F238E27FC236}">
                <a16:creationId xmlns:a16="http://schemas.microsoft.com/office/drawing/2014/main" id="{BC73EE8E-9FAA-432E-80EC-A28BF96CA3C3}"/>
              </a:ext>
            </a:extLst>
          </p:cNvPr>
          <p:cNvSpPr txBox="1"/>
          <p:nvPr userDrawn="1"/>
        </p:nvSpPr>
        <p:spPr>
          <a:xfrm>
            <a:off x="1853598" y="5834517"/>
            <a:ext cx="709636" cy="215444"/>
          </a:xfrm>
          <a:prstGeom prst="rect">
            <a:avLst/>
          </a:prstGeom>
          <a:noFill/>
        </p:spPr>
        <p:txBody>
          <a:bodyPr wrap="square" lIns="0" rIns="0">
            <a:spAutoFit/>
          </a:bodyPr>
          <a:lstStyle/>
          <a:p>
            <a:pPr algn="ctr"/>
            <a:r>
              <a:rPr lang="en-US" sz="800" dirty="0">
                <a:solidFill>
                  <a:schemeClr val="bg1"/>
                </a:solidFill>
              </a:rPr>
              <a:t>Tap touch</a:t>
            </a:r>
          </a:p>
        </p:txBody>
      </p:sp>
      <p:sp>
        <p:nvSpPr>
          <p:cNvPr id="266" name="TextBox 265">
            <a:extLst>
              <a:ext uri="{FF2B5EF4-FFF2-40B4-BE49-F238E27FC236}">
                <a16:creationId xmlns:a16="http://schemas.microsoft.com/office/drawing/2014/main" id="{4C7B5761-F19C-427A-9DF0-597FAD1AA4C6}"/>
              </a:ext>
            </a:extLst>
          </p:cNvPr>
          <p:cNvSpPr txBox="1"/>
          <p:nvPr userDrawn="1"/>
        </p:nvSpPr>
        <p:spPr>
          <a:xfrm>
            <a:off x="2560143" y="5834517"/>
            <a:ext cx="709636" cy="215444"/>
          </a:xfrm>
          <a:prstGeom prst="rect">
            <a:avLst/>
          </a:prstGeom>
          <a:noFill/>
        </p:spPr>
        <p:txBody>
          <a:bodyPr wrap="square" lIns="0" rIns="0">
            <a:spAutoFit/>
          </a:bodyPr>
          <a:lstStyle/>
          <a:p>
            <a:pPr algn="ctr"/>
            <a:r>
              <a:rPr lang="en-US" sz="800" dirty="0">
                <a:solidFill>
                  <a:schemeClr val="bg1"/>
                </a:solidFill>
              </a:rPr>
              <a:t>Target</a:t>
            </a:r>
          </a:p>
        </p:txBody>
      </p:sp>
      <p:sp>
        <p:nvSpPr>
          <p:cNvPr id="268" name="TextBox 267">
            <a:extLst>
              <a:ext uri="{FF2B5EF4-FFF2-40B4-BE49-F238E27FC236}">
                <a16:creationId xmlns:a16="http://schemas.microsoft.com/office/drawing/2014/main" id="{17648D4F-B521-47FF-8E16-5588B33CF67F}"/>
              </a:ext>
            </a:extLst>
          </p:cNvPr>
          <p:cNvSpPr txBox="1"/>
          <p:nvPr userDrawn="1"/>
        </p:nvSpPr>
        <p:spPr>
          <a:xfrm>
            <a:off x="3266688" y="5834517"/>
            <a:ext cx="709636" cy="338554"/>
          </a:xfrm>
          <a:prstGeom prst="rect">
            <a:avLst/>
          </a:prstGeom>
          <a:noFill/>
        </p:spPr>
        <p:txBody>
          <a:bodyPr wrap="square" lIns="0" rIns="0">
            <a:spAutoFit/>
          </a:bodyPr>
          <a:lstStyle/>
          <a:p>
            <a:pPr algn="ctr"/>
            <a:r>
              <a:rPr lang="en-US" sz="800" dirty="0">
                <a:solidFill>
                  <a:schemeClr val="bg1"/>
                </a:solidFill>
              </a:rPr>
              <a:t>Technology</a:t>
            </a:r>
            <a:br>
              <a:rPr lang="en-US" sz="800" dirty="0">
                <a:solidFill>
                  <a:schemeClr val="bg1"/>
                </a:solidFill>
              </a:rPr>
            </a:br>
            <a:r>
              <a:rPr lang="en-US" sz="800" dirty="0">
                <a:solidFill>
                  <a:schemeClr val="bg1"/>
                </a:solidFill>
              </a:rPr>
              <a:t>alt</a:t>
            </a:r>
          </a:p>
        </p:txBody>
      </p:sp>
      <p:sp>
        <p:nvSpPr>
          <p:cNvPr id="270" name="TextBox 269">
            <a:extLst>
              <a:ext uri="{FF2B5EF4-FFF2-40B4-BE49-F238E27FC236}">
                <a16:creationId xmlns:a16="http://schemas.microsoft.com/office/drawing/2014/main" id="{B87B9F61-0B8F-402A-B580-96D5EE62DC70}"/>
              </a:ext>
            </a:extLst>
          </p:cNvPr>
          <p:cNvSpPr txBox="1"/>
          <p:nvPr userDrawn="1"/>
        </p:nvSpPr>
        <p:spPr>
          <a:xfrm>
            <a:off x="3973233" y="5834517"/>
            <a:ext cx="709636" cy="338554"/>
          </a:xfrm>
          <a:prstGeom prst="rect">
            <a:avLst/>
          </a:prstGeom>
          <a:noFill/>
        </p:spPr>
        <p:txBody>
          <a:bodyPr wrap="square" lIns="0" rIns="0">
            <a:spAutoFit/>
          </a:bodyPr>
          <a:lstStyle/>
          <a:p>
            <a:pPr algn="ctr"/>
            <a:r>
              <a:rPr lang="en-US" sz="800" dirty="0">
                <a:solidFill>
                  <a:schemeClr val="bg1"/>
                </a:solidFill>
              </a:rPr>
              <a:t>Technology</a:t>
            </a:r>
            <a:br>
              <a:rPr lang="en-US" sz="800" dirty="0">
                <a:solidFill>
                  <a:schemeClr val="bg1"/>
                </a:solidFill>
              </a:rPr>
            </a:br>
            <a:r>
              <a:rPr lang="en-US" sz="800" dirty="0">
                <a:solidFill>
                  <a:schemeClr val="bg1"/>
                </a:solidFill>
              </a:rPr>
              <a:t>alt 2</a:t>
            </a:r>
          </a:p>
        </p:txBody>
      </p:sp>
      <p:sp>
        <p:nvSpPr>
          <p:cNvPr id="272" name="TextBox 271">
            <a:extLst>
              <a:ext uri="{FF2B5EF4-FFF2-40B4-BE49-F238E27FC236}">
                <a16:creationId xmlns:a16="http://schemas.microsoft.com/office/drawing/2014/main" id="{58F439FC-8441-45FB-A3C2-AC25B8CA23FF}"/>
              </a:ext>
            </a:extLst>
          </p:cNvPr>
          <p:cNvSpPr txBox="1"/>
          <p:nvPr userDrawn="1"/>
        </p:nvSpPr>
        <p:spPr>
          <a:xfrm>
            <a:off x="4679778" y="5834517"/>
            <a:ext cx="709636" cy="338554"/>
          </a:xfrm>
          <a:prstGeom prst="rect">
            <a:avLst/>
          </a:prstGeom>
          <a:noFill/>
        </p:spPr>
        <p:txBody>
          <a:bodyPr wrap="square" lIns="0" rIns="0">
            <a:spAutoFit/>
          </a:bodyPr>
          <a:lstStyle/>
          <a:p>
            <a:pPr algn="ctr"/>
            <a:r>
              <a:rPr lang="en-US" sz="800" dirty="0">
                <a:solidFill>
                  <a:schemeClr val="bg1"/>
                </a:solidFill>
              </a:rPr>
              <a:t>Technology</a:t>
            </a:r>
            <a:br>
              <a:rPr lang="en-US" sz="800" dirty="0">
                <a:solidFill>
                  <a:schemeClr val="bg1"/>
                </a:solidFill>
              </a:rPr>
            </a:br>
            <a:r>
              <a:rPr lang="en-US" sz="800" dirty="0">
                <a:solidFill>
                  <a:schemeClr val="bg1"/>
                </a:solidFill>
              </a:rPr>
              <a:t>alt 3</a:t>
            </a:r>
          </a:p>
        </p:txBody>
      </p:sp>
      <p:sp>
        <p:nvSpPr>
          <p:cNvPr id="274" name="TextBox 273">
            <a:extLst>
              <a:ext uri="{FF2B5EF4-FFF2-40B4-BE49-F238E27FC236}">
                <a16:creationId xmlns:a16="http://schemas.microsoft.com/office/drawing/2014/main" id="{44774E2F-1398-4506-8C56-E844ADDADB5B}"/>
              </a:ext>
            </a:extLst>
          </p:cNvPr>
          <p:cNvSpPr txBox="1"/>
          <p:nvPr userDrawn="1"/>
        </p:nvSpPr>
        <p:spPr>
          <a:xfrm>
            <a:off x="5386323" y="5834517"/>
            <a:ext cx="709636" cy="215444"/>
          </a:xfrm>
          <a:prstGeom prst="rect">
            <a:avLst/>
          </a:prstGeom>
          <a:noFill/>
        </p:spPr>
        <p:txBody>
          <a:bodyPr wrap="square" lIns="0" rIns="0">
            <a:spAutoFit/>
          </a:bodyPr>
          <a:lstStyle/>
          <a:p>
            <a:pPr algn="ctr"/>
            <a:r>
              <a:rPr lang="en-US" sz="800" dirty="0">
                <a:solidFill>
                  <a:schemeClr val="bg1"/>
                </a:solidFill>
              </a:rPr>
              <a:t>Technology</a:t>
            </a:r>
          </a:p>
        </p:txBody>
      </p:sp>
      <p:sp>
        <p:nvSpPr>
          <p:cNvPr id="276" name="TextBox 275">
            <a:extLst>
              <a:ext uri="{FF2B5EF4-FFF2-40B4-BE49-F238E27FC236}">
                <a16:creationId xmlns:a16="http://schemas.microsoft.com/office/drawing/2014/main" id="{EBFBE6C0-E9BE-48ED-B7FC-E2A49FD6BB0D}"/>
              </a:ext>
            </a:extLst>
          </p:cNvPr>
          <p:cNvSpPr txBox="1"/>
          <p:nvPr userDrawn="1"/>
        </p:nvSpPr>
        <p:spPr>
          <a:xfrm>
            <a:off x="6088789" y="5834517"/>
            <a:ext cx="709636" cy="215444"/>
          </a:xfrm>
          <a:prstGeom prst="rect">
            <a:avLst/>
          </a:prstGeom>
          <a:noFill/>
        </p:spPr>
        <p:txBody>
          <a:bodyPr wrap="square" lIns="0" rIns="0">
            <a:spAutoFit/>
          </a:bodyPr>
          <a:lstStyle/>
          <a:p>
            <a:pPr algn="ctr"/>
            <a:r>
              <a:rPr lang="en-US" sz="800" dirty="0">
                <a:solidFill>
                  <a:schemeClr val="bg1"/>
                </a:solidFill>
              </a:rPr>
              <a:t>Tent</a:t>
            </a:r>
          </a:p>
        </p:txBody>
      </p:sp>
      <p:sp>
        <p:nvSpPr>
          <p:cNvPr id="3" name="Rectangle 2">
            <a:extLst>
              <a:ext uri="{FF2B5EF4-FFF2-40B4-BE49-F238E27FC236}">
                <a16:creationId xmlns:a16="http://schemas.microsoft.com/office/drawing/2014/main" id="{E167703B-BA4F-4ED1-9AC4-CBA9A29BC30A}"/>
              </a:ext>
            </a:extLst>
          </p:cNvPr>
          <p:cNvSpPr/>
          <p:nvPr userDrawn="1"/>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9B1773EF-27C8-4D24-BE7C-A2EE62DF2B33}"/>
              </a:ext>
            </a:extLst>
          </p:cNvPr>
          <p:cNvSpPr txBox="1"/>
          <p:nvPr userDrawn="1"/>
        </p:nvSpPr>
        <p:spPr>
          <a:xfrm>
            <a:off x="6799413" y="5834517"/>
            <a:ext cx="709636" cy="338554"/>
          </a:xfrm>
          <a:prstGeom prst="rect">
            <a:avLst/>
          </a:prstGeom>
          <a:noFill/>
        </p:spPr>
        <p:txBody>
          <a:bodyPr wrap="square" lIns="0" rIns="0">
            <a:spAutoFit/>
          </a:bodyPr>
          <a:lstStyle/>
          <a:p>
            <a:pPr algn="ctr"/>
            <a:r>
              <a:rPr lang="en-US" sz="800" dirty="0">
                <a:solidFill>
                  <a:schemeClr val="bg1"/>
                </a:solidFill>
              </a:rPr>
              <a:t>Exception handling</a:t>
            </a:r>
          </a:p>
        </p:txBody>
      </p:sp>
    </p:spTree>
    <p:extLst>
      <p:ext uri="{BB962C8B-B14F-4D97-AF65-F5344CB8AC3E}">
        <p14:creationId xmlns:p14="http://schemas.microsoft.com/office/powerpoint/2010/main" val="6940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S Map">
    <p:bg>
      <p:bgPr>
        <a:solidFill>
          <a:schemeClr val="bg1"/>
        </a:solidFill>
        <a:effectLst/>
      </p:bgPr>
    </p:bg>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1EC614DD-715F-4FED-8870-8126A5E30C3E}"/>
              </a:ext>
            </a:extLst>
          </p:cNvPr>
          <p:cNvGrpSpPr>
            <a:grpSpLocks/>
          </p:cNvGrpSpPr>
          <p:nvPr userDrawn="1"/>
        </p:nvGrpSpPr>
        <p:grpSpPr bwMode="auto">
          <a:xfrm>
            <a:off x="1478930" y="1386942"/>
            <a:ext cx="7785153" cy="5092700"/>
            <a:chOff x="1757363" y="1860550"/>
            <a:chExt cx="6414459" cy="3873500"/>
          </a:xfrm>
          <a:solidFill>
            <a:schemeClr val="bg2"/>
          </a:solidFill>
        </p:grpSpPr>
        <p:sp>
          <p:nvSpPr>
            <p:cNvPr id="6" name="Freeform 4">
              <a:extLst>
                <a:ext uri="{FF2B5EF4-FFF2-40B4-BE49-F238E27FC236}">
                  <a16:creationId xmlns:a16="http://schemas.microsoft.com/office/drawing/2014/main" id="{4D3AFE62-E176-4623-A52A-BE82F84C5C9E}"/>
                </a:ext>
              </a:extLst>
            </p:cNvPr>
            <p:cNvSpPr>
              <a:spLocks/>
            </p:cNvSpPr>
            <p:nvPr/>
          </p:nvSpPr>
          <p:spPr bwMode="auto">
            <a:xfrm>
              <a:off x="7697186" y="1860550"/>
              <a:ext cx="474636" cy="717550"/>
            </a:xfrm>
            <a:custGeom>
              <a:avLst/>
              <a:gdLst>
                <a:gd name="T0" fmla="*/ 74 w 230"/>
                <a:gd name="T1" fmla="*/ 12 h 377"/>
                <a:gd name="T2" fmla="*/ 28 w 230"/>
                <a:gd name="T3" fmla="*/ 81 h 377"/>
                <a:gd name="T4" fmla="*/ 49 w 230"/>
                <a:gd name="T5" fmla="*/ 107 h 377"/>
                <a:gd name="T6" fmla="*/ 28 w 230"/>
                <a:gd name="T7" fmla="*/ 139 h 377"/>
                <a:gd name="T8" fmla="*/ 41 w 230"/>
                <a:gd name="T9" fmla="*/ 149 h 377"/>
                <a:gd name="T10" fmla="*/ 31 w 230"/>
                <a:gd name="T11" fmla="*/ 171 h 377"/>
                <a:gd name="T12" fmla="*/ 31 w 230"/>
                <a:gd name="T13" fmla="*/ 206 h 377"/>
                <a:gd name="T14" fmla="*/ 0 w 230"/>
                <a:gd name="T15" fmla="*/ 219 h 377"/>
                <a:gd name="T16" fmla="*/ 13 w 230"/>
                <a:gd name="T17" fmla="*/ 229 h 377"/>
                <a:gd name="T18" fmla="*/ 79 w 230"/>
                <a:gd name="T19" fmla="*/ 361 h 377"/>
                <a:gd name="T20" fmla="*/ 131 w 230"/>
                <a:gd name="T21" fmla="*/ 377 h 377"/>
                <a:gd name="T22" fmla="*/ 128 w 230"/>
                <a:gd name="T23" fmla="*/ 350 h 377"/>
                <a:gd name="T24" fmla="*/ 154 w 230"/>
                <a:gd name="T25" fmla="*/ 329 h 377"/>
                <a:gd name="T26" fmla="*/ 144 w 230"/>
                <a:gd name="T27" fmla="*/ 307 h 377"/>
                <a:gd name="T28" fmla="*/ 210 w 230"/>
                <a:gd name="T29" fmla="*/ 280 h 377"/>
                <a:gd name="T30" fmla="*/ 212 w 230"/>
                <a:gd name="T31" fmla="*/ 243 h 377"/>
                <a:gd name="T32" fmla="*/ 250 w 230"/>
                <a:gd name="T33" fmla="*/ 241 h 377"/>
                <a:gd name="T34" fmla="*/ 280 w 230"/>
                <a:gd name="T35" fmla="*/ 213 h 377"/>
                <a:gd name="T36" fmla="*/ 316 w 230"/>
                <a:gd name="T37" fmla="*/ 194 h 377"/>
                <a:gd name="T38" fmla="*/ 316 w 230"/>
                <a:gd name="T39" fmla="*/ 171 h 377"/>
                <a:gd name="T40" fmla="*/ 266 w 230"/>
                <a:gd name="T41" fmla="*/ 163 h 377"/>
                <a:gd name="T42" fmla="*/ 257 w 230"/>
                <a:gd name="T43" fmla="*/ 138 h 377"/>
                <a:gd name="T44" fmla="*/ 207 w 230"/>
                <a:gd name="T45" fmla="*/ 134 h 377"/>
                <a:gd name="T46" fmla="*/ 168 w 230"/>
                <a:gd name="T47" fmla="*/ 22 h 377"/>
                <a:gd name="T48" fmla="*/ 148 w 230"/>
                <a:gd name="T49" fmla="*/ 0 h 377"/>
                <a:gd name="T50" fmla="*/ 99 w 230"/>
                <a:gd name="T51" fmla="*/ 9 h 377"/>
                <a:gd name="T52" fmla="*/ 90 w 230"/>
                <a:gd name="T53" fmla="*/ 20 h 377"/>
                <a:gd name="T54" fmla="*/ 74 w 230"/>
                <a:gd name="T55" fmla="*/ 12 h 3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377"/>
                <a:gd name="T86" fmla="*/ 230 w 230"/>
                <a:gd name="T87" fmla="*/ 377 h 37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377">
                  <a:moveTo>
                    <a:pt x="54" y="12"/>
                  </a:moveTo>
                  <a:lnTo>
                    <a:pt x="20" y="81"/>
                  </a:lnTo>
                  <a:lnTo>
                    <a:pt x="36" y="107"/>
                  </a:lnTo>
                  <a:lnTo>
                    <a:pt x="20" y="139"/>
                  </a:lnTo>
                  <a:lnTo>
                    <a:pt x="30" y="149"/>
                  </a:lnTo>
                  <a:lnTo>
                    <a:pt x="23" y="171"/>
                  </a:lnTo>
                  <a:lnTo>
                    <a:pt x="23" y="206"/>
                  </a:lnTo>
                  <a:lnTo>
                    <a:pt x="0" y="219"/>
                  </a:lnTo>
                  <a:lnTo>
                    <a:pt x="9" y="229"/>
                  </a:lnTo>
                  <a:lnTo>
                    <a:pt x="57" y="361"/>
                  </a:lnTo>
                  <a:lnTo>
                    <a:pt x="95" y="377"/>
                  </a:lnTo>
                  <a:lnTo>
                    <a:pt x="93" y="350"/>
                  </a:lnTo>
                  <a:lnTo>
                    <a:pt x="112" y="329"/>
                  </a:lnTo>
                  <a:lnTo>
                    <a:pt x="105" y="307"/>
                  </a:lnTo>
                  <a:lnTo>
                    <a:pt x="152" y="280"/>
                  </a:lnTo>
                  <a:lnTo>
                    <a:pt x="154" y="243"/>
                  </a:lnTo>
                  <a:lnTo>
                    <a:pt x="182" y="241"/>
                  </a:lnTo>
                  <a:lnTo>
                    <a:pt x="204" y="213"/>
                  </a:lnTo>
                  <a:lnTo>
                    <a:pt x="230" y="194"/>
                  </a:lnTo>
                  <a:lnTo>
                    <a:pt x="230" y="171"/>
                  </a:lnTo>
                  <a:lnTo>
                    <a:pt x="194" y="163"/>
                  </a:lnTo>
                  <a:lnTo>
                    <a:pt x="187" y="138"/>
                  </a:lnTo>
                  <a:lnTo>
                    <a:pt x="151" y="134"/>
                  </a:lnTo>
                  <a:lnTo>
                    <a:pt x="122" y="22"/>
                  </a:lnTo>
                  <a:lnTo>
                    <a:pt x="108" y="0"/>
                  </a:lnTo>
                  <a:lnTo>
                    <a:pt x="72" y="9"/>
                  </a:lnTo>
                  <a:lnTo>
                    <a:pt x="66" y="20"/>
                  </a:lnTo>
                  <a:lnTo>
                    <a:pt x="54" y="12"/>
                  </a:lnTo>
                  <a:close/>
                </a:path>
              </a:pathLst>
            </a:custGeom>
            <a:grpFill/>
            <a:ln w="6350">
              <a:solidFill>
                <a:schemeClr val="bg1"/>
              </a:solidFill>
              <a:round/>
              <a:headEnd/>
              <a:tailEnd/>
            </a:ln>
          </p:spPr>
          <p:txBody>
            <a:bodyPr/>
            <a:lstStyle/>
            <a:p>
              <a:pPr>
                <a:defRPr/>
              </a:pPr>
              <a:endParaRPr lang="en-GB" dirty="0"/>
            </a:p>
          </p:txBody>
        </p:sp>
        <p:sp>
          <p:nvSpPr>
            <p:cNvPr id="7" name="Freeform 6">
              <a:extLst>
                <a:ext uri="{FF2B5EF4-FFF2-40B4-BE49-F238E27FC236}">
                  <a16:creationId xmlns:a16="http://schemas.microsoft.com/office/drawing/2014/main" id="{56D09F3E-B20F-432D-B2BA-3EB96BD63BEF}"/>
                </a:ext>
              </a:extLst>
            </p:cNvPr>
            <p:cNvSpPr>
              <a:spLocks/>
            </p:cNvSpPr>
            <p:nvPr/>
          </p:nvSpPr>
          <p:spPr bwMode="auto">
            <a:xfrm>
              <a:off x="5268691" y="4062413"/>
              <a:ext cx="607053" cy="561975"/>
            </a:xfrm>
            <a:custGeom>
              <a:avLst/>
              <a:gdLst>
                <a:gd name="T0" fmla="*/ 0 w 294"/>
                <a:gd name="T1" fmla="*/ 27 h 295"/>
                <a:gd name="T2" fmla="*/ 162 w 294"/>
                <a:gd name="T3" fmla="*/ 12 h 295"/>
                <a:gd name="T4" fmla="*/ 359 w 294"/>
                <a:gd name="T5" fmla="*/ 0 h 295"/>
                <a:gd name="T6" fmla="*/ 348 w 294"/>
                <a:gd name="T7" fmla="*/ 39 h 295"/>
                <a:gd name="T8" fmla="*/ 392 w 294"/>
                <a:gd name="T9" fmla="*/ 30 h 295"/>
                <a:gd name="T10" fmla="*/ 407 w 294"/>
                <a:gd name="T11" fmla="*/ 56 h 295"/>
                <a:gd name="T12" fmla="*/ 362 w 294"/>
                <a:gd name="T13" fmla="*/ 80 h 295"/>
                <a:gd name="T14" fmla="*/ 373 w 294"/>
                <a:gd name="T15" fmla="*/ 121 h 295"/>
                <a:gd name="T16" fmla="*/ 327 w 294"/>
                <a:gd name="T17" fmla="*/ 189 h 295"/>
                <a:gd name="T18" fmla="*/ 291 w 294"/>
                <a:gd name="T19" fmla="*/ 231 h 295"/>
                <a:gd name="T20" fmla="*/ 310 w 294"/>
                <a:gd name="T21" fmla="*/ 285 h 295"/>
                <a:gd name="T22" fmla="*/ 60 w 294"/>
                <a:gd name="T23" fmla="*/ 295 h 295"/>
                <a:gd name="T24" fmla="*/ 59 w 294"/>
                <a:gd name="T25" fmla="*/ 262 h 295"/>
                <a:gd name="T26" fmla="*/ 10 w 294"/>
                <a:gd name="T27" fmla="*/ 255 h 295"/>
                <a:gd name="T28" fmla="*/ 10 w 294"/>
                <a:gd name="T29" fmla="*/ 80 h 295"/>
                <a:gd name="T30" fmla="*/ 0 w 294"/>
                <a:gd name="T31" fmla="*/ 27 h 2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295"/>
                <a:gd name="T50" fmla="*/ 294 w 294"/>
                <a:gd name="T51" fmla="*/ 295 h 2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295">
                  <a:moveTo>
                    <a:pt x="0" y="27"/>
                  </a:moveTo>
                  <a:lnTo>
                    <a:pt x="116" y="12"/>
                  </a:lnTo>
                  <a:lnTo>
                    <a:pt x="259" y="0"/>
                  </a:lnTo>
                  <a:lnTo>
                    <a:pt x="252" y="39"/>
                  </a:lnTo>
                  <a:lnTo>
                    <a:pt x="283" y="30"/>
                  </a:lnTo>
                  <a:lnTo>
                    <a:pt x="294" y="56"/>
                  </a:lnTo>
                  <a:lnTo>
                    <a:pt x="262" y="80"/>
                  </a:lnTo>
                  <a:lnTo>
                    <a:pt x="269" y="121"/>
                  </a:lnTo>
                  <a:lnTo>
                    <a:pt x="235" y="189"/>
                  </a:lnTo>
                  <a:lnTo>
                    <a:pt x="210" y="231"/>
                  </a:lnTo>
                  <a:lnTo>
                    <a:pt x="224" y="285"/>
                  </a:lnTo>
                  <a:lnTo>
                    <a:pt x="43" y="295"/>
                  </a:lnTo>
                  <a:lnTo>
                    <a:pt x="42" y="262"/>
                  </a:lnTo>
                  <a:lnTo>
                    <a:pt x="6" y="255"/>
                  </a:lnTo>
                  <a:lnTo>
                    <a:pt x="6" y="80"/>
                  </a:lnTo>
                  <a:lnTo>
                    <a:pt x="0" y="27"/>
                  </a:lnTo>
                  <a:close/>
                </a:path>
              </a:pathLst>
            </a:custGeom>
            <a:grpFill/>
            <a:ln w="6350">
              <a:solidFill>
                <a:schemeClr val="bg1"/>
              </a:solidFill>
              <a:round/>
              <a:headEnd/>
              <a:tailEnd/>
            </a:ln>
          </p:spPr>
          <p:txBody>
            <a:bodyPr/>
            <a:lstStyle/>
            <a:p>
              <a:pPr>
                <a:defRPr/>
              </a:pPr>
              <a:endParaRPr lang="en-GB" dirty="0"/>
            </a:p>
          </p:txBody>
        </p:sp>
        <p:sp>
          <p:nvSpPr>
            <p:cNvPr id="8" name="Freeform 7">
              <a:extLst>
                <a:ext uri="{FF2B5EF4-FFF2-40B4-BE49-F238E27FC236}">
                  <a16:creationId xmlns:a16="http://schemas.microsoft.com/office/drawing/2014/main" id="{2F7B9766-CACB-4A5A-88EB-7FDF048205A3}"/>
                </a:ext>
              </a:extLst>
            </p:cNvPr>
            <p:cNvSpPr>
              <a:spLocks/>
            </p:cNvSpPr>
            <p:nvPr/>
          </p:nvSpPr>
          <p:spPr bwMode="auto">
            <a:xfrm>
              <a:off x="5354963" y="4603750"/>
              <a:ext cx="741189" cy="588963"/>
            </a:xfrm>
            <a:custGeom>
              <a:avLst/>
              <a:gdLst>
                <a:gd name="T0" fmla="*/ 0 w 359"/>
                <a:gd name="T1" fmla="*/ 7 h 309"/>
                <a:gd name="T2" fmla="*/ 247 w 359"/>
                <a:gd name="T3" fmla="*/ 0 h 309"/>
                <a:gd name="T4" fmla="*/ 291 w 359"/>
                <a:gd name="T5" fmla="*/ 64 h 309"/>
                <a:gd name="T6" fmla="*/ 254 w 359"/>
                <a:gd name="T7" fmla="*/ 139 h 309"/>
                <a:gd name="T8" fmla="*/ 242 w 359"/>
                <a:gd name="T9" fmla="*/ 173 h 309"/>
                <a:gd name="T10" fmla="*/ 407 w 359"/>
                <a:gd name="T11" fmla="*/ 159 h 309"/>
                <a:gd name="T12" fmla="*/ 417 w 359"/>
                <a:gd name="T13" fmla="*/ 208 h 309"/>
                <a:gd name="T14" fmla="*/ 367 w 359"/>
                <a:gd name="T15" fmla="*/ 204 h 309"/>
                <a:gd name="T16" fmla="*/ 346 w 359"/>
                <a:gd name="T17" fmla="*/ 225 h 309"/>
                <a:gd name="T18" fmla="*/ 369 w 359"/>
                <a:gd name="T19" fmla="*/ 239 h 309"/>
                <a:gd name="T20" fmla="*/ 416 w 359"/>
                <a:gd name="T21" fmla="*/ 222 h 309"/>
                <a:gd name="T22" fmla="*/ 417 w 359"/>
                <a:gd name="T23" fmla="*/ 246 h 309"/>
                <a:gd name="T24" fmla="*/ 444 w 359"/>
                <a:gd name="T25" fmla="*/ 226 h 309"/>
                <a:gd name="T26" fmla="*/ 463 w 359"/>
                <a:gd name="T27" fmla="*/ 226 h 309"/>
                <a:gd name="T28" fmla="*/ 441 w 359"/>
                <a:gd name="T29" fmla="*/ 267 h 309"/>
                <a:gd name="T30" fmla="*/ 482 w 359"/>
                <a:gd name="T31" fmla="*/ 274 h 309"/>
                <a:gd name="T32" fmla="*/ 495 w 359"/>
                <a:gd name="T33" fmla="*/ 297 h 309"/>
                <a:gd name="T34" fmla="*/ 476 w 359"/>
                <a:gd name="T35" fmla="*/ 304 h 309"/>
                <a:gd name="T36" fmla="*/ 451 w 359"/>
                <a:gd name="T37" fmla="*/ 289 h 309"/>
                <a:gd name="T38" fmla="*/ 402 w 359"/>
                <a:gd name="T39" fmla="*/ 279 h 309"/>
                <a:gd name="T40" fmla="*/ 412 w 359"/>
                <a:gd name="T41" fmla="*/ 306 h 309"/>
                <a:gd name="T42" fmla="*/ 390 w 359"/>
                <a:gd name="T43" fmla="*/ 309 h 309"/>
                <a:gd name="T44" fmla="*/ 368 w 359"/>
                <a:gd name="T45" fmla="*/ 285 h 309"/>
                <a:gd name="T46" fmla="*/ 356 w 359"/>
                <a:gd name="T47" fmla="*/ 300 h 309"/>
                <a:gd name="T48" fmla="*/ 284 w 359"/>
                <a:gd name="T49" fmla="*/ 300 h 309"/>
                <a:gd name="T50" fmla="*/ 284 w 359"/>
                <a:gd name="T51" fmla="*/ 285 h 309"/>
                <a:gd name="T52" fmla="*/ 258 w 359"/>
                <a:gd name="T53" fmla="*/ 267 h 309"/>
                <a:gd name="T54" fmla="*/ 202 w 359"/>
                <a:gd name="T55" fmla="*/ 265 h 309"/>
                <a:gd name="T56" fmla="*/ 248 w 359"/>
                <a:gd name="T57" fmla="*/ 285 h 309"/>
                <a:gd name="T58" fmla="*/ 184 w 359"/>
                <a:gd name="T59" fmla="*/ 295 h 309"/>
                <a:gd name="T60" fmla="*/ 86 w 359"/>
                <a:gd name="T61" fmla="*/ 281 h 309"/>
                <a:gd name="T62" fmla="*/ 48 w 359"/>
                <a:gd name="T63" fmla="*/ 285 h 309"/>
                <a:gd name="T64" fmla="*/ 62 w 359"/>
                <a:gd name="T65" fmla="*/ 181 h 309"/>
                <a:gd name="T66" fmla="*/ 1 w 359"/>
                <a:gd name="T67" fmla="*/ 99 h 309"/>
                <a:gd name="T68" fmla="*/ 0 w 359"/>
                <a:gd name="T69" fmla="*/ 7 h 3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9"/>
                <a:gd name="T106" fmla="*/ 0 h 309"/>
                <a:gd name="T107" fmla="*/ 359 w 359"/>
                <a:gd name="T108" fmla="*/ 309 h 3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9" h="309">
                  <a:moveTo>
                    <a:pt x="0" y="7"/>
                  </a:moveTo>
                  <a:lnTo>
                    <a:pt x="179" y="0"/>
                  </a:lnTo>
                  <a:lnTo>
                    <a:pt x="211" y="64"/>
                  </a:lnTo>
                  <a:lnTo>
                    <a:pt x="184" y="139"/>
                  </a:lnTo>
                  <a:lnTo>
                    <a:pt x="175" y="173"/>
                  </a:lnTo>
                  <a:lnTo>
                    <a:pt x="295" y="159"/>
                  </a:lnTo>
                  <a:lnTo>
                    <a:pt x="303" y="208"/>
                  </a:lnTo>
                  <a:lnTo>
                    <a:pt x="267" y="204"/>
                  </a:lnTo>
                  <a:lnTo>
                    <a:pt x="250" y="225"/>
                  </a:lnTo>
                  <a:lnTo>
                    <a:pt x="269" y="239"/>
                  </a:lnTo>
                  <a:lnTo>
                    <a:pt x="302" y="222"/>
                  </a:lnTo>
                  <a:lnTo>
                    <a:pt x="303" y="246"/>
                  </a:lnTo>
                  <a:lnTo>
                    <a:pt x="322" y="226"/>
                  </a:lnTo>
                  <a:lnTo>
                    <a:pt x="336" y="226"/>
                  </a:lnTo>
                  <a:lnTo>
                    <a:pt x="320" y="267"/>
                  </a:lnTo>
                  <a:lnTo>
                    <a:pt x="350" y="274"/>
                  </a:lnTo>
                  <a:lnTo>
                    <a:pt x="359" y="297"/>
                  </a:lnTo>
                  <a:lnTo>
                    <a:pt x="345" y="304"/>
                  </a:lnTo>
                  <a:lnTo>
                    <a:pt x="327" y="289"/>
                  </a:lnTo>
                  <a:lnTo>
                    <a:pt x="292" y="279"/>
                  </a:lnTo>
                  <a:lnTo>
                    <a:pt x="299" y="306"/>
                  </a:lnTo>
                  <a:lnTo>
                    <a:pt x="282" y="309"/>
                  </a:lnTo>
                  <a:lnTo>
                    <a:pt x="268" y="285"/>
                  </a:lnTo>
                  <a:lnTo>
                    <a:pt x="259" y="300"/>
                  </a:lnTo>
                  <a:lnTo>
                    <a:pt x="206" y="300"/>
                  </a:lnTo>
                  <a:lnTo>
                    <a:pt x="206" y="285"/>
                  </a:lnTo>
                  <a:lnTo>
                    <a:pt x="187" y="267"/>
                  </a:lnTo>
                  <a:lnTo>
                    <a:pt x="147" y="265"/>
                  </a:lnTo>
                  <a:lnTo>
                    <a:pt x="180" y="285"/>
                  </a:lnTo>
                  <a:lnTo>
                    <a:pt x="134" y="295"/>
                  </a:lnTo>
                  <a:lnTo>
                    <a:pt x="62" y="281"/>
                  </a:lnTo>
                  <a:lnTo>
                    <a:pt x="35" y="285"/>
                  </a:lnTo>
                  <a:lnTo>
                    <a:pt x="45" y="181"/>
                  </a:lnTo>
                  <a:lnTo>
                    <a:pt x="1" y="99"/>
                  </a:lnTo>
                  <a:lnTo>
                    <a:pt x="0" y="7"/>
                  </a:lnTo>
                  <a:close/>
                </a:path>
              </a:pathLst>
            </a:custGeom>
            <a:grpFill/>
            <a:ln w="6350">
              <a:solidFill>
                <a:schemeClr val="bg1"/>
              </a:solidFill>
              <a:round/>
              <a:headEnd/>
              <a:tailEnd/>
            </a:ln>
          </p:spPr>
          <p:txBody>
            <a:bodyPr/>
            <a:lstStyle/>
            <a:p>
              <a:pPr>
                <a:defRPr/>
              </a:pPr>
              <a:endParaRPr lang="en-GB" dirty="0"/>
            </a:p>
          </p:txBody>
        </p:sp>
        <p:sp>
          <p:nvSpPr>
            <p:cNvPr id="9" name="Freeform 8">
              <a:extLst>
                <a:ext uri="{FF2B5EF4-FFF2-40B4-BE49-F238E27FC236}">
                  <a16:creationId xmlns:a16="http://schemas.microsoft.com/office/drawing/2014/main" id="{AC3BEAE1-90DA-4F18-921F-21C047EBCCF9}"/>
                </a:ext>
              </a:extLst>
            </p:cNvPr>
            <p:cNvSpPr>
              <a:spLocks/>
            </p:cNvSpPr>
            <p:nvPr/>
          </p:nvSpPr>
          <p:spPr bwMode="auto">
            <a:xfrm>
              <a:off x="4850151" y="2117725"/>
              <a:ext cx="825453" cy="923925"/>
            </a:xfrm>
            <a:custGeom>
              <a:avLst/>
              <a:gdLst>
                <a:gd name="T0" fmla="*/ 0 w 400"/>
                <a:gd name="T1" fmla="*/ 38 h 485"/>
                <a:gd name="T2" fmla="*/ 144 w 400"/>
                <a:gd name="T3" fmla="*/ 38 h 485"/>
                <a:gd name="T4" fmla="*/ 143 w 400"/>
                <a:gd name="T5" fmla="*/ 0 h 485"/>
                <a:gd name="T6" fmla="*/ 172 w 400"/>
                <a:gd name="T7" fmla="*/ 11 h 485"/>
                <a:gd name="T8" fmla="*/ 181 w 400"/>
                <a:gd name="T9" fmla="*/ 40 h 485"/>
                <a:gd name="T10" fmla="*/ 248 w 400"/>
                <a:gd name="T11" fmla="*/ 72 h 485"/>
                <a:gd name="T12" fmla="*/ 268 w 400"/>
                <a:gd name="T13" fmla="*/ 58 h 485"/>
                <a:gd name="T14" fmla="*/ 311 w 400"/>
                <a:gd name="T15" fmla="*/ 58 h 485"/>
                <a:gd name="T16" fmla="*/ 342 w 400"/>
                <a:gd name="T17" fmla="*/ 86 h 485"/>
                <a:gd name="T18" fmla="*/ 364 w 400"/>
                <a:gd name="T19" fmla="*/ 76 h 485"/>
                <a:gd name="T20" fmla="*/ 422 w 400"/>
                <a:gd name="T21" fmla="*/ 87 h 485"/>
                <a:gd name="T22" fmla="*/ 444 w 400"/>
                <a:gd name="T23" fmla="*/ 66 h 485"/>
                <a:gd name="T24" fmla="*/ 482 w 400"/>
                <a:gd name="T25" fmla="*/ 83 h 485"/>
                <a:gd name="T26" fmla="*/ 550 w 400"/>
                <a:gd name="T27" fmla="*/ 80 h 485"/>
                <a:gd name="T28" fmla="*/ 439 w 400"/>
                <a:gd name="T29" fmla="*/ 140 h 485"/>
                <a:gd name="T30" fmla="*/ 385 w 400"/>
                <a:gd name="T31" fmla="*/ 193 h 485"/>
                <a:gd name="T32" fmla="*/ 396 w 400"/>
                <a:gd name="T33" fmla="*/ 269 h 485"/>
                <a:gd name="T34" fmla="*/ 358 w 400"/>
                <a:gd name="T35" fmla="*/ 301 h 485"/>
                <a:gd name="T36" fmla="*/ 372 w 400"/>
                <a:gd name="T37" fmla="*/ 324 h 485"/>
                <a:gd name="T38" fmla="*/ 372 w 400"/>
                <a:gd name="T39" fmla="*/ 380 h 485"/>
                <a:gd name="T40" fmla="*/ 411 w 400"/>
                <a:gd name="T41" fmla="*/ 380 h 485"/>
                <a:gd name="T42" fmla="*/ 467 w 400"/>
                <a:gd name="T43" fmla="*/ 421 h 485"/>
                <a:gd name="T44" fmla="*/ 488 w 400"/>
                <a:gd name="T45" fmla="*/ 471 h 485"/>
                <a:gd name="T46" fmla="*/ 101 w 400"/>
                <a:gd name="T47" fmla="*/ 485 h 485"/>
                <a:gd name="T48" fmla="*/ 102 w 400"/>
                <a:gd name="T49" fmla="*/ 351 h 485"/>
                <a:gd name="T50" fmla="*/ 67 w 400"/>
                <a:gd name="T51" fmla="*/ 321 h 485"/>
                <a:gd name="T52" fmla="*/ 80 w 400"/>
                <a:gd name="T53" fmla="*/ 286 h 485"/>
                <a:gd name="T54" fmla="*/ 90 w 400"/>
                <a:gd name="T55" fmla="*/ 266 h 485"/>
                <a:gd name="T56" fmla="*/ 67 w 400"/>
                <a:gd name="T57" fmla="*/ 173 h 485"/>
                <a:gd name="T58" fmla="*/ 34 w 400"/>
                <a:gd name="T59" fmla="*/ 112 h 485"/>
                <a:gd name="T60" fmla="*/ 0 w 400"/>
                <a:gd name="T61" fmla="*/ 38 h 4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0"/>
                <a:gd name="T94" fmla="*/ 0 h 485"/>
                <a:gd name="T95" fmla="*/ 400 w 400"/>
                <a:gd name="T96" fmla="*/ 485 h 4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0" h="485">
                  <a:moveTo>
                    <a:pt x="0" y="38"/>
                  </a:moveTo>
                  <a:lnTo>
                    <a:pt x="105" y="38"/>
                  </a:lnTo>
                  <a:lnTo>
                    <a:pt x="104" y="0"/>
                  </a:lnTo>
                  <a:lnTo>
                    <a:pt x="126" y="11"/>
                  </a:lnTo>
                  <a:lnTo>
                    <a:pt x="131" y="40"/>
                  </a:lnTo>
                  <a:lnTo>
                    <a:pt x="181" y="72"/>
                  </a:lnTo>
                  <a:lnTo>
                    <a:pt x="196" y="58"/>
                  </a:lnTo>
                  <a:lnTo>
                    <a:pt x="226" y="58"/>
                  </a:lnTo>
                  <a:lnTo>
                    <a:pt x="249" y="86"/>
                  </a:lnTo>
                  <a:lnTo>
                    <a:pt x="264" y="76"/>
                  </a:lnTo>
                  <a:lnTo>
                    <a:pt x="308" y="87"/>
                  </a:lnTo>
                  <a:lnTo>
                    <a:pt x="323" y="66"/>
                  </a:lnTo>
                  <a:lnTo>
                    <a:pt x="351" y="83"/>
                  </a:lnTo>
                  <a:lnTo>
                    <a:pt x="400" y="80"/>
                  </a:lnTo>
                  <a:lnTo>
                    <a:pt x="320" y="140"/>
                  </a:lnTo>
                  <a:lnTo>
                    <a:pt x="281" y="193"/>
                  </a:lnTo>
                  <a:lnTo>
                    <a:pt x="288" y="269"/>
                  </a:lnTo>
                  <a:lnTo>
                    <a:pt x="261" y="301"/>
                  </a:lnTo>
                  <a:lnTo>
                    <a:pt x="272" y="324"/>
                  </a:lnTo>
                  <a:lnTo>
                    <a:pt x="272" y="380"/>
                  </a:lnTo>
                  <a:lnTo>
                    <a:pt x="299" y="380"/>
                  </a:lnTo>
                  <a:lnTo>
                    <a:pt x="340" y="421"/>
                  </a:lnTo>
                  <a:lnTo>
                    <a:pt x="356" y="471"/>
                  </a:lnTo>
                  <a:lnTo>
                    <a:pt x="73" y="485"/>
                  </a:lnTo>
                  <a:lnTo>
                    <a:pt x="74" y="351"/>
                  </a:lnTo>
                  <a:lnTo>
                    <a:pt x="49" y="321"/>
                  </a:lnTo>
                  <a:lnTo>
                    <a:pt x="58" y="286"/>
                  </a:lnTo>
                  <a:lnTo>
                    <a:pt x="66" y="266"/>
                  </a:lnTo>
                  <a:lnTo>
                    <a:pt x="49" y="173"/>
                  </a:lnTo>
                  <a:lnTo>
                    <a:pt x="25" y="112"/>
                  </a:lnTo>
                  <a:lnTo>
                    <a:pt x="0" y="38"/>
                  </a:lnTo>
                  <a:close/>
                </a:path>
              </a:pathLst>
            </a:custGeom>
            <a:grpFill/>
            <a:ln w="6350">
              <a:solidFill>
                <a:schemeClr val="bg1"/>
              </a:solidFill>
              <a:round/>
              <a:headEnd/>
              <a:tailEnd/>
            </a:ln>
          </p:spPr>
          <p:txBody>
            <a:bodyPr/>
            <a:lstStyle/>
            <a:p>
              <a:pPr>
                <a:defRPr/>
              </a:pPr>
              <a:endParaRPr lang="en-GB" dirty="0"/>
            </a:p>
          </p:txBody>
        </p:sp>
        <p:sp>
          <p:nvSpPr>
            <p:cNvPr id="10" name="Freeform 9">
              <a:extLst>
                <a:ext uri="{FF2B5EF4-FFF2-40B4-BE49-F238E27FC236}">
                  <a16:creationId xmlns:a16="http://schemas.microsoft.com/office/drawing/2014/main" id="{9EB14C47-F99E-47A3-96B4-6BCCB6C596C4}"/>
                </a:ext>
              </a:extLst>
            </p:cNvPr>
            <p:cNvSpPr>
              <a:spLocks/>
            </p:cNvSpPr>
            <p:nvPr/>
          </p:nvSpPr>
          <p:spPr bwMode="auto">
            <a:xfrm>
              <a:off x="5380937" y="2435225"/>
              <a:ext cx="627688" cy="728663"/>
            </a:xfrm>
            <a:custGeom>
              <a:avLst/>
              <a:gdLst>
                <a:gd name="T0" fmla="*/ 30 w 304"/>
                <a:gd name="T1" fmla="*/ 26 h 382"/>
                <a:gd name="T2" fmla="*/ 62 w 304"/>
                <a:gd name="T3" fmla="*/ 23 h 382"/>
                <a:gd name="T4" fmla="*/ 89 w 304"/>
                <a:gd name="T5" fmla="*/ 23 h 382"/>
                <a:gd name="T6" fmla="*/ 108 w 304"/>
                <a:gd name="T7" fmla="*/ 0 h 382"/>
                <a:gd name="T8" fmla="*/ 120 w 304"/>
                <a:gd name="T9" fmla="*/ 28 h 382"/>
                <a:gd name="T10" fmla="*/ 167 w 304"/>
                <a:gd name="T11" fmla="*/ 28 h 382"/>
                <a:gd name="T12" fmla="*/ 189 w 304"/>
                <a:gd name="T13" fmla="*/ 54 h 382"/>
                <a:gd name="T14" fmla="*/ 237 w 304"/>
                <a:gd name="T15" fmla="*/ 47 h 382"/>
                <a:gd name="T16" fmla="*/ 268 w 304"/>
                <a:gd name="T17" fmla="*/ 64 h 382"/>
                <a:gd name="T18" fmla="*/ 327 w 304"/>
                <a:gd name="T19" fmla="*/ 75 h 382"/>
                <a:gd name="T20" fmla="*/ 338 w 304"/>
                <a:gd name="T21" fmla="*/ 95 h 382"/>
                <a:gd name="T22" fmla="*/ 368 w 304"/>
                <a:gd name="T23" fmla="*/ 97 h 382"/>
                <a:gd name="T24" fmla="*/ 357 w 304"/>
                <a:gd name="T25" fmla="*/ 117 h 382"/>
                <a:gd name="T26" fmla="*/ 369 w 304"/>
                <a:gd name="T27" fmla="*/ 139 h 382"/>
                <a:gd name="T28" fmla="*/ 351 w 304"/>
                <a:gd name="T29" fmla="*/ 167 h 382"/>
                <a:gd name="T30" fmla="*/ 365 w 304"/>
                <a:gd name="T31" fmla="*/ 173 h 382"/>
                <a:gd name="T32" fmla="*/ 397 w 304"/>
                <a:gd name="T33" fmla="*/ 142 h 382"/>
                <a:gd name="T34" fmla="*/ 396 w 304"/>
                <a:gd name="T35" fmla="*/ 132 h 382"/>
                <a:gd name="T36" fmla="*/ 407 w 304"/>
                <a:gd name="T37" fmla="*/ 127 h 382"/>
                <a:gd name="T38" fmla="*/ 417 w 304"/>
                <a:gd name="T39" fmla="*/ 142 h 382"/>
                <a:gd name="T40" fmla="*/ 390 w 304"/>
                <a:gd name="T41" fmla="*/ 164 h 382"/>
                <a:gd name="T42" fmla="*/ 382 w 304"/>
                <a:gd name="T43" fmla="*/ 212 h 382"/>
                <a:gd name="T44" fmla="*/ 382 w 304"/>
                <a:gd name="T45" fmla="*/ 293 h 382"/>
                <a:gd name="T46" fmla="*/ 397 w 304"/>
                <a:gd name="T47" fmla="*/ 307 h 382"/>
                <a:gd name="T48" fmla="*/ 389 w 304"/>
                <a:gd name="T49" fmla="*/ 358 h 382"/>
                <a:gd name="T50" fmla="*/ 194 w 304"/>
                <a:gd name="T51" fmla="*/ 382 h 382"/>
                <a:gd name="T52" fmla="*/ 143 w 304"/>
                <a:gd name="T53" fmla="*/ 359 h 382"/>
                <a:gd name="T54" fmla="*/ 153 w 304"/>
                <a:gd name="T55" fmla="*/ 328 h 382"/>
                <a:gd name="T56" fmla="*/ 129 w 304"/>
                <a:gd name="T57" fmla="*/ 295 h 382"/>
                <a:gd name="T58" fmla="*/ 108 w 304"/>
                <a:gd name="T59" fmla="*/ 254 h 382"/>
                <a:gd name="T60" fmla="*/ 52 w 304"/>
                <a:gd name="T61" fmla="*/ 213 h 382"/>
                <a:gd name="T62" fmla="*/ 17 w 304"/>
                <a:gd name="T63" fmla="*/ 213 h 382"/>
                <a:gd name="T64" fmla="*/ 17 w 304"/>
                <a:gd name="T65" fmla="*/ 157 h 382"/>
                <a:gd name="T66" fmla="*/ 0 w 304"/>
                <a:gd name="T67" fmla="*/ 135 h 382"/>
                <a:gd name="T68" fmla="*/ 38 w 304"/>
                <a:gd name="T69" fmla="*/ 102 h 382"/>
                <a:gd name="T70" fmla="*/ 30 w 304"/>
                <a:gd name="T71" fmla="*/ 26 h 3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4"/>
                <a:gd name="T109" fmla="*/ 0 h 382"/>
                <a:gd name="T110" fmla="*/ 304 w 304"/>
                <a:gd name="T111" fmla="*/ 382 h 3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4" h="382">
                  <a:moveTo>
                    <a:pt x="22" y="26"/>
                  </a:moveTo>
                  <a:lnTo>
                    <a:pt x="45" y="23"/>
                  </a:lnTo>
                  <a:lnTo>
                    <a:pt x="65" y="23"/>
                  </a:lnTo>
                  <a:lnTo>
                    <a:pt x="79" y="0"/>
                  </a:lnTo>
                  <a:lnTo>
                    <a:pt x="88" y="28"/>
                  </a:lnTo>
                  <a:lnTo>
                    <a:pt x="121" y="28"/>
                  </a:lnTo>
                  <a:lnTo>
                    <a:pt x="139" y="54"/>
                  </a:lnTo>
                  <a:lnTo>
                    <a:pt x="173" y="47"/>
                  </a:lnTo>
                  <a:lnTo>
                    <a:pt x="196" y="64"/>
                  </a:lnTo>
                  <a:lnTo>
                    <a:pt x="238" y="75"/>
                  </a:lnTo>
                  <a:lnTo>
                    <a:pt x="246" y="95"/>
                  </a:lnTo>
                  <a:lnTo>
                    <a:pt x="268" y="97"/>
                  </a:lnTo>
                  <a:lnTo>
                    <a:pt x="261" y="117"/>
                  </a:lnTo>
                  <a:lnTo>
                    <a:pt x="269" y="139"/>
                  </a:lnTo>
                  <a:lnTo>
                    <a:pt x="255" y="167"/>
                  </a:lnTo>
                  <a:lnTo>
                    <a:pt x="265" y="173"/>
                  </a:lnTo>
                  <a:lnTo>
                    <a:pt x="289" y="142"/>
                  </a:lnTo>
                  <a:lnTo>
                    <a:pt x="288" y="132"/>
                  </a:lnTo>
                  <a:lnTo>
                    <a:pt x="297" y="127"/>
                  </a:lnTo>
                  <a:lnTo>
                    <a:pt x="304" y="142"/>
                  </a:lnTo>
                  <a:lnTo>
                    <a:pt x="285" y="164"/>
                  </a:lnTo>
                  <a:lnTo>
                    <a:pt x="278" y="212"/>
                  </a:lnTo>
                  <a:lnTo>
                    <a:pt x="278" y="293"/>
                  </a:lnTo>
                  <a:lnTo>
                    <a:pt x="289" y="307"/>
                  </a:lnTo>
                  <a:lnTo>
                    <a:pt x="284" y="358"/>
                  </a:lnTo>
                  <a:lnTo>
                    <a:pt x="140" y="382"/>
                  </a:lnTo>
                  <a:lnTo>
                    <a:pt x="104" y="359"/>
                  </a:lnTo>
                  <a:lnTo>
                    <a:pt x="111" y="328"/>
                  </a:lnTo>
                  <a:lnTo>
                    <a:pt x="94" y="295"/>
                  </a:lnTo>
                  <a:lnTo>
                    <a:pt x="79" y="254"/>
                  </a:lnTo>
                  <a:lnTo>
                    <a:pt x="38" y="213"/>
                  </a:lnTo>
                  <a:lnTo>
                    <a:pt x="13" y="213"/>
                  </a:lnTo>
                  <a:lnTo>
                    <a:pt x="13" y="157"/>
                  </a:lnTo>
                  <a:lnTo>
                    <a:pt x="0" y="135"/>
                  </a:lnTo>
                  <a:lnTo>
                    <a:pt x="28" y="102"/>
                  </a:lnTo>
                  <a:lnTo>
                    <a:pt x="22" y="26"/>
                  </a:lnTo>
                  <a:close/>
                </a:path>
              </a:pathLst>
            </a:custGeom>
            <a:grpFill/>
            <a:ln w="6350">
              <a:solidFill>
                <a:schemeClr val="bg1"/>
              </a:solidFill>
              <a:round/>
              <a:headEnd/>
              <a:tailEnd/>
            </a:ln>
          </p:spPr>
          <p:txBody>
            <a:bodyPr/>
            <a:lstStyle/>
            <a:p>
              <a:pPr>
                <a:defRPr/>
              </a:pPr>
              <a:endParaRPr lang="en-GB" dirty="0"/>
            </a:p>
          </p:txBody>
        </p:sp>
        <p:sp>
          <p:nvSpPr>
            <p:cNvPr id="11" name="Freeform 10">
              <a:extLst>
                <a:ext uri="{FF2B5EF4-FFF2-40B4-BE49-F238E27FC236}">
                  <a16:creationId xmlns:a16="http://schemas.microsoft.com/office/drawing/2014/main" id="{FEBA65BB-55DD-4ED4-8C9F-2A0782DC976B}"/>
                </a:ext>
              </a:extLst>
            </p:cNvPr>
            <p:cNvSpPr>
              <a:spLocks/>
            </p:cNvSpPr>
            <p:nvPr/>
          </p:nvSpPr>
          <p:spPr bwMode="auto">
            <a:xfrm>
              <a:off x="5627771" y="2331821"/>
              <a:ext cx="677559" cy="288925"/>
            </a:xfrm>
            <a:custGeom>
              <a:avLst/>
              <a:gdLst>
                <a:gd name="T0" fmla="*/ 0 w 327"/>
                <a:gd name="T1" fmla="*/ 84 h 152"/>
                <a:gd name="T2" fmla="*/ 101 w 327"/>
                <a:gd name="T3" fmla="*/ 0 h 152"/>
                <a:gd name="T4" fmla="*/ 84 w 327"/>
                <a:gd name="T5" fmla="*/ 34 h 152"/>
                <a:gd name="T6" fmla="*/ 98 w 327"/>
                <a:gd name="T7" fmla="*/ 45 h 152"/>
                <a:gd name="T8" fmla="*/ 129 w 327"/>
                <a:gd name="T9" fmla="*/ 31 h 152"/>
                <a:gd name="T10" fmla="*/ 198 w 327"/>
                <a:gd name="T11" fmla="*/ 52 h 152"/>
                <a:gd name="T12" fmla="*/ 229 w 327"/>
                <a:gd name="T13" fmla="*/ 34 h 152"/>
                <a:gd name="T14" fmla="*/ 325 w 327"/>
                <a:gd name="T15" fmla="*/ 25 h 152"/>
                <a:gd name="T16" fmla="*/ 342 w 327"/>
                <a:gd name="T17" fmla="*/ 46 h 152"/>
                <a:gd name="T18" fmla="*/ 377 w 327"/>
                <a:gd name="T19" fmla="*/ 41 h 152"/>
                <a:gd name="T20" fmla="*/ 451 w 327"/>
                <a:gd name="T21" fmla="*/ 64 h 152"/>
                <a:gd name="T22" fmla="*/ 454 w 327"/>
                <a:gd name="T23" fmla="*/ 80 h 152"/>
                <a:gd name="T24" fmla="*/ 376 w 327"/>
                <a:gd name="T25" fmla="*/ 94 h 152"/>
                <a:gd name="T26" fmla="*/ 355 w 327"/>
                <a:gd name="T27" fmla="*/ 84 h 152"/>
                <a:gd name="T28" fmla="*/ 315 w 327"/>
                <a:gd name="T29" fmla="*/ 87 h 152"/>
                <a:gd name="T30" fmla="*/ 270 w 327"/>
                <a:gd name="T31" fmla="*/ 108 h 152"/>
                <a:gd name="T32" fmla="*/ 248 w 327"/>
                <a:gd name="T33" fmla="*/ 109 h 152"/>
                <a:gd name="T34" fmla="*/ 230 w 327"/>
                <a:gd name="T35" fmla="*/ 94 h 152"/>
                <a:gd name="T36" fmla="*/ 206 w 327"/>
                <a:gd name="T37" fmla="*/ 151 h 152"/>
                <a:gd name="T38" fmla="*/ 177 w 327"/>
                <a:gd name="T39" fmla="*/ 152 h 152"/>
                <a:gd name="T40" fmla="*/ 164 w 327"/>
                <a:gd name="T41" fmla="*/ 129 h 152"/>
                <a:gd name="T42" fmla="*/ 102 w 327"/>
                <a:gd name="T43" fmla="*/ 119 h 152"/>
                <a:gd name="T44" fmla="*/ 75 w 327"/>
                <a:gd name="T45" fmla="*/ 102 h 152"/>
                <a:gd name="T46" fmla="*/ 26 w 327"/>
                <a:gd name="T47" fmla="*/ 108 h 152"/>
                <a:gd name="T48" fmla="*/ 0 w 327"/>
                <a:gd name="T49" fmla="*/ 84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7"/>
                <a:gd name="T76" fmla="*/ 0 h 152"/>
                <a:gd name="T77" fmla="*/ 327 w 327"/>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7" h="152">
                  <a:moveTo>
                    <a:pt x="0" y="84"/>
                  </a:moveTo>
                  <a:lnTo>
                    <a:pt x="73" y="0"/>
                  </a:lnTo>
                  <a:lnTo>
                    <a:pt x="60" y="34"/>
                  </a:lnTo>
                  <a:lnTo>
                    <a:pt x="70" y="45"/>
                  </a:lnTo>
                  <a:lnTo>
                    <a:pt x="93" y="31"/>
                  </a:lnTo>
                  <a:lnTo>
                    <a:pt x="143" y="52"/>
                  </a:lnTo>
                  <a:lnTo>
                    <a:pt x="165" y="34"/>
                  </a:lnTo>
                  <a:lnTo>
                    <a:pt x="233" y="25"/>
                  </a:lnTo>
                  <a:lnTo>
                    <a:pt x="246" y="46"/>
                  </a:lnTo>
                  <a:lnTo>
                    <a:pt x="272" y="41"/>
                  </a:lnTo>
                  <a:lnTo>
                    <a:pt x="324" y="64"/>
                  </a:lnTo>
                  <a:lnTo>
                    <a:pt x="327" y="80"/>
                  </a:lnTo>
                  <a:lnTo>
                    <a:pt x="271" y="94"/>
                  </a:lnTo>
                  <a:lnTo>
                    <a:pt x="255" y="84"/>
                  </a:lnTo>
                  <a:lnTo>
                    <a:pt x="227" y="87"/>
                  </a:lnTo>
                  <a:lnTo>
                    <a:pt x="194" y="108"/>
                  </a:lnTo>
                  <a:lnTo>
                    <a:pt x="178" y="109"/>
                  </a:lnTo>
                  <a:lnTo>
                    <a:pt x="166" y="94"/>
                  </a:lnTo>
                  <a:lnTo>
                    <a:pt x="148" y="151"/>
                  </a:lnTo>
                  <a:lnTo>
                    <a:pt x="127" y="152"/>
                  </a:lnTo>
                  <a:lnTo>
                    <a:pt x="118" y="129"/>
                  </a:lnTo>
                  <a:lnTo>
                    <a:pt x="74" y="119"/>
                  </a:lnTo>
                  <a:lnTo>
                    <a:pt x="54" y="102"/>
                  </a:lnTo>
                  <a:lnTo>
                    <a:pt x="18" y="108"/>
                  </a:lnTo>
                  <a:lnTo>
                    <a:pt x="0" y="84"/>
                  </a:lnTo>
                  <a:close/>
                </a:path>
              </a:pathLst>
            </a:custGeom>
            <a:grpFill/>
            <a:ln w="6350">
              <a:solidFill>
                <a:schemeClr val="bg1"/>
              </a:solidFill>
              <a:round/>
              <a:headEnd/>
              <a:tailEnd/>
            </a:ln>
          </p:spPr>
          <p:txBody>
            <a:bodyPr/>
            <a:lstStyle/>
            <a:p>
              <a:pPr>
                <a:defRPr/>
              </a:pPr>
              <a:endParaRPr lang="en-GB" dirty="0"/>
            </a:p>
          </p:txBody>
        </p:sp>
        <p:sp>
          <p:nvSpPr>
            <p:cNvPr id="12" name="Freeform 11">
              <a:extLst>
                <a:ext uri="{FF2B5EF4-FFF2-40B4-BE49-F238E27FC236}">
                  <a16:creationId xmlns:a16="http://schemas.microsoft.com/office/drawing/2014/main" id="{EEC6AF57-10DE-45E2-93F6-96E58BEBC118}"/>
                </a:ext>
              </a:extLst>
            </p:cNvPr>
            <p:cNvSpPr>
              <a:spLocks/>
            </p:cNvSpPr>
            <p:nvPr/>
          </p:nvSpPr>
          <p:spPr bwMode="auto">
            <a:xfrm>
              <a:off x="6096152" y="2536825"/>
              <a:ext cx="481514" cy="649288"/>
            </a:xfrm>
            <a:custGeom>
              <a:avLst/>
              <a:gdLst>
                <a:gd name="T0" fmla="*/ 81 w 234"/>
                <a:gd name="T1" fmla="*/ 14 h 341"/>
                <a:gd name="T2" fmla="*/ 91 w 234"/>
                <a:gd name="T3" fmla="*/ 35 h 341"/>
                <a:gd name="T4" fmla="*/ 69 w 234"/>
                <a:gd name="T5" fmla="*/ 48 h 341"/>
                <a:gd name="T6" fmla="*/ 68 w 234"/>
                <a:gd name="T7" fmla="*/ 102 h 341"/>
                <a:gd name="T8" fmla="*/ 56 w 234"/>
                <a:gd name="T9" fmla="*/ 67 h 341"/>
                <a:gd name="T10" fmla="*/ 11 w 234"/>
                <a:gd name="T11" fmla="*/ 101 h 341"/>
                <a:gd name="T12" fmla="*/ 0 w 234"/>
                <a:gd name="T13" fmla="*/ 199 h 341"/>
                <a:gd name="T14" fmla="*/ 29 w 234"/>
                <a:gd name="T15" fmla="*/ 247 h 341"/>
                <a:gd name="T16" fmla="*/ 32 w 234"/>
                <a:gd name="T17" fmla="*/ 272 h 341"/>
                <a:gd name="T18" fmla="*/ 34 w 234"/>
                <a:gd name="T19" fmla="*/ 292 h 341"/>
                <a:gd name="T20" fmla="*/ 32 w 234"/>
                <a:gd name="T21" fmla="*/ 309 h 341"/>
                <a:gd name="T22" fmla="*/ 27 w 234"/>
                <a:gd name="T23" fmla="*/ 341 h 341"/>
                <a:gd name="T24" fmla="*/ 152 w 234"/>
                <a:gd name="T25" fmla="*/ 335 h 341"/>
                <a:gd name="T26" fmla="*/ 318 w 234"/>
                <a:gd name="T27" fmla="*/ 323 h 341"/>
                <a:gd name="T28" fmla="*/ 289 w 234"/>
                <a:gd name="T29" fmla="*/ 316 h 341"/>
                <a:gd name="T30" fmla="*/ 271 w 234"/>
                <a:gd name="T31" fmla="*/ 299 h 341"/>
                <a:gd name="T32" fmla="*/ 297 w 234"/>
                <a:gd name="T33" fmla="*/ 283 h 341"/>
                <a:gd name="T34" fmla="*/ 297 w 234"/>
                <a:gd name="T35" fmla="*/ 265 h 341"/>
                <a:gd name="T36" fmla="*/ 284 w 234"/>
                <a:gd name="T37" fmla="*/ 248 h 341"/>
                <a:gd name="T38" fmla="*/ 297 w 234"/>
                <a:gd name="T39" fmla="*/ 236 h 341"/>
                <a:gd name="T40" fmla="*/ 320 w 234"/>
                <a:gd name="T41" fmla="*/ 238 h 341"/>
                <a:gd name="T42" fmla="*/ 315 w 234"/>
                <a:gd name="T43" fmla="*/ 191 h 341"/>
                <a:gd name="T44" fmla="*/ 308 w 234"/>
                <a:gd name="T45" fmla="*/ 162 h 341"/>
                <a:gd name="T46" fmla="*/ 296 w 234"/>
                <a:gd name="T47" fmla="*/ 145 h 341"/>
                <a:gd name="T48" fmla="*/ 282 w 234"/>
                <a:gd name="T49" fmla="*/ 134 h 341"/>
                <a:gd name="T50" fmla="*/ 262 w 234"/>
                <a:gd name="T51" fmla="*/ 131 h 341"/>
                <a:gd name="T52" fmla="*/ 242 w 234"/>
                <a:gd name="T53" fmla="*/ 131 h 341"/>
                <a:gd name="T54" fmla="*/ 219 w 234"/>
                <a:gd name="T55" fmla="*/ 153 h 341"/>
                <a:gd name="T56" fmla="*/ 207 w 234"/>
                <a:gd name="T57" fmla="*/ 160 h 341"/>
                <a:gd name="T58" fmla="*/ 199 w 234"/>
                <a:gd name="T59" fmla="*/ 162 h 341"/>
                <a:gd name="T60" fmla="*/ 187 w 234"/>
                <a:gd name="T61" fmla="*/ 159 h 341"/>
                <a:gd name="T62" fmla="*/ 185 w 234"/>
                <a:gd name="T63" fmla="*/ 148 h 341"/>
                <a:gd name="T64" fmla="*/ 187 w 234"/>
                <a:gd name="T65" fmla="*/ 141 h 341"/>
                <a:gd name="T66" fmla="*/ 198 w 234"/>
                <a:gd name="T67" fmla="*/ 134 h 341"/>
                <a:gd name="T68" fmla="*/ 205 w 234"/>
                <a:gd name="T69" fmla="*/ 131 h 341"/>
                <a:gd name="T70" fmla="*/ 215 w 234"/>
                <a:gd name="T71" fmla="*/ 129 h 341"/>
                <a:gd name="T72" fmla="*/ 215 w 234"/>
                <a:gd name="T73" fmla="*/ 117 h 341"/>
                <a:gd name="T74" fmla="*/ 239 w 234"/>
                <a:gd name="T75" fmla="*/ 102 h 341"/>
                <a:gd name="T76" fmla="*/ 215 w 234"/>
                <a:gd name="T77" fmla="*/ 58 h 341"/>
                <a:gd name="T78" fmla="*/ 215 w 234"/>
                <a:gd name="T79" fmla="*/ 37 h 341"/>
                <a:gd name="T80" fmla="*/ 174 w 234"/>
                <a:gd name="T81" fmla="*/ 28 h 341"/>
                <a:gd name="T82" fmla="*/ 116 w 234"/>
                <a:gd name="T83" fmla="*/ 0 h 341"/>
                <a:gd name="T84" fmla="*/ 81 w 234"/>
                <a:gd name="T85" fmla="*/ 14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4"/>
                <a:gd name="T130" fmla="*/ 0 h 341"/>
                <a:gd name="T131" fmla="*/ 234 w 234"/>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4" h="341">
                  <a:moveTo>
                    <a:pt x="59" y="14"/>
                  </a:moveTo>
                  <a:lnTo>
                    <a:pt x="67" y="35"/>
                  </a:lnTo>
                  <a:lnTo>
                    <a:pt x="51" y="48"/>
                  </a:lnTo>
                  <a:lnTo>
                    <a:pt x="50" y="102"/>
                  </a:lnTo>
                  <a:lnTo>
                    <a:pt x="41" y="67"/>
                  </a:lnTo>
                  <a:lnTo>
                    <a:pt x="7" y="101"/>
                  </a:lnTo>
                  <a:lnTo>
                    <a:pt x="0" y="199"/>
                  </a:lnTo>
                  <a:lnTo>
                    <a:pt x="21" y="247"/>
                  </a:lnTo>
                  <a:lnTo>
                    <a:pt x="24" y="272"/>
                  </a:lnTo>
                  <a:lnTo>
                    <a:pt x="25" y="292"/>
                  </a:lnTo>
                  <a:lnTo>
                    <a:pt x="24" y="309"/>
                  </a:lnTo>
                  <a:lnTo>
                    <a:pt x="19" y="341"/>
                  </a:lnTo>
                  <a:lnTo>
                    <a:pt x="111" y="335"/>
                  </a:lnTo>
                  <a:lnTo>
                    <a:pt x="233" y="323"/>
                  </a:lnTo>
                  <a:lnTo>
                    <a:pt x="211" y="316"/>
                  </a:lnTo>
                  <a:lnTo>
                    <a:pt x="199" y="299"/>
                  </a:lnTo>
                  <a:lnTo>
                    <a:pt x="217" y="283"/>
                  </a:lnTo>
                  <a:lnTo>
                    <a:pt x="217" y="265"/>
                  </a:lnTo>
                  <a:lnTo>
                    <a:pt x="208" y="248"/>
                  </a:lnTo>
                  <a:lnTo>
                    <a:pt x="217" y="236"/>
                  </a:lnTo>
                  <a:lnTo>
                    <a:pt x="234" y="238"/>
                  </a:lnTo>
                  <a:lnTo>
                    <a:pt x="230" y="191"/>
                  </a:lnTo>
                  <a:lnTo>
                    <a:pt x="226" y="162"/>
                  </a:lnTo>
                  <a:lnTo>
                    <a:pt x="216" y="145"/>
                  </a:lnTo>
                  <a:lnTo>
                    <a:pt x="206" y="134"/>
                  </a:lnTo>
                  <a:lnTo>
                    <a:pt x="191" y="131"/>
                  </a:lnTo>
                  <a:lnTo>
                    <a:pt x="177" y="131"/>
                  </a:lnTo>
                  <a:lnTo>
                    <a:pt x="161" y="153"/>
                  </a:lnTo>
                  <a:lnTo>
                    <a:pt x="152" y="160"/>
                  </a:lnTo>
                  <a:lnTo>
                    <a:pt x="145" y="162"/>
                  </a:lnTo>
                  <a:lnTo>
                    <a:pt x="137" y="159"/>
                  </a:lnTo>
                  <a:lnTo>
                    <a:pt x="135" y="148"/>
                  </a:lnTo>
                  <a:lnTo>
                    <a:pt x="137" y="141"/>
                  </a:lnTo>
                  <a:lnTo>
                    <a:pt x="144" y="134"/>
                  </a:lnTo>
                  <a:lnTo>
                    <a:pt x="151" y="131"/>
                  </a:lnTo>
                  <a:lnTo>
                    <a:pt x="157" y="129"/>
                  </a:lnTo>
                  <a:lnTo>
                    <a:pt x="157" y="117"/>
                  </a:lnTo>
                  <a:lnTo>
                    <a:pt x="175" y="102"/>
                  </a:lnTo>
                  <a:lnTo>
                    <a:pt x="157" y="58"/>
                  </a:lnTo>
                  <a:lnTo>
                    <a:pt x="157" y="37"/>
                  </a:lnTo>
                  <a:lnTo>
                    <a:pt x="128" y="28"/>
                  </a:lnTo>
                  <a:lnTo>
                    <a:pt x="85" y="0"/>
                  </a:lnTo>
                  <a:lnTo>
                    <a:pt x="59" y="14"/>
                  </a:lnTo>
                  <a:close/>
                </a:path>
              </a:pathLst>
            </a:custGeom>
            <a:grpFill/>
            <a:ln w="6350">
              <a:solidFill>
                <a:schemeClr val="bg1"/>
              </a:solidFill>
              <a:round/>
              <a:headEnd/>
              <a:tailEnd/>
            </a:ln>
          </p:spPr>
          <p:txBody>
            <a:bodyPr/>
            <a:lstStyle/>
            <a:p>
              <a:pPr>
                <a:defRPr/>
              </a:pPr>
              <a:endParaRPr lang="en-GB" dirty="0"/>
            </a:p>
          </p:txBody>
        </p:sp>
        <p:sp>
          <p:nvSpPr>
            <p:cNvPr id="13" name="Freeform 12">
              <a:extLst>
                <a:ext uri="{FF2B5EF4-FFF2-40B4-BE49-F238E27FC236}">
                  <a16:creationId xmlns:a16="http://schemas.microsoft.com/office/drawing/2014/main" id="{6D1C84AE-24BC-40D8-943C-247D8B7BC727}"/>
                </a:ext>
              </a:extLst>
            </p:cNvPr>
            <p:cNvSpPr>
              <a:spLocks/>
            </p:cNvSpPr>
            <p:nvPr/>
          </p:nvSpPr>
          <p:spPr bwMode="auto">
            <a:xfrm>
              <a:off x="6710082" y="4090988"/>
              <a:ext cx="619090" cy="485775"/>
            </a:xfrm>
            <a:custGeom>
              <a:avLst/>
              <a:gdLst>
                <a:gd name="T0" fmla="*/ 15 w 300"/>
                <a:gd name="T1" fmla="*/ 46 h 255"/>
                <a:gd name="T2" fmla="*/ 48 w 300"/>
                <a:gd name="T3" fmla="*/ 21 h 255"/>
                <a:gd name="T4" fmla="*/ 171 w 300"/>
                <a:gd name="T5" fmla="*/ 0 h 255"/>
                <a:gd name="T6" fmla="*/ 210 w 300"/>
                <a:gd name="T7" fmla="*/ 14 h 255"/>
                <a:gd name="T8" fmla="*/ 288 w 300"/>
                <a:gd name="T9" fmla="*/ 4 h 255"/>
                <a:gd name="T10" fmla="*/ 353 w 300"/>
                <a:gd name="T11" fmla="*/ 40 h 255"/>
                <a:gd name="T12" fmla="*/ 413 w 300"/>
                <a:gd name="T13" fmla="*/ 68 h 255"/>
                <a:gd name="T14" fmla="*/ 380 w 300"/>
                <a:gd name="T15" fmla="*/ 145 h 255"/>
                <a:gd name="T16" fmla="*/ 331 w 300"/>
                <a:gd name="T17" fmla="*/ 183 h 255"/>
                <a:gd name="T18" fmla="*/ 276 w 300"/>
                <a:gd name="T19" fmla="*/ 195 h 255"/>
                <a:gd name="T20" fmla="*/ 286 w 300"/>
                <a:gd name="T21" fmla="*/ 226 h 255"/>
                <a:gd name="T22" fmla="*/ 253 w 300"/>
                <a:gd name="T23" fmla="*/ 255 h 255"/>
                <a:gd name="T24" fmla="*/ 192 w 300"/>
                <a:gd name="T25" fmla="*/ 183 h 255"/>
                <a:gd name="T26" fmla="*/ 28 w 300"/>
                <a:gd name="T27" fmla="*/ 68 h 255"/>
                <a:gd name="T28" fmla="*/ 0 w 300"/>
                <a:gd name="T29" fmla="*/ 68 h 255"/>
                <a:gd name="T30" fmla="*/ 15 w 300"/>
                <a:gd name="T31" fmla="*/ 46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255"/>
                <a:gd name="T50" fmla="*/ 300 w 300"/>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255">
                  <a:moveTo>
                    <a:pt x="11" y="46"/>
                  </a:moveTo>
                  <a:lnTo>
                    <a:pt x="35" y="21"/>
                  </a:lnTo>
                  <a:lnTo>
                    <a:pt x="125" y="0"/>
                  </a:lnTo>
                  <a:lnTo>
                    <a:pt x="152" y="14"/>
                  </a:lnTo>
                  <a:lnTo>
                    <a:pt x="210" y="4"/>
                  </a:lnTo>
                  <a:lnTo>
                    <a:pt x="257" y="40"/>
                  </a:lnTo>
                  <a:lnTo>
                    <a:pt x="300" y="68"/>
                  </a:lnTo>
                  <a:lnTo>
                    <a:pt x="276" y="145"/>
                  </a:lnTo>
                  <a:lnTo>
                    <a:pt x="240" y="183"/>
                  </a:lnTo>
                  <a:lnTo>
                    <a:pt x="200" y="195"/>
                  </a:lnTo>
                  <a:lnTo>
                    <a:pt x="208" y="226"/>
                  </a:lnTo>
                  <a:lnTo>
                    <a:pt x="184" y="255"/>
                  </a:lnTo>
                  <a:lnTo>
                    <a:pt x="138" y="183"/>
                  </a:lnTo>
                  <a:lnTo>
                    <a:pt x="20" y="68"/>
                  </a:lnTo>
                  <a:lnTo>
                    <a:pt x="0" y="68"/>
                  </a:lnTo>
                  <a:lnTo>
                    <a:pt x="11" y="46"/>
                  </a:lnTo>
                  <a:close/>
                </a:path>
              </a:pathLst>
            </a:custGeom>
            <a:grpFill/>
            <a:ln w="6350">
              <a:solidFill>
                <a:schemeClr val="bg1"/>
              </a:solidFill>
              <a:round/>
              <a:headEnd/>
              <a:tailEnd/>
            </a:ln>
          </p:spPr>
          <p:txBody>
            <a:bodyPr/>
            <a:lstStyle/>
            <a:p>
              <a:pPr>
                <a:defRPr/>
              </a:pPr>
              <a:endParaRPr lang="en-GB" dirty="0"/>
            </a:p>
          </p:txBody>
        </p:sp>
        <p:sp>
          <p:nvSpPr>
            <p:cNvPr id="16" name="Freeform 13">
              <a:extLst>
                <a:ext uri="{FF2B5EF4-FFF2-40B4-BE49-F238E27FC236}">
                  <a16:creationId xmlns:a16="http://schemas.microsoft.com/office/drawing/2014/main" id="{96F28FED-D84E-4D4D-AB3C-7056FFD95662}"/>
                </a:ext>
              </a:extLst>
            </p:cNvPr>
            <p:cNvSpPr>
              <a:spLocks/>
            </p:cNvSpPr>
            <p:nvPr/>
          </p:nvSpPr>
          <p:spPr bwMode="auto">
            <a:xfrm>
              <a:off x="6630976" y="3375025"/>
              <a:ext cx="932074" cy="576263"/>
            </a:xfrm>
            <a:custGeom>
              <a:avLst/>
              <a:gdLst>
                <a:gd name="T0" fmla="*/ 102 w 452"/>
                <a:gd name="T1" fmla="*/ 211 h 302"/>
                <a:gd name="T2" fmla="*/ 83 w 452"/>
                <a:gd name="T3" fmla="*/ 242 h 302"/>
                <a:gd name="T4" fmla="*/ 57 w 452"/>
                <a:gd name="T5" fmla="*/ 250 h 302"/>
                <a:gd name="T6" fmla="*/ 56 w 452"/>
                <a:gd name="T7" fmla="*/ 270 h 302"/>
                <a:gd name="T8" fmla="*/ 2 w 452"/>
                <a:gd name="T9" fmla="*/ 286 h 302"/>
                <a:gd name="T10" fmla="*/ 0 w 452"/>
                <a:gd name="T11" fmla="*/ 302 h 302"/>
                <a:gd name="T12" fmla="*/ 146 w 452"/>
                <a:gd name="T13" fmla="*/ 282 h 302"/>
                <a:gd name="T14" fmla="*/ 414 w 452"/>
                <a:gd name="T15" fmla="*/ 238 h 302"/>
                <a:gd name="T16" fmla="*/ 619 w 452"/>
                <a:gd name="T17" fmla="*/ 200 h 302"/>
                <a:gd name="T18" fmla="*/ 619 w 452"/>
                <a:gd name="T19" fmla="*/ 169 h 302"/>
                <a:gd name="T20" fmla="*/ 597 w 452"/>
                <a:gd name="T21" fmla="*/ 160 h 302"/>
                <a:gd name="T22" fmla="*/ 578 w 452"/>
                <a:gd name="T23" fmla="*/ 175 h 302"/>
                <a:gd name="T24" fmla="*/ 568 w 452"/>
                <a:gd name="T25" fmla="*/ 134 h 302"/>
                <a:gd name="T26" fmla="*/ 578 w 452"/>
                <a:gd name="T27" fmla="*/ 97 h 302"/>
                <a:gd name="T28" fmla="*/ 501 w 452"/>
                <a:gd name="T29" fmla="*/ 70 h 302"/>
                <a:gd name="T30" fmla="*/ 449 w 452"/>
                <a:gd name="T31" fmla="*/ 77 h 302"/>
                <a:gd name="T32" fmla="*/ 448 w 452"/>
                <a:gd name="T33" fmla="*/ 21 h 302"/>
                <a:gd name="T34" fmla="*/ 396 w 452"/>
                <a:gd name="T35" fmla="*/ 0 h 302"/>
                <a:gd name="T36" fmla="*/ 354 w 452"/>
                <a:gd name="T37" fmla="*/ 13 h 302"/>
                <a:gd name="T38" fmla="*/ 326 w 452"/>
                <a:gd name="T39" fmla="*/ 66 h 302"/>
                <a:gd name="T40" fmla="*/ 278 w 452"/>
                <a:gd name="T41" fmla="*/ 87 h 302"/>
                <a:gd name="T42" fmla="*/ 259 w 452"/>
                <a:gd name="T43" fmla="*/ 170 h 302"/>
                <a:gd name="T44" fmla="*/ 182 w 452"/>
                <a:gd name="T45" fmla="*/ 211 h 302"/>
                <a:gd name="T46" fmla="*/ 118 w 452"/>
                <a:gd name="T47" fmla="*/ 228 h 302"/>
                <a:gd name="T48" fmla="*/ 102 w 452"/>
                <a:gd name="T49" fmla="*/ 211 h 3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2"/>
                <a:gd name="T76" fmla="*/ 0 h 302"/>
                <a:gd name="T77" fmla="*/ 452 w 452"/>
                <a:gd name="T78" fmla="*/ 302 h 3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2" h="302">
                  <a:moveTo>
                    <a:pt x="74" y="211"/>
                  </a:moveTo>
                  <a:lnTo>
                    <a:pt x="61" y="242"/>
                  </a:lnTo>
                  <a:lnTo>
                    <a:pt x="42" y="250"/>
                  </a:lnTo>
                  <a:lnTo>
                    <a:pt x="41" y="270"/>
                  </a:lnTo>
                  <a:lnTo>
                    <a:pt x="2" y="286"/>
                  </a:lnTo>
                  <a:lnTo>
                    <a:pt x="0" y="302"/>
                  </a:lnTo>
                  <a:lnTo>
                    <a:pt x="107" y="282"/>
                  </a:lnTo>
                  <a:lnTo>
                    <a:pt x="302" y="238"/>
                  </a:lnTo>
                  <a:lnTo>
                    <a:pt x="452" y="200"/>
                  </a:lnTo>
                  <a:lnTo>
                    <a:pt x="452" y="169"/>
                  </a:lnTo>
                  <a:lnTo>
                    <a:pt x="435" y="160"/>
                  </a:lnTo>
                  <a:lnTo>
                    <a:pt x="422" y="175"/>
                  </a:lnTo>
                  <a:lnTo>
                    <a:pt x="414" y="134"/>
                  </a:lnTo>
                  <a:lnTo>
                    <a:pt x="422" y="97"/>
                  </a:lnTo>
                  <a:lnTo>
                    <a:pt x="366" y="70"/>
                  </a:lnTo>
                  <a:lnTo>
                    <a:pt x="328" y="77"/>
                  </a:lnTo>
                  <a:lnTo>
                    <a:pt x="327" y="21"/>
                  </a:lnTo>
                  <a:lnTo>
                    <a:pt x="288" y="0"/>
                  </a:lnTo>
                  <a:lnTo>
                    <a:pt x="258" y="13"/>
                  </a:lnTo>
                  <a:lnTo>
                    <a:pt x="238" y="66"/>
                  </a:lnTo>
                  <a:lnTo>
                    <a:pt x="203" y="87"/>
                  </a:lnTo>
                  <a:lnTo>
                    <a:pt x="189" y="170"/>
                  </a:lnTo>
                  <a:lnTo>
                    <a:pt x="132" y="211"/>
                  </a:lnTo>
                  <a:lnTo>
                    <a:pt x="86" y="228"/>
                  </a:lnTo>
                  <a:lnTo>
                    <a:pt x="74" y="211"/>
                  </a:lnTo>
                  <a:close/>
                </a:path>
              </a:pathLst>
            </a:custGeom>
            <a:grpFill/>
            <a:ln w="6350">
              <a:solidFill>
                <a:schemeClr val="bg1"/>
              </a:solidFill>
              <a:round/>
              <a:headEnd/>
              <a:tailEnd/>
            </a:ln>
          </p:spPr>
          <p:txBody>
            <a:bodyPr/>
            <a:lstStyle/>
            <a:p>
              <a:pPr>
                <a:defRPr/>
              </a:pPr>
              <a:endParaRPr lang="en-GB" dirty="0"/>
            </a:p>
          </p:txBody>
        </p:sp>
        <p:sp>
          <p:nvSpPr>
            <p:cNvPr id="17" name="Freeform 14">
              <a:extLst>
                <a:ext uri="{FF2B5EF4-FFF2-40B4-BE49-F238E27FC236}">
                  <a16:creationId xmlns:a16="http://schemas.microsoft.com/office/drawing/2014/main" id="{B8C44A6C-1F62-4550-9028-E5B9F11F074D}"/>
                </a:ext>
              </a:extLst>
            </p:cNvPr>
            <p:cNvSpPr>
              <a:spLocks/>
            </p:cNvSpPr>
            <p:nvPr/>
          </p:nvSpPr>
          <p:spPr bwMode="auto">
            <a:xfrm>
              <a:off x="6813264" y="2908300"/>
              <a:ext cx="715393" cy="466725"/>
            </a:xfrm>
            <a:custGeom>
              <a:avLst/>
              <a:gdLst>
                <a:gd name="T0" fmla="*/ 44 w 347"/>
                <a:gd name="T1" fmla="*/ 36 h 245"/>
                <a:gd name="T2" fmla="*/ 0 w 347"/>
                <a:gd name="T3" fmla="*/ 68 h 245"/>
                <a:gd name="T4" fmla="*/ 26 w 347"/>
                <a:gd name="T5" fmla="*/ 187 h 245"/>
                <a:gd name="T6" fmla="*/ 44 w 347"/>
                <a:gd name="T7" fmla="*/ 245 h 245"/>
                <a:gd name="T8" fmla="*/ 126 w 347"/>
                <a:gd name="T9" fmla="*/ 240 h 245"/>
                <a:gd name="T10" fmla="*/ 427 w 347"/>
                <a:gd name="T11" fmla="*/ 195 h 245"/>
                <a:gd name="T12" fmla="*/ 448 w 347"/>
                <a:gd name="T13" fmla="*/ 188 h 245"/>
                <a:gd name="T14" fmla="*/ 478 w 347"/>
                <a:gd name="T15" fmla="*/ 133 h 245"/>
                <a:gd name="T16" fmla="*/ 432 w 347"/>
                <a:gd name="T17" fmla="*/ 103 h 245"/>
                <a:gd name="T18" fmla="*/ 458 w 347"/>
                <a:gd name="T19" fmla="*/ 32 h 245"/>
                <a:gd name="T20" fmla="*/ 424 w 347"/>
                <a:gd name="T21" fmla="*/ 25 h 245"/>
                <a:gd name="T22" fmla="*/ 424 w 347"/>
                <a:gd name="T23" fmla="*/ 7 h 245"/>
                <a:gd name="T24" fmla="*/ 409 w 347"/>
                <a:gd name="T25" fmla="*/ 0 h 245"/>
                <a:gd name="T26" fmla="*/ 59 w 347"/>
                <a:gd name="T27" fmla="*/ 51 h 245"/>
                <a:gd name="T28" fmla="*/ 44 w 347"/>
                <a:gd name="T29" fmla="*/ 36 h 2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245"/>
                <a:gd name="T47" fmla="*/ 347 w 347"/>
                <a:gd name="T48" fmla="*/ 245 h 2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245">
                  <a:moveTo>
                    <a:pt x="32" y="36"/>
                  </a:moveTo>
                  <a:lnTo>
                    <a:pt x="0" y="68"/>
                  </a:lnTo>
                  <a:lnTo>
                    <a:pt x="18" y="187"/>
                  </a:lnTo>
                  <a:lnTo>
                    <a:pt x="32" y="245"/>
                  </a:lnTo>
                  <a:lnTo>
                    <a:pt x="91" y="240"/>
                  </a:lnTo>
                  <a:lnTo>
                    <a:pt x="310" y="195"/>
                  </a:lnTo>
                  <a:lnTo>
                    <a:pt x="325" y="188"/>
                  </a:lnTo>
                  <a:lnTo>
                    <a:pt x="347" y="133"/>
                  </a:lnTo>
                  <a:lnTo>
                    <a:pt x="314" y="103"/>
                  </a:lnTo>
                  <a:lnTo>
                    <a:pt x="332" y="32"/>
                  </a:lnTo>
                  <a:lnTo>
                    <a:pt x="307" y="25"/>
                  </a:lnTo>
                  <a:lnTo>
                    <a:pt x="307" y="7"/>
                  </a:lnTo>
                  <a:lnTo>
                    <a:pt x="296" y="0"/>
                  </a:lnTo>
                  <a:lnTo>
                    <a:pt x="42" y="51"/>
                  </a:lnTo>
                  <a:lnTo>
                    <a:pt x="32" y="36"/>
                  </a:lnTo>
                  <a:close/>
                </a:path>
              </a:pathLst>
            </a:custGeom>
            <a:grpFill/>
            <a:ln w="6350">
              <a:solidFill>
                <a:schemeClr val="bg1"/>
              </a:solidFill>
              <a:round/>
              <a:headEnd/>
              <a:tailEnd/>
            </a:ln>
          </p:spPr>
          <p:txBody>
            <a:bodyPr/>
            <a:lstStyle/>
            <a:p>
              <a:pPr>
                <a:defRPr/>
              </a:pPr>
              <a:endParaRPr lang="en-GB" dirty="0"/>
            </a:p>
          </p:txBody>
        </p:sp>
        <p:sp>
          <p:nvSpPr>
            <p:cNvPr id="18" name="Freeform 15">
              <a:extLst>
                <a:ext uri="{FF2B5EF4-FFF2-40B4-BE49-F238E27FC236}">
                  <a16:creationId xmlns:a16="http://schemas.microsoft.com/office/drawing/2014/main" id="{E3FC2059-5256-44A0-880D-9ADE32851176}"/>
                </a:ext>
              </a:extLst>
            </p:cNvPr>
            <p:cNvSpPr>
              <a:spLocks/>
            </p:cNvSpPr>
            <p:nvPr/>
          </p:nvSpPr>
          <p:spPr bwMode="auto">
            <a:xfrm>
              <a:off x="6990393" y="3279775"/>
              <a:ext cx="608772" cy="249238"/>
            </a:xfrm>
            <a:custGeom>
              <a:avLst/>
              <a:gdLst>
                <a:gd name="T0" fmla="*/ 0 w 295"/>
                <a:gd name="T1" fmla="*/ 45 h 131"/>
                <a:gd name="T2" fmla="*/ 305 w 295"/>
                <a:gd name="T3" fmla="*/ 0 h 131"/>
                <a:gd name="T4" fmla="*/ 356 w 295"/>
                <a:gd name="T5" fmla="*/ 90 h 131"/>
                <a:gd name="T6" fmla="*/ 407 w 295"/>
                <a:gd name="T7" fmla="*/ 80 h 131"/>
                <a:gd name="T8" fmla="*/ 408 w 295"/>
                <a:gd name="T9" fmla="*/ 125 h 131"/>
                <a:gd name="T10" fmla="*/ 364 w 295"/>
                <a:gd name="T11" fmla="*/ 131 h 131"/>
                <a:gd name="T12" fmla="*/ 329 w 295"/>
                <a:gd name="T13" fmla="*/ 102 h 131"/>
                <a:gd name="T14" fmla="*/ 305 w 295"/>
                <a:gd name="T15" fmla="*/ 66 h 131"/>
                <a:gd name="T16" fmla="*/ 299 w 295"/>
                <a:gd name="T17" fmla="*/ 17 h 131"/>
                <a:gd name="T18" fmla="*/ 281 w 295"/>
                <a:gd name="T19" fmla="*/ 42 h 131"/>
                <a:gd name="T20" fmla="*/ 304 w 295"/>
                <a:gd name="T21" fmla="*/ 116 h 131"/>
                <a:gd name="T22" fmla="*/ 213 w 295"/>
                <a:gd name="T23" fmla="*/ 126 h 131"/>
                <a:gd name="T24" fmla="*/ 210 w 295"/>
                <a:gd name="T25" fmla="*/ 72 h 131"/>
                <a:gd name="T26" fmla="*/ 154 w 295"/>
                <a:gd name="T27" fmla="*/ 49 h 131"/>
                <a:gd name="T28" fmla="*/ 110 w 295"/>
                <a:gd name="T29" fmla="*/ 43 h 131"/>
                <a:gd name="T30" fmla="*/ 12 w 295"/>
                <a:gd name="T31" fmla="*/ 80 h 131"/>
                <a:gd name="T32" fmla="*/ 0 w 295"/>
                <a:gd name="T33" fmla="*/ 45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31"/>
                <a:gd name="T53" fmla="*/ 295 w 295"/>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31">
                  <a:moveTo>
                    <a:pt x="0" y="45"/>
                  </a:moveTo>
                  <a:lnTo>
                    <a:pt x="220" y="0"/>
                  </a:lnTo>
                  <a:lnTo>
                    <a:pt x="256" y="90"/>
                  </a:lnTo>
                  <a:lnTo>
                    <a:pt x="294" y="80"/>
                  </a:lnTo>
                  <a:lnTo>
                    <a:pt x="295" y="125"/>
                  </a:lnTo>
                  <a:lnTo>
                    <a:pt x="264" y="131"/>
                  </a:lnTo>
                  <a:lnTo>
                    <a:pt x="237" y="102"/>
                  </a:lnTo>
                  <a:lnTo>
                    <a:pt x="220" y="66"/>
                  </a:lnTo>
                  <a:lnTo>
                    <a:pt x="216" y="17"/>
                  </a:lnTo>
                  <a:lnTo>
                    <a:pt x="203" y="42"/>
                  </a:lnTo>
                  <a:lnTo>
                    <a:pt x="219" y="116"/>
                  </a:lnTo>
                  <a:lnTo>
                    <a:pt x="154" y="126"/>
                  </a:lnTo>
                  <a:lnTo>
                    <a:pt x="152" y="72"/>
                  </a:lnTo>
                  <a:lnTo>
                    <a:pt x="112" y="49"/>
                  </a:lnTo>
                  <a:lnTo>
                    <a:pt x="79" y="43"/>
                  </a:lnTo>
                  <a:lnTo>
                    <a:pt x="8" y="80"/>
                  </a:lnTo>
                  <a:lnTo>
                    <a:pt x="0" y="45"/>
                  </a:lnTo>
                  <a:close/>
                </a:path>
              </a:pathLst>
            </a:custGeom>
            <a:grpFill/>
            <a:ln w="6350">
              <a:solidFill>
                <a:schemeClr val="bg1"/>
              </a:solidFill>
              <a:round/>
              <a:headEnd/>
              <a:tailEnd/>
            </a:ln>
          </p:spPr>
          <p:txBody>
            <a:bodyPr/>
            <a:lstStyle/>
            <a:p>
              <a:pPr>
                <a:defRPr/>
              </a:pPr>
              <a:endParaRPr lang="en-GB" dirty="0"/>
            </a:p>
          </p:txBody>
        </p:sp>
        <p:sp>
          <p:nvSpPr>
            <p:cNvPr id="19" name="Freeform 16">
              <a:extLst>
                <a:ext uri="{FF2B5EF4-FFF2-40B4-BE49-F238E27FC236}">
                  <a16:creationId xmlns:a16="http://schemas.microsoft.com/office/drawing/2014/main" id="{D9AC98BC-DB17-448E-824D-D0C685C50F03}"/>
                </a:ext>
              </a:extLst>
            </p:cNvPr>
            <p:cNvSpPr>
              <a:spLocks/>
            </p:cNvSpPr>
            <p:nvPr/>
          </p:nvSpPr>
          <p:spPr bwMode="auto">
            <a:xfrm>
              <a:off x="2912997" y="2052638"/>
              <a:ext cx="1251937" cy="776287"/>
            </a:xfrm>
            <a:custGeom>
              <a:avLst/>
              <a:gdLst>
                <a:gd name="T0" fmla="*/ 14 w 607"/>
                <a:gd name="T1" fmla="*/ 0 h 407"/>
                <a:gd name="T2" fmla="*/ 179 w 607"/>
                <a:gd name="T3" fmla="*/ 17 h 407"/>
                <a:gd name="T4" fmla="*/ 278 w 607"/>
                <a:gd name="T5" fmla="*/ 27 h 407"/>
                <a:gd name="T6" fmla="*/ 407 w 607"/>
                <a:gd name="T7" fmla="*/ 38 h 407"/>
                <a:gd name="T8" fmla="*/ 527 w 607"/>
                <a:gd name="T9" fmla="*/ 47 h 407"/>
                <a:gd name="T10" fmla="*/ 736 w 607"/>
                <a:gd name="T11" fmla="*/ 59 h 407"/>
                <a:gd name="T12" fmla="*/ 833 w 607"/>
                <a:gd name="T13" fmla="*/ 65 h 407"/>
                <a:gd name="T14" fmla="*/ 830 w 607"/>
                <a:gd name="T15" fmla="*/ 396 h 407"/>
                <a:gd name="T16" fmla="*/ 319 w 607"/>
                <a:gd name="T17" fmla="*/ 362 h 407"/>
                <a:gd name="T18" fmla="*/ 311 w 607"/>
                <a:gd name="T19" fmla="*/ 407 h 407"/>
                <a:gd name="T20" fmla="*/ 289 w 607"/>
                <a:gd name="T21" fmla="*/ 386 h 407"/>
                <a:gd name="T22" fmla="*/ 245 w 607"/>
                <a:gd name="T23" fmla="*/ 389 h 407"/>
                <a:gd name="T24" fmla="*/ 175 w 607"/>
                <a:gd name="T25" fmla="*/ 398 h 407"/>
                <a:gd name="T26" fmla="*/ 166 w 607"/>
                <a:gd name="T27" fmla="*/ 340 h 407"/>
                <a:gd name="T28" fmla="*/ 86 w 607"/>
                <a:gd name="T29" fmla="*/ 294 h 407"/>
                <a:gd name="T30" fmla="*/ 96 w 607"/>
                <a:gd name="T31" fmla="*/ 251 h 407"/>
                <a:gd name="T32" fmla="*/ 104 w 607"/>
                <a:gd name="T33" fmla="*/ 215 h 407"/>
                <a:gd name="T34" fmla="*/ 0 w 607"/>
                <a:gd name="T35" fmla="*/ 101 h 407"/>
                <a:gd name="T36" fmla="*/ 14 w 607"/>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407"/>
                <a:gd name="T59" fmla="*/ 607 w 607"/>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407">
                  <a:moveTo>
                    <a:pt x="10" y="0"/>
                  </a:moveTo>
                  <a:lnTo>
                    <a:pt x="129" y="17"/>
                  </a:lnTo>
                  <a:lnTo>
                    <a:pt x="202" y="27"/>
                  </a:lnTo>
                  <a:lnTo>
                    <a:pt x="297" y="38"/>
                  </a:lnTo>
                  <a:lnTo>
                    <a:pt x="384" y="47"/>
                  </a:lnTo>
                  <a:lnTo>
                    <a:pt x="536" y="59"/>
                  </a:lnTo>
                  <a:lnTo>
                    <a:pt x="607" y="65"/>
                  </a:lnTo>
                  <a:lnTo>
                    <a:pt x="605" y="396"/>
                  </a:lnTo>
                  <a:lnTo>
                    <a:pt x="233" y="362"/>
                  </a:lnTo>
                  <a:lnTo>
                    <a:pt x="226" y="407"/>
                  </a:lnTo>
                  <a:lnTo>
                    <a:pt x="211" y="386"/>
                  </a:lnTo>
                  <a:lnTo>
                    <a:pt x="178" y="389"/>
                  </a:lnTo>
                  <a:lnTo>
                    <a:pt x="128" y="398"/>
                  </a:lnTo>
                  <a:lnTo>
                    <a:pt x="120" y="340"/>
                  </a:lnTo>
                  <a:lnTo>
                    <a:pt x="62" y="294"/>
                  </a:lnTo>
                  <a:lnTo>
                    <a:pt x="70" y="251"/>
                  </a:lnTo>
                  <a:lnTo>
                    <a:pt x="76" y="215"/>
                  </a:lnTo>
                  <a:lnTo>
                    <a:pt x="0" y="101"/>
                  </a:lnTo>
                  <a:lnTo>
                    <a:pt x="10" y="0"/>
                  </a:lnTo>
                  <a:close/>
                </a:path>
              </a:pathLst>
            </a:custGeom>
            <a:grpFill/>
            <a:ln w="6350">
              <a:solidFill>
                <a:schemeClr val="bg1"/>
              </a:solidFill>
              <a:round/>
              <a:headEnd/>
              <a:tailEnd/>
            </a:ln>
          </p:spPr>
          <p:txBody>
            <a:bodyPr/>
            <a:lstStyle/>
            <a:p>
              <a:pPr>
                <a:defRPr/>
              </a:pPr>
              <a:endParaRPr lang="en-GB" dirty="0"/>
            </a:p>
          </p:txBody>
        </p:sp>
        <p:sp>
          <p:nvSpPr>
            <p:cNvPr id="20" name="Freeform 17">
              <a:extLst>
                <a:ext uri="{FF2B5EF4-FFF2-40B4-BE49-F238E27FC236}">
                  <a16:creationId xmlns:a16="http://schemas.microsoft.com/office/drawing/2014/main" id="{C26F7E2F-8201-485E-AF54-CA8250984850}"/>
                </a:ext>
              </a:extLst>
            </p:cNvPr>
            <p:cNvSpPr>
              <a:spLocks/>
            </p:cNvSpPr>
            <p:nvPr/>
          </p:nvSpPr>
          <p:spPr bwMode="auto">
            <a:xfrm>
              <a:off x="5102169" y="3459163"/>
              <a:ext cx="832332" cy="679450"/>
            </a:xfrm>
            <a:custGeom>
              <a:avLst/>
              <a:gdLst>
                <a:gd name="T0" fmla="*/ 0 w 403"/>
                <a:gd name="T1" fmla="*/ 12 h 357"/>
                <a:gd name="T2" fmla="*/ 241 w 403"/>
                <a:gd name="T3" fmla="*/ 0 h 357"/>
                <a:gd name="T4" fmla="*/ 294 w 403"/>
                <a:gd name="T5" fmla="*/ 0 h 357"/>
                <a:gd name="T6" fmla="*/ 331 w 403"/>
                <a:gd name="T7" fmla="*/ 11 h 357"/>
                <a:gd name="T8" fmla="*/ 312 w 403"/>
                <a:gd name="T9" fmla="*/ 42 h 357"/>
                <a:gd name="T10" fmla="*/ 382 w 403"/>
                <a:gd name="T11" fmla="*/ 92 h 357"/>
                <a:gd name="T12" fmla="*/ 404 w 403"/>
                <a:gd name="T13" fmla="*/ 135 h 357"/>
                <a:gd name="T14" fmla="*/ 446 w 403"/>
                <a:gd name="T15" fmla="*/ 124 h 357"/>
                <a:gd name="T16" fmla="*/ 445 w 403"/>
                <a:gd name="T17" fmla="*/ 184 h 357"/>
                <a:gd name="T18" fmla="*/ 486 w 403"/>
                <a:gd name="T19" fmla="*/ 202 h 357"/>
                <a:gd name="T20" fmla="*/ 505 w 403"/>
                <a:gd name="T21" fmla="*/ 254 h 357"/>
                <a:gd name="T22" fmla="*/ 537 w 403"/>
                <a:gd name="T23" fmla="*/ 259 h 357"/>
                <a:gd name="T24" fmla="*/ 553 w 403"/>
                <a:gd name="T25" fmla="*/ 281 h 357"/>
                <a:gd name="T26" fmla="*/ 515 w 403"/>
                <a:gd name="T27" fmla="*/ 312 h 357"/>
                <a:gd name="T28" fmla="*/ 503 w 403"/>
                <a:gd name="T29" fmla="*/ 347 h 357"/>
                <a:gd name="T30" fmla="*/ 449 w 403"/>
                <a:gd name="T31" fmla="*/ 357 h 357"/>
                <a:gd name="T32" fmla="*/ 463 w 403"/>
                <a:gd name="T33" fmla="*/ 318 h 357"/>
                <a:gd name="T34" fmla="*/ 256 w 403"/>
                <a:gd name="T35" fmla="*/ 332 h 357"/>
                <a:gd name="T36" fmla="*/ 108 w 403"/>
                <a:gd name="T37" fmla="*/ 346 h 357"/>
                <a:gd name="T38" fmla="*/ 98 w 403"/>
                <a:gd name="T39" fmla="*/ 309 h 357"/>
                <a:gd name="T40" fmla="*/ 89 w 403"/>
                <a:gd name="T41" fmla="*/ 194 h 357"/>
                <a:gd name="T42" fmla="*/ 88 w 403"/>
                <a:gd name="T43" fmla="*/ 132 h 357"/>
                <a:gd name="T44" fmla="*/ 38 w 403"/>
                <a:gd name="T45" fmla="*/ 104 h 357"/>
                <a:gd name="T46" fmla="*/ 56 w 403"/>
                <a:gd name="T47" fmla="*/ 78 h 357"/>
                <a:gd name="T48" fmla="*/ 31 w 403"/>
                <a:gd name="T49" fmla="*/ 64 h 357"/>
                <a:gd name="T50" fmla="*/ 0 w 403"/>
                <a:gd name="T51" fmla="*/ 12 h 3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3"/>
                <a:gd name="T79" fmla="*/ 0 h 357"/>
                <a:gd name="T80" fmla="*/ 403 w 403"/>
                <a:gd name="T81" fmla="*/ 357 h 3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3" h="357">
                  <a:moveTo>
                    <a:pt x="0" y="12"/>
                  </a:moveTo>
                  <a:lnTo>
                    <a:pt x="176" y="0"/>
                  </a:lnTo>
                  <a:lnTo>
                    <a:pt x="214" y="0"/>
                  </a:lnTo>
                  <a:lnTo>
                    <a:pt x="242" y="11"/>
                  </a:lnTo>
                  <a:lnTo>
                    <a:pt x="227" y="42"/>
                  </a:lnTo>
                  <a:lnTo>
                    <a:pt x="278" y="92"/>
                  </a:lnTo>
                  <a:lnTo>
                    <a:pt x="295" y="135"/>
                  </a:lnTo>
                  <a:lnTo>
                    <a:pt x="325" y="124"/>
                  </a:lnTo>
                  <a:lnTo>
                    <a:pt x="324" y="184"/>
                  </a:lnTo>
                  <a:lnTo>
                    <a:pt x="355" y="202"/>
                  </a:lnTo>
                  <a:lnTo>
                    <a:pt x="369" y="254"/>
                  </a:lnTo>
                  <a:lnTo>
                    <a:pt x="391" y="259"/>
                  </a:lnTo>
                  <a:lnTo>
                    <a:pt x="403" y="281"/>
                  </a:lnTo>
                  <a:lnTo>
                    <a:pt x="376" y="312"/>
                  </a:lnTo>
                  <a:lnTo>
                    <a:pt x="367" y="347"/>
                  </a:lnTo>
                  <a:lnTo>
                    <a:pt x="328" y="357"/>
                  </a:lnTo>
                  <a:lnTo>
                    <a:pt x="338" y="318"/>
                  </a:lnTo>
                  <a:lnTo>
                    <a:pt x="187" y="332"/>
                  </a:lnTo>
                  <a:lnTo>
                    <a:pt x="79" y="346"/>
                  </a:lnTo>
                  <a:lnTo>
                    <a:pt x="72" y="309"/>
                  </a:lnTo>
                  <a:lnTo>
                    <a:pt x="65" y="194"/>
                  </a:lnTo>
                  <a:lnTo>
                    <a:pt x="64" y="132"/>
                  </a:lnTo>
                  <a:lnTo>
                    <a:pt x="28" y="104"/>
                  </a:lnTo>
                  <a:lnTo>
                    <a:pt x="41" y="78"/>
                  </a:lnTo>
                  <a:lnTo>
                    <a:pt x="23" y="64"/>
                  </a:lnTo>
                  <a:lnTo>
                    <a:pt x="0" y="12"/>
                  </a:lnTo>
                  <a:close/>
                </a:path>
              </a:pathLst>
            </a:custGeom>
            <a:grpFill/>
            <a:ln w="6350">
              <a:solidFill>
                <a:schemeClr val="bg1"/>
              </a:solidFill>
              <a:round/>
              <a:headEnd/>
              <a:tailEnd/>
            </a:ln>
          </p:spPr>
          <p:txBody>
            <a:bodyPr/>
            <a:lstStyle/>
            <a:p>
              <a:pPr>
                <a:defRPr/>
              </a:pPr>
              <a:endParaRPr lang="en-GB" dirty="0"/>
            </a:p>
          </p:txBody>
        </p:sp>
        <p:sp>
          <p:nvSpPr>
            <p:cNvPr id="21" name="Freeform 18">
              <a:extLst>
                <a:ext uri="{FF2B5EF4-FFF2-40B4-BE49-F238E27FC236}">
                  <a16:creationId xmlns:a16="http://schemas.microsoft.com/office/drawing/2014/main" id="{2592AE8A-2EAB-47A4-831E-C5585002B6B3}"/>
                </a:ext>
              </a:extLst>
            </p:cNvPr>
            <p:cNvSpPr>
              <a:spLocks/>
            </p:cNvSpPr>
            <p:nvPr/>
          </p:nvSpPr>
          <p:spPr bwMode="auto">
            <a:xfrm>
              <a:off x="6013606" y="3173413"/>
              <a:ext cx="405848" cy="663575"/>
            </a:xfrm>
            <a:custGeom>
              <a:avLst/>
              <a:gdLst>
                <a:gd name="T0" fmla="*/ 0 w 197"/>
                <a:gd name="T1" fmla="*/ 25 h 348"/>
                <a:gd name="T2" fmla="*/ 31 w 197"/>
                <a:gd name="T3" fmla="*/ 38 h 348"/>
                <a:gd name="T4" fmla="*/ 62 w 197"/>
                <a:gd name="T5" fmla="*/ 35 h 348"/>
                <a:gd name="T6" fmla="*/ 72 w 197"/>
                <a:gd name="T7" fmla="*/ 28 h 348"/>
                <a:gd name="T8" fmla="*/ 80 w 197"/>
                <a:gd name="T9" fmla="*/ 7 h 348"/>
                <a:gd name="T10" fmla="*/ 208 w 197"/>
                <a:gd name="T11" fmla="*/ 0 h 348"/>
                <a:gd name="T12" fmla="*/ 269 w 197"/>
                <a:gd name="T13" fmla="*/ 246 h 348"/>
                <a:gd name="T14" fmla="*/ 265 w 197"/>
                <a:gd name="T15" fmla="*/ 243 h 348"/>
                <a:gd name="T16" fmla="*/ 219 w 197"/>
                <a:gd name="T17" fmla="*/ 257 h 348"/>
                <a:gd name="T18" fmla="*/ 188 w 197"/>
                <a:gd name="T19" fmla="*/ 323 h 348"/>
                <a:gd name="T20" fmla="*/ 142 w 197"/>
                <a:gd name="T21" fmla="*/ 314 h 348"/>
                <a:gd name="T22" fmla="*/ 89 w 197"/>
                <a:gd name="T23" fmla="*/ 339 h 348"/>
                <a:gd name="T24" fmla="*/ 17 w 197"/>
                <a:gd name="T25" fmla="*/ 348 h 348"/>
                <a:gd name="T26" fmla="*/ 49 w 197"/>
                <a:gd name="T27" fmla="*/ 283 h 348"/>
                <a:gd name="T28" fmla="*/ 35 w 197"/>
                <a:gd name="T29" fmla="*/ 247 h 348"/>
                <a:gd name="T30" fmla="*/ 0 w 197"/>
                <a:gd name="T31" fmla="*/ 25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7"/>
                <a:gd name="T49" fmla="*/ 0 h 348"/>
                <a:gd name="T50" fmla="*/ 197 w 197"/>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7" h="348">
                  <a:moveTo>
                    <a:pt x="0" y="25"/>
                  </a:moveTo>
                  <a:lnTo>
                    <a:pt x="23" y="38"/>
                  </a:lnTo>
                  <a:lnTo>
                    <a:pt x="45" y="35"/>
                  </a:lnTo>
                  <a:lnTo>
                    <a:pt x="53" y="28"/>
                  </a:lnTo>
                  <a:lnTo>
                    <a:pt x="58" y="7"/>
                  </a:lnTo>
                  <a:lnTo>
                    <a:pt x="153" y="0"/>
                  </a:lnTo>
                  <a:lnTo>
                    <a:pt x="197" y="246"/>
                  </a:lnTo>
                  <a:lnTo>
                    <a:pt x="194" y="243"/>
                  </a:lnTo>
                  <a:lnTo>
                    <a:pt x="161" y="257"/>
                  </a:lnTo>
                  <a:lnTo>
                    <a:pt x="138" y="323"/>
                  </a:lnTo>
                  <a:lnTo>
                    <a:pt x="104" y="314"/>
                  </a:lnTo>
                  <a:lnTo>
                    <a:pt x="65" y="339"/>
                  </a:lnTo>
                  <a:lnTo>
                    <a:pt x="13" y="348"/>
                  </a:lnTo>
                  <a:lnTo>
                    <a:pt x="36" y="283"/>
                  </a:lnTo>
                  <a:lnTo>
                    <a:pt x="26" y="247"/>
                  </a:lnTo>
                  <a:lnTo>
                    <a:pt x="0" y="25"/>
                  </a:lnTo>
                  <a:close/>
                </a:path>
              </a:pathLst>
            </a:custGeom>
            <a:grpFill/>
            <a:ln w="6350">
              <a:solidFill>
                <a:schemeClr val="bg1"/>
              </a:solidFill>
              <a:round/>
              <a:headEnd/>
              <a:tailEnd/>
            </a:ln>
          </p:spPr>
          <p:txBody>
            <a:bodyPr/>
            <a:lstStyle/>
            <a:p>
              <a:pPr>
                <a:defRPr/>
              </a:pPr>
              <a:endParaRPr lang="en-GB" dirty="0"/>
            </a:p>
          </p:txBody>
        </p:sp>
        <p:sp>
          <p:nvSpPr>
            <p:cNvPr id="22" name="Freeform 19">
              <a:extLst>
                <a:ext uri="{FF2B5EF4-FFF2-40B4-BE49-F238E27FC236}">
                  <a16:creationId xmlns:a16="http://schemas.microsoft.com/office/drawing/2014/main" id="{31FE521B-E629-4AFE-A9F1-4F78699CB366}"/>
                </a:ext>
              </a:extLst>
            </p:cNvPr>
            <p:cNvSpPr>
              <a:spLocks/>
            </p:cNvSpPr>
            <p:nvPr/>
          </p:nvSpPr>
          <p:spPr bwMode="auto">
            <a:xfrm>
              <a:off x="6328310" y="3038475"/>
              <a:ext cx="522787" cy="598488"/>
            </a:xfrm>
            <a:custGeom>
              <a:avLst/>
              <a:gdLst>
                <a:gd name="T0" fmla="*/ 0 w 253"/>
                <a:gd name="T1" fmla="*/ 71 h 314"/>
                <a:gd name="T2" fmla="*/ 156 w 253"/>
                <a:gd name="T3" fmla="*/ 59 h 314"/>
                <a:gd name="T4" fmla="*/ 188 w 253"/>
                <a:gd name="T5" fmla="*/ 64 h 314"/>
                <a:gd name="T6" fmla="*/ 264 w 253"/>
                <a:gd name="T7" fmla="*/ 37 h 314"/>
                <a:gd name="T8" fmla="*/ 280 w 253"/>
                <a:gd name="T9" fmla="*/ 12 h 314"/>
                <a:gd name="T10" fmla="*/ 325 w 253"/>
                <a:gd name="T11" fmla="*/ 0 h 314"/>
                <a:gd name="T12" fmla="*/ 349 w 253"/>
                <a:gd name="T13" fmla="*/ 119 h 314"/>
                <a:gd name="T14" fmla="*/ 330 w 253"/>
                <a:gd name="T15" fmla="*/ 132 h 314"/>
                <a:gd name="T16" fmla="*/ 335 w 253"/>
                <a:gd name="T17" fmla="*/ 214 h 314"/>
                <a:gd name="T18" fmla="*/ 300 w 253"/>
                <a:gd name="T19" fmla="*/ 221 h 314"/>
                <a:gd name="T20" fmla="*/ 280 w 253"/>
                <a:gd name="T21" fmla="*/ 267 h 314"/>
                <a:gd name="T22" fmla="*/ 253 w 253"/>
                <a:gd name="T23" fmla="*/ 261 h 314"/>
                <a:gd name="T24" fmla="*/ 245 w 253"/>
                <a:gd name="T25" fmla="*/ 314 h 314"/>
                <a:gd name="T26" fmla="*/ 204 w 253"/>
                <a:gd name="T27" fmla="*/ 292 h 314"/>
                <a:gd name="T28" fmla="*/ 128 w 253"/>
                <a:gd name="T29" fmla="*/ 306 h 314"/>
                <a:gd name="T30" fmla="*/ 95 w 253"/>
                <a:gd name="T31" fmla="*/ 286 h 314"/>
                <a:gd name="T32" fmla="*/ 52 w 253"/>
                <a:gd name="T33" fmla="*/ 285 h 314"/>
                <a:gd name="T34" fmla="*/ 29 w 253"/>
                <a:gd name="T35" fmla="*/ 197 h 314"/>
                <a:gd name="T36" fmla="*/ 0 w 253"/>
                <a:gd name="T37" fmla="*/ 71 h 3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3"/>
                <a:gd name="T58" fmla="*/ 0 h 314"/>
                <a:gd name="T59" fmla="*/ 253 w 253"/>
                <a:gd name="T60" fmla="*/ 314 h 3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3" h="314">
                  <a:moveTo>
                    <a:pt x="0" y="71"/>
                  </a:moveTo>
                  <a:lnTo>
                    <a:pt x="114" y="59"/>
                  </a:lnTo>
                  <a:lnTo>
                    <a:pt x="138" y="64"/>
                  </a:lnTo>
                  <a:lnTo>
                    <a:pt x="192" y="37"/>
                  </a:lnTo>
                  <a:lnTo>
                    <a:pt x="204" y="12"/>
                  </a:lnTo>
                  <a:lnTo>
                    <a:pt x="236" y="0"/>
                  </a:lnTo>
                  <a:lnTo>
                    <a:pt x="253" y="119"/>
                  </a:lnTo>
                  <a:lnTo>
                    <a:pt x="240" y="132"/>
                  </a:lnTo>
                  <a:lnTo>
                    <a:pt x="243" y="214"/>
                  </a:lnTo>
                  <a:lnTo>
                    <a:pt x="218" y="221"/>
                  </a:lnTo>
                  <a:lnTo>
                    <a:pt x="204" y="267"/>
                  </a:lnTo>
                  <a:lnTo>
                    <a:pt x="184" y="261"/>
                  </a:lnTo>
                  <a:lnTo>
                    <a:pt x="178" y="314"/>
                  </a:lnTo>
                  <a:lnTo>
                    <a:pt x="149" y="292"/>
                  </a:lnTo>
                  <a:lnTo>
                    <a:pt x="93" y="306"/>
                  </a:lnTo>
                  <a:lnTo>
                    <a:pt x="69" y="286"/>
                  </a:lnTo>
                  <a:lnTo>
                    <a:pt x="38" y="285"/>
                  </a:lnTo>
                  <a:lnTo>
                    <a:pt x="21" y="197"/>
                  </a:lnTo>
                  <a:lnTo>
                    <a:pt x="0" y="71"/>
                  </a:lnTo>
                  <a:close/>
                </a:path>
              </a:pathLst>
            </a:custGeom>
            <a:grpFill/>
            <a:ln w="6350">
              <a:solidFill>
                <a:schemeClr val="bg1"/>
              </a:solidFill>
              <a:round/>
              <a:headEnd/>
              <a:tailEnd/>
            </a:ln>
          </p:spPr>
          <p:txBody>
            <a:bodyPr/>
            <a:lstStyle/>
            <a:p>
              <a:pPr>
                <a:defRPr/>
              </a:pPr>
              <a:endParaRPr lang="en-GB" dirty="0"/>
            </a:p>
          </p:txBody>
        </p:sp>
        <p:sp>
          <p:nvSpPr>
            <p:cNvPr id="23" name="Freeform 20">
              <a:extLst>
                <a:ext uri="{FF2B5EF4-FFF2-40B4-BE49-F238E27FC236}">
                  <a16:creationId xmlns:a16="http://schemas.microsoft.com/office/drawing/2014/main" id="{F8E20DED-C11D-4041-A3D4-11C887021566}"/>
                </a:ext>
              </a:extLst>
            </p:cNvPr>
            <p:cNvSpPr>
              <a:spLocks/>
            </p:cNvSpPr>
            <p:nvPr/>
          </p:nvSpPr>
          <p:spPr bwMode="auto">
            <a:xfrm>
              <a:off x="5865713" y="3579813"/>
              <a:ext cx="918317" cy="506412"/>
            </a:xfrm>
            <a:custGeom>
              <a:avLst/>
              <a:gdLst>
                <a:gd name="T0" fmla="*/ 0 w 445"/>
                <a:gd name="T1" fmla="*/ 266 h 266"/>
                <a:gd name="T2" fmla="*/ 149 w 445"/>
                <a:gd name="T3" fmla="*/ 249 h 266"/>
                <a:gd name="T4" fmla="*/ 149 w 445"/>
                <a:gd name="T5" fmla="*/ 237 h 266"/>
                <a:gd name="T6" fmla="*/ 509 w 445"/>
                <a:gd name="T7" fmla="*/ 199 h 266"/>
                <a:gd name="T8" fmla="*/ 516 w 445"/>
                <a:gd name="T9" fmla="*/ 179 h 266"/>
                <a:gd name="T10" fmla="*/ 566 w 445"/>
                <a:gd name="T11" fmla="*/ 163 h 266"/>
                <a:gd name="T12" fmla="*/ 575 w 445"/>
                <a:gd name="T13" fmla="*/ 142 h 266"/>
                <a:gd name="T14" fmla="*/ 596 w 445"/>
                <a:gd name="T15" fmla="*/ 135 h 266"/>
                <a:gd name="T16" fmla="*/ 612 w 445"/>
                <a:gd name="T17" fmla="*/ 103 h 266"/>
                <a:gd name="T18" fmla="*/ 563 w 445"/>
                <a:gd name="T19" fmla="*/ 72 h 266"/>
                <a:gd name="T20" fmla="*/ 555 w 445"/>
                <a:gd name="T21" fmla="*/ 29 h 266"/>
                <a:gd name="T22" fmla="*/ 516 w 445"/>
                <a:gd name="T23" fmla="*/ 8 h 266"/>
                <a:gd name="T24" fmla="*/ 434 w 445"/>
                <a:gd name="T25" fmla="*/ 20 h 266"/>
                <a:gd name="T26" fmla="*/ 398 w 445"/>
                <a:gd name="T27" fmla="*/ 1 h 266"/>
                <a:gd name="T28" fmla="*/ 363 w 445"/>
                <a:gd name="T29" fmla="*/ 0 h 266"/>
                <a:gd name="T30" fmla="*/ 368 w 445"/>
                <a:gd name="T31" fmla="*/ 29 h 266"/>
                <a:gd name="T32" fmla="*/ 320 w 445"/>
                <a:gd name="T33" fmla="*/ 44 h 266"/>
                <a:gd name="T34" fmla="*/ 286 w 445"/>
                <a:gd name="T35" fmla="*/ 110 h 266"/>
                <a:gd name="T36" fmla="*/ 242 w 445"/>
                <a:gd name="T37" fmla="*/ 100 h 266"/>
                <a:gd name="T38" fmla="*/ 186 w 445"/>
                <a:gd name="T39" fmla="*/ 124 h 266"/>
                <a:gd name="T40" fmla="*/ 117 w 445"/>
                <a:gd name="T41" fmla="*/ 134 h 266"/>
                <a:gd name="T42" fmla="*/ 117 w 445"/>
                <a:gd name="T43" fmla="*/ 171 h 266"/>
                <a:gd name="T44" fmla="*/ 82 w 445"/>
                <a:gd name="T45" fmla="*/ 170 h 266"/>
                <a:gd name="T46" fmla="*/ 83 w 445"/>
                <a:gd name="T47" fmla="*/ 203 h 266"/>
                <a:gd name="T48" fmla="*/ 48 w 445"/>
                <a:gd name="T49" fmla="*/ 190 h 266"/>
                <a:gd name="T50" fmla="*/ 28 w 445"/>
                <a:gd name="T51" fmla="*/ 196 h 266"/>
                <a:gd name="T52" fmla="*/ 45 w 445"/>
                <a:gd name="T53" fmla="*/ 218 h 266"/>
                <a:gd name="T54" fmla="*/ 5 w 445"/>
                <a:gd name="T55" fmla="*/ 248 h 266"/>
                <a:gd name="T56" fmla="*/ 0 w 445"/>
                <a:gd name="T57" fmla="*/ 266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5"/>
                <a:gd name="T88" fmla="*/ 0 h 266"/>
                <a:gd name="T89" fmla="*/ 445 w 445"/>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5" h="266">
                  <a:moveTo>
                    <a:pt x="0" y="266"/>
                  </a:moveTo>
                  <a:lnTo>
                    <a:pt x="108" y="249"/>
                  </a:lnTo>
                  <a:lnTo>
                    <a:pt x="108" y="237"/>
                  </a:lnTo>
                  <a:lnTo>
                    <a:pt x="370" y="199"/>
                  </a:lnTo>
                  <a:lnTo>
                    <a:pt x="374" y="179"/>
                  </a:lnTo>
                  <a:lnTo>
                    <a:pt x="412" y="163"/>
                  </a:lnTo>
                  <a:lnTo>
                    <a:pt x="417" y="142"/>
                  </a:lnTo>
                  <a:lnTo>
                    <a:pt x="433" y="135"/>
                  </a:lnTo>
                  <a:lnTo>
                    <a:pt x="445" y="103"/>
                  </a:lnTo>
                  <a:lnTo>
                    <a:pt x="409" y="72"/>
                  </a:lnTo>
                  <a:lnTo>
                    <a:pt x="403" y="29"/>
                  </a:lnTo>
                  <a:lnTo>
                    <a:pt x="374" y="8"/>
                  </a:lnTo>
                  <a:lnTo>
                    <a:pt x="316" y="20"/>
                  </a:lnTo>
                  <a:lnTo>
                    <a:pt x="289" y="1"/>
                  </a:lnTo>
                  <a:lnTo>
                    <a:pt x="263" y="0"/>
                  </a:lnTo>
                  <a:lnTo>
                    <a:pt x="268" y="29"/>
                  </a:lnTo>
                  <a:lnTo>
                    <a:pt x="232" y="44"/>
                  </a:lnTo>
                  <a:lnTo>
                    <a:pt x="208" y="110"/>
                  </a:lnTo>
                  <a:lnTo>
                    <a:pt x="175" y="100"/>
                  </a:lnTo>
                  <a:lnTo>
                    <a:pt x="136" y="124"/>
                  </a:lnTo>
                  <a:lnTo>
                    <a:pt x="85" y="134"/>
                  </a:lnTo>
                  <a:lnTo>
                    <a:pt x="85" y="171"/>
                  </a:lnTo>
                  <a:lnTo>
                    <a:pt x="60" y="170"/>
                  </a:lnTo>
                  <a:lnTo>
                    <a:pt x="61" y="203"/>
                  </a:lnTo>
                  <a:lnTo>
                    <a:pt x="35" y="190"/>
                  </a:lnTo>
                  <a:lnTo>
                    <a:pt x="20" y="196"/>
                  </a:lnTo>
                  <a:lnTo>
                    <a:pt x="33" y="218"/>
                  </a:lnTo>
                  <a:lnTo>
                    <a:pt x="5" y="248"/>
                  </a:lnTo>
                  <a:lnTo>
                    <a:pt x="0" y="266"/>
                  </a:lnTo>
                  <a:close/>
                </a:path>
              </a:pathLst>
            </a:custGeom>
            <a:grpFill/>
            <a:ln w="6350">
              <a:solidFill>
                <a:schemeClr val="bg1"/>
              </a:solidFill>
              <a:round/>
              <a:headEnd/>
              <a:tailEnd/>
            </a:ln>
          </p:spPr>
          <p:txBody>
            <a:bodyPr/>
            <a:lstStyle/>
            <a:p>
              <a:pPr>
                <a:defRPr/>
              </a:pPr>
              <a:endParaRPr lang="en-GB" dirty="0"/>
            </a:p>
          </p:txBody>
        </p:sp>
        <p:sp>
          <p:nvSpPr>
            <p:cNvPr id="24" name="Freeform 21">
              <a:extLst>
                <a:ext uri="{FF2B5EF4-FFF2-40B4-BE49-F238E27FC236}">
                  <a16:creationId xmlns:a16="http://schemas.microsoft.com/office/drawing/2014/main" id="{B1D0E33C-E08E-430D-923C-D48AEBEC6FCC}"/>
                </a:ext>
              </a:extLst>
            </p:cNvPr>
            <p:cNvSpPr>
              <a:spLocks/>
            </p:cNvSpPr>
            <p:nvPr/>
          </p:nvSpPr>
          <p:spPr bwMode="auto">
            <a:xfrm>
              <a:off x="5802084" y="3905250"/>
              <a:ext cx="1059332" cy="384175"/>
            </a:xfrm>
            <a:custGeom>
              <a:avLst/>
              <a:gdLst>
                <a:gd name="T0" fmla="*/ 43 w 513"/>
                <a:gd name="T1" fmla="*/ 92 h 202"/>
                <a:gd name="T2" fmla="*/ 43 w 513"/>
                <a:gd name="T3" fmla="*/ 96 h 202"/>
                <a:gd name="T4" fmla="*/ 30 w 513"/>
                <a:gd name="T5" fmla="*/ 115 h 202"/>
                <a:gd name="T6" fmla="*/ 44 w 513"/>
                <a:gd name="T7" fmla="*/ 140 h 202"/>
                <a:gd name="T8" fmla="*/ 0 w 513"/>
                <a:gd name="T9" fmla="*/ 163 h 202"/>
                <a:gd name="T10" fmla="*/ 11 w 513"/>
                <a:gd name="T11" fmla="*/ 202 h 202"/>
                <a:gd name="T12" fmla="*/ 196 w 513"/>
                <a:gd name="T13" fmla="*/ 190 h 202"/>
                <a:gd name="T14" fmla="*/ 415 w 513"/>
                <a:gd name="T15" fmla="*/ 170 h 202"/>
                <a:gd name="T16" fmla="*/ 527 w 513"/>
                <a:gd name="T17" fmla="*/ 154 h 202"/>
                <a:gd name="T18" fmla="*/ 548 w 513"/>
                <a:gd name="T19" fmla="*/ 103 h 202"/>
                <a:gd name="T20" fmla="*/ 589 w 513"/>
                <a:gd name="T21" fmla="*/ 100 h 202"/>
                <a:gd name="T22" fmla="*/ 709 w 513"/>
                <a:gd name="T23" fmla="*/ 0 h 202"/>
                <a:gd name="T24" fmla="*/ 552 w 513"/>
                <a:gd name="T25" fmla="*/ 25 h 202"/>
                <a:gd name="T26" fmla="*/ 185 w 513"/>
                <a:gd name="T27" fmla="*/ 66 h 202"/>
                <a:gd name="T28" fmla="*/ 188 w 513"/>
                <a:gd name="T29" fmla="*/ 78 h 202"/>
                <a:gd name="T30" fmla="*/ 43 w 513"/>
                <a:gd name="T31" fmla="*/ 92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3"/>
                <a:gd name="T49" fmla="*/ 0 h 202"/>
                <a:gd name="T50" fmla="*/ 513 w 513"/>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3" h="202">
                  <a:moveTo>
                    <a:pt x="31" y="92"/>
                  </a:moveTo>
                  <a:lnTo>
                    <a:pt x="31" y="96"/>
                  </a:lnTo>
                  <a:lnTo>
                    <a:pt x="22" y="115"/>
                  </a:lnTo>
                  <a:lnTo>
                    <a:pt x="32" y="140"/>
                  </a:lnTo>
                  <a:lnTo>
                    <a:pt x="0" y="163"/>
                  </a:lnTo>
                  <a:lnTo>
                    <a:pt x="7" y="202"/>
                  </a:lnTo>
                  <a:lnTo>
                    <a:pt x="142" y="190"/>
                  </a:lnTo>
                  <a:lnTo>
                    <a:pt x="301" y="170"/>
                  </a:lnTo>
                  <a:lnTo>
                    <a:pt x="381" y="154"/>
                  </a:lnTo>
                  <a:lnTo>
                    <a:pt x="398" y="103"/>
                  </a:lnTo>
                  <a:lnTo>
                    <a:pt x="426" y="100"/>
                  </a:lnTo>
                  <a:lnTo>
                    <a:pt x="513" y="0"/>
                  </a:lnTo>
                  <a:lnTo>
                    <a:pt x="400" y="25"/>
                  </a:lnTo>
                  <a:lnTo>
                    <a:pt x="135" y="66"/>
                  </a:lnTo>
                  <a:lnTo>
                    <a:pt x="137" y="78"/>
                  </a:lnTo>
                  <a:lnTo>
                    <a:pt x="31" y="92"/>
                  </a:lnTo>
                  <a:close/>
                </a:path>
              </a:pathLst>
            </a:custGeom>
            <a:grpFill/>
            <a:ln w="6350">
              <a:solidFill>
                <a:schemeClr val="bg1"/>
              </a:solidFill>
              <a:round/>
              <a:headEnd/>
              <a:tailEnd/>
            </a:ln>
          </p:spPr>
          <p:txBody>
            <a:bodyPr/>
            <a:lstStyle/>
            <a:p>
              <a:pPr>
                <a:defRPr/>
              </a:pPr>
              <a:endParaRPr lang="en-GB" dirty="0"/>
            </a:p>
          </p:txBody>
        </p:sp>
        <p:sp>
          <p:nvSpPr>
            <p:cNvPr id="25" name="Freeform 22">
              <a:extLst>
                <a:ext uri="{FF2B5EF4-FFF2-40B4-BE49-F238E27FC236}">
                  <a16:creationId xmlns:a16="http://schemas.microsoft.com/office/drawing/2014/main" id="{0598434B-8DC1-4049-8FAA-E6DCA9C23549}"/>
                </a:ext>
              </a:extLst>
            </p:cNvPr>
            <p:cNvSpPr>
              <a:spLocks/>
            </p:cNvSpPr>
            <p:nvPr/>
          </p:nvSpPr>
          <p:spPr bwMode="auto">
            <a:xfrm>
              <a:off x="6269840" y="4787900"/>
              <a:ext cx="1159074" cy="777875"/>
            </a:xfrm>
            <a:custGeom>
              <a:avLst/>
              <a:gdLst>
                <a:gd name="T0" fmla="*/ 0 w 561"/>
                <a:gd name="T1" fmla="*/ 39 h 409"/>
                <a:gd name="T2" fmla="*/ 212 w 561"/>
                <a:gd name="T3" fmla="*/ 23 h 409"/>
                <a:gd name="T4" fmla="*/ 234 w 561"/>
                <a:gd name="T5" fmla="*/ 50 h 409"/>
                <a:gd name="T6" fmla="*/ 463 w 561"/>
                <a:gd name="T7" fmla="*/ 23 h 409"/>
                <a:gd name="T8" fmla="*/ 502 w 561"/>
                <a:gd name="T9" fmla="*/ 45 h 409"/>
                <a:gd name="T10" fmla="*/ 502 w 561"/>
                <a:gd name="T11" fmla="*/ 3 h 409"/>
                <a:gd name="T12" fmla="*/ 500 w 561"/>
                <a:gd name="T13" fmla="*/ 0 h 409"/>
                <a:gd name="T14" fmla="*/ 545 w 561"/>
                <a:gd name="T15" fmla="*/ 2 h 409"/>
                <a:gd name="T16" fmla="*/ 593 w 561"/>
                <a:gd name="T17" fmla="*/ 65 h 409"/>
                <a:gd name="T18" fmla="*/ 670 w 561"/>
                <a:gd name="T19" fmla="*/ 151 h 409"/>
                <a:gd name="T20" fmla="*/ 709 w 561"/>
                <a:gd name="T21" fmla="*/ 225 h 409"/>
                <a:gd name="T22" fmla="*/ 763 w 561"/>
                <a:gd name="T23" fmla="*/ 277 h 409"/>
                <a:gd name="T24" fmla="*/ 774 w 561"/>
                <a:gd name="T25" fmla="*/ 352 h 409"/>
                <a:gd name="T26" fmla="*/ 756 w 561"/>
                <a:gd name="T27" fmla="*/ 397 h 409"/>
                <a:gd name="T28" fmla="*/ 674 w 561"/>
                <a:gd name="T29" fmla="*/ 409 h 409"/>
                <a:gd name="T30" fmla="*/ 660 w 561"/>
                <a:gd name="T31" fmla="*/ 390 h 409"/>
                <a:gd name="T32" fmla="*/ 604 w 561"/>
                <a:gd name="T33" fmla="*/ 363 h 409"/>
                <a:gd name="T34" fmla="*/ 586 w 561"/>
                <a:gd name="T35" fmla="*/ 335 h 409"/>
                <a:gd name="T36" fmla="*/ 571 w 561"/>
                <a:gd name="T37" fmla="*/ 324 h 409"/>
                <a:gd name="T38" fmla="*/ 561 w 561"/>
                <a:gd name="T39" fmla="*/ 298 h 409"/>
                <a:gd name="T40" fmla="*/ 547 w 561"/>
                <a:gd name="T41" fmla="*/ 305 h 409"/>
                <a:gd name="T42" fmla="*/ 502 w 561"/>
                <a:gd name="T43" fmla="*/ 271 h 409"/>
                <a:gd name="T44" fmla="*/ 514 w 561"/>
                <a:gd name="T45" fmla="*/ 239 h 409"/>
                <a:gd name="T46" fmla="*/ 502 w 561"/>
                <a:gd name="T47" fmla="*/ 222 h 409"/>
                <a:gd name="T48" fmla="*/ 489 w 561"/>
                <a:gd name="T49" fmla="*/ 228 h 409"/>
                <a:gd name="T50" fmla="*/ 490 w 561"/>
                <a:gd name="T51" fmla="*/ 246 h 409"/>
                <a:gd name="T52" fmla="*/ 475 w 561"/>
                <a:gd name="T53" fmla="*/ 222 h 409"/>
                <a:gd name="T54" fmla="*/ 476 w 561"/>
                <a:gd name="T55" fmla="*/ 164 h 409"/>
                <a:gd name="T56" fmla="*/ 448 w 561"/>
                <a:gd name="T57" fmla="*/ 130 h 409"/>
                <a:gd name="T58" fmla="*/ 376 w 561"/>
                <a:gd name="T59" fmla="*/ 102 h 409"/>
                <a:gd name="T60" fmla="*/ 339 w 561"/>
                <a:gd name="T61" fmla="*/ 70 h 409"/>
                <a:gd name="T62" fmla="*/ 298 w 561"/>
                <a:gd name="T63" fmla="*/ 67 h 409"/>
                <a:gd name="T64" fmla="*/ 282 w 561"/>
                <a:gd name="T65" fmla="*/ 87 h 409"/>
                <a:gd name="T66" fmla="*/ 222 w 561"/>
                <a:gd name="T67" fmla="*/ 101 h 409"/>
                <a:gd name="T68" fmla="*/ 185 w 561"/>
                <a:gd name="T69" fmla="*/ 87 h 409"/>
                <a:gd name="T70" fmla="*/ 168 w 561"/>
                <a:gd name="T71" fmla="*/ 65 h 409"/>
                <a:gd name="T72" fmla="*/ 55 w 561"/>
                <a:gd name="T73" fmla="*/ 84 h 409"/>
                <a:gd name="T74" fmla="*/ 31 w 561"/>
                <a:gd name="T75" fmla="*/ 69 h 409"/>
                <a:gd name="T76" fmla="*/ 4 w 561"/>
                <a:gd name="T77" fmla="*/ 85 h 409"/>
                <a:gd name="T78" fmla="*/ 0 w 561"/>
                <a:gd name="T79" fmla="*/ 39 h 4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1"/>
                <a:gd name="T121" fmla="*/ 0 h 409"/>
                <a:gd name="T122" fmla="*/ 561 w 561"/>
                <a:gd name="T123" fmla="*/ 409 h 4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1" h="409">
                  <a:moveTo>
                    <a:pt x="0" y="39"/>
                  </a:moveTo>
                  <a:lnTo>
                    <a:pt x="154" y="23"/>
                  </a:lnTo>
                  <a:lnTo>
                    <a:pt x="170" y="50"/>
                  </a:lnTo>
                  <a:lnTo>
                    <a:pt x="336" y="23"/>
                  </a:lnTo>
                  <a:lnTo>
                    <a:pt x="364" y="45"/>
                  </a:lnTo>
                  <a:lnTo>
                    <a:pt x="364" y="3"/>
                  </a:lnTo>
                  <a:lnTo>
                    <a:pt x="362" y="0"/>
                  </a:lnTo>
                  <a:lnTo>
                    <a:pt x="395" y="2"/>
                  </a:lnTo>
                  <a:lnTo>
                    <a:pt x="430" y="65"/>
                  </a:lnTo>
                  <a:lnTo>
                    <a:pt x="485" y="151"/>
                  </a:lnTo>
                  <a:lnTo>
                    <a:pt x="513" y="225"/>
                  </a:lnTo>
                  <a:lnTo>
                    <a:pt x="554" y="277"/>
                  </a:lnTo>
                  <a:lnTo>
                    <a:pt x="561" y="352"/>
                  </a:lnTo>
                  <a:lnTo>
                    <a:pt x="548" y="397"/>
                  </a:lnTo>
                  <a:lnTo>
                    <a:pt x="489" y="409"/>
                  </a:lnTo>
                  <a:lnTo>
                    <a:pt x="479" y="390"/>
                  </a:lnTo>
                  <a:lnTo>
                    <a:pt x="437" y="363"/>
                  </a:lnTo>
                  <a:lnTo>
                    <a:pt x="424" y="335"/>
                  </a:lnTo>
                  <a:lnTo>
                    <a:pt x="413" y="324"/>
                  </a:lnTo>
                  <a:lnTo>
                    <a:pt x="407" y="298"/>
                  </a:lnTo>
                  <a:lnTo>
                    <a:pt x="397" y="305"/>
                  </a:lnTo>
                  <a:lnTo>
                    <a:pt x="364" y="271"/>
                  </a:lnTo>
                  <a:lnTo>
                    <a:pt x="372" y="239"/>
                  </a:lnTo>
                  <a:lnTo>
                    <a:pt x="364" y="222"/>
                  </a:lnTo>
                  <a:lnTo>
                    <a:pt x="354" y="228"/>
                  </a:lnTo>
                  <a:lnTo>
                    <a:pt x="355" y="246"/>
                  </a:lnTo>
                  <a:lnTo>
                    <a:pt x="344" y="222"/>
                  </a:lnTo>
                  <a:lnTo>
                    <a:pt x="345" y="164"/>
                  </a:lnTo>
                  <a:lnTo>
                    <a:pt x="325" y="130"/>
                  </a:lnTo>
                  <a:lnTo>
                    <a:pt x="272" y="102"/>
                  </a:lnTo>
                  <a:lnTo>
                    <a:pt x="246" y="70"/>
                  </a:lnTo>
                  <a:lnTo>
                    <a:pt x="216" y="67"/>
                  </a:lnTo>
                  <a:lnTo>
                    <a:pt x="204" y="87"/>
                  </a:lnTo>
                  <a:lnTo>
                    <a:pt x="161" y="101"/>
                  </a:lnTo>
                  <a:lnTo>
                    <a:pt x="135" y="87"/>
                  </a:lnTo>
                  <a:lnTo>
                    <a:pt x="122" y="65"/>
                  </a:lnTo>
                  <a:lnTo>
                    <a:pt x="40" y="84"/>
                  </a:lnTo>
                  <a:lnTo>
                    <a:pt x="23" y="69"/>
                  </a:lnTo>
                  <a:lnTo>
                    <a:pt x="4" y="85"/>
                  </a:lnTo>
                  <a:lnTo>
                    <a:pt x="0" y="39"/>
                  </a:lnTo>
                  <a:close/>
                </a:path>
              </a:pathLst>
            </a:custGeom>
            <a:grpFill/>
            <a:ln w="6350">
              <a:solidFill>
                <a:schemeClr val="bg1"/>
              </a:solidFill>
              <a:round/>
              <a:headEnd/>
              <a:tailEnd/>
            </a:ln>
          </p:spPr>
          <p:txBody>
            <a:bodyPr/>
            <a:lstStyle/>
            <a:p>
              <a:pPr>
                <a:defRPr/>
              </a:pPr>
              <a:endParaRPr lang="en-GB" dirty="0"/>
            </a:p>
          </p:txBody>
        </p:sp>
        <p:sp>
          <p:nvSpPr>
            <p:cNvPr id="26" name="Freeform 23">
              <a:extLst>
                <a:ext uri="{FF2B5EF4-FFF2-40B4-BE49-F238E27FC236}">
                  <a16:creationId xmlns:a16="http://schemas.microsoft.com/office/drawing/2014/main" id="{72F953FE-3F68-4F3A-B005-4D0BBC04CB84}"/>
                </a:ext>
              </a:extLst>
            </p:cNvPr>
            <p:cNvSpPr>
              <a:spLocks/>
            </p:cNvSpPr>
            <p:nvPr/>
          </p:nvSpPr>
          <p:spPr bwMode="auto">
            <a:xfrm>
              <a:off x="6696324" y="3260725"/>
              <a:ext cx="529666" cy="549275"/>
            </a:xfrm>
            <a:custGeom>
              <a:avLst/>
              <a:gdLst>
                <a:gd name="T0" fmla="*/ 36 w 256"/>
                <a:gd name="T1" fmla="*/ 150 h 288"/>
                <a:gd name="T2" fmla="*/ 10 w 256"/>
                <a:gd name="T3" fmla="*/ 144 h 288"/>
                <a:gd name="T4" fmla="*/ 0 w 256"/>
                <a:gd name="T5" fmla="*/ 190 h 288"/>
                <a:gd name="T6" fmla="*/ 10 w 256"/>
                <a:gd name="T7" fmla="*/ 239 h 288"/>
                <a:gd name="T8" fmla="*/ 60 w 256"/>
                <a:gd name="T9" fmla="*/ 271 h 288"/>
                <a:gd name="T10" fmla="*/ 72 w 256"/>
                <a:gd name="T11" fmla="*/ 288 h 288"/>
                <a:gd name="T12" fmla="*/ 138 w 256"/>
                <a:gd name="T13" fmla="*/ 271 h 288"/>
                <a:gd name="T14" fmla="*/ 215 w 256"/>
                <a:gd name="T15" fmla="*/ 233 h 288"/>
                <a:gd name="T16" fmla="*/ 238 w 256"/>
                <a:gd name="T17" fmla="*/ 148 h 288"/>
                <a:gd name="T18" fmla="*/ 288 w 256"/>
                <a:gd name="T19" fmla="*/ 126 h 288"/>
                <a:gd name="T20" fmla="*/ 316 w 256"/>
                <a:gd name="T21" fmla="*/ 74 h 288"/>
                <a:gd name="T22" fmla="*/ 356 w 256"/>
                <a:gd name="T23" fmla="*/ 60 h 288"/>
                <a:gd name="T24" fmla="*/ 303 w 256"/>
                <a:gd name="T25" fmla="*/ 53 h 288"/>
                <a:gd name="T26" fmla="*/ 214 w 256"/>
                <a:gd name="T27" fmla="*/ 90 h 288"/>
                <a:gd name="T28" fmla="*/ 200 w 256"/>
                <a:gd name="T29" fmla="*/ 54 h 288"/>
                <a:gd name="T30" fmla="*/ 123 w 256"/>
                <a:gd name="T31" fmla="*/ 57 h 288"/>
                <a:gd name="T32" fmla="*/ 104 w 256"/>
                <a:gd name="T33" fmla="*/ 0 h 288"/>
                <a:gd name="T34" fmla="*/ 85 w 256"/>
                <a:gd name="T35" fmla="*/ 15 h 288"/>
                <a:gd name="T36" fmla="*/ 91 w 256"/>
                <a:gd name="T37" fmla="*/ 97 h 288"/>
                <a:gd name="T38" fmla="*/ 55 w 256"/>
                <a:gd name="T39" fmla="*/ 104 h 288"/>
                <a:gd name="T40" fmla="*/ 36 w 256"/>
                <a:gd name="T41" fmla="*/ 150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88"/>
                <a:gd name="T65" fmla="*/ 256 w 256"/>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88">
                  <a:moveTo>
                    <a:pt x="26" y="150"/>
                  </a:moveTo>
                  <a:lnTo>
                    <a:pt x="6" y="144"/>
                  </a:lnTo>
                  <a:lnTo>
                    <a:pt x="0" y="190"/>
                  </a:lnTo>
                  <a:lnTo>
                    <a:pt x="6" y="239"/>
                  </a:lnTo>
                  <a:lnTo>
                    <a:pt x="43" y="271"/>
                  </a:lnTo>
                  <a:lnTo>
                    <a:pt x="52" y="288"/>
                  </a:lnTo>
                  <a:lnTo>
                    <a:pt x="99" y="271"/>
                  </a:lnTo>
                  <a:lnTo>
                    <a:pt x="155" y="233"/>
                  </a:lnTo>
                  <a:lnTo>
                    <a:pt x="171" y="148"/>
                  </a:lnTo>
                  <a:lnTo>
                    <a:pt x="207" y="126"/>
                  </a:lnTo>
                  <a:lnTo>
                    <a:pt x="227" y="74"/>
                  </a:lnTo>
                  <a:lnTo>
                    <a:pt x="256" y="60"/>
                  </a:lnTo>
                  <a:lnTo>
                    <a:pt x="218" y="53"/>
                  </a:lnTo>
                  <a:lnTo>
                    <a:pt x="154" y="90"/>
                  </a:lnTo>
                  <a:lnTo>
                    <a:pt x="144" y="54"/>
                  </a:lnTo>
                  <a:lnTo>
                    <a:pt x="88" y="57"/>
                  </a:lnTo>
                  <a:lnTo>
                    <a:pt x="75" y="0"/>
                  </a:lnTo>
                  <a:lnTo>
                    <a:pt x="61" y="15"/>
                  </a:lnTo>
                  <a:lnTo>
                    <a:pt x="65" y="97"/>
                  </a:lnTo>
                  <a:lnTo>
                    <a:pt x="40" y="104"/>
                  </a:lnTo>
                  <a:lnTo>
                    <a:pt x="26" y="150"/>
                  </a:lnTo>
                  <a:close/>
                </a:path>
              </a:pathLst>
            </a:custGeom>
            <a:grpFill/>
            <a:ln w="6350">
              <a:solidFill>
                <a:schemeClr val="bg1"/>
              </a:solidFill>
              <a:round/>
              <a:headEnd/>
              <a:tailEnd/>
            </a:ln>
          </p:spPr>
          <p:txBody>
            <a:bodyPr/>
            <a:lstStyle/>
            <a:p>
              <a:pPr>
                <a:defRPr/>
              </a:pPr>
              <a:endParaRPr lang="en-GB" dirty="0"/>
            </a:p>
          </p:txBody>
        </p:sp>
        <p:sp>
          <p:nvSpPr>
            <p:cNvPr id="27" name="Freeform 24">
              <a:extLst>
                <a:ext uri="{FF2B5EF4-FFF2-40B4-BE49-F238E27FC236}">
                  <a16:creationId xmlns:a16="http://schemas.microsoft.com/office/drawing/2014/main" id="{6EF5E097-F6CA-4844-BDD5-32B172EB9610}"/>
                </a:ext>
              </a:extLst>
            </p:cNvPr>
            <p:cNvSpPr>
              <a:spLocks/>
            </p:cNvSpPr>
            <p:nvPr/>
          </p:nvSpPr>
          <p:spPr bwMode="auto">
            <a:xfrm>
              <a:off x="7492543" y="2346325"/>
              <a:ext cx="208082" cy="384175"/>
            </a:xfrm>
            <a:custGeom>
              <a:avLst/>
              <a:gdLst>
                <a:gd name="T0" fmla="*/ 0 w 101"/>
                <a:gd name="T1" fmla="*/ 21 h 202"/>
                <a:gd name="T2" fmla="*/ 100 w 101"/>
                <a:gd name="T3" fmla="*/ 0 h 202"/>
                <a:gd name="T4" fmla="*/ 137 w 101"/>
                <a:gd name="T5" fmla="*/ 55 h 202"/>
                <a:gd name="T6" fmla="*/ 118 w 101"/>
                <a:gd name="T7" fmla="*/ 70 h 202"/>
                <a:gd name="T8" fmla="*/ 126 w 101"/>
                <a:gd name="T9" fmla="*/ 192 h 202"/>
                <a:gd name="T10" fmla="*/ 68 w 101"/>
                <a:gd name="T11" fmla="*/ 202 h 202"/>
                <a:gd name="T12" fmla="*/ 39 w 101"/>
                <a:gd name="T13" fmla="*/ 152 h 202"/>
                <a:gd name="T14" fmla="*/ 38 w 101"/>
                <a:gd name="T15" fmla="*/ 92 h 202"/>
                <a:gd name="T16" fmla="*/ 13 w 101"/>
                <a:gd name="T17" fmla="*/ 74 h 202"/>
                <a:gd name="T18" fmla="*/ 0 w 101"/>
                <a:gd name="T19" fmla="*/ 21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202"/>
                <a:gd name="T32" fmla="*/ 101 w 101"/>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202">
                  <a:moveTo>
                    <a:pt x="0" y="21"/>
                  </a:moveTo>
                  <a:lnTo>
                    <a:pt x="74" y="0"/>
                  </a:lnTo>
                  <a:lnTo>
                    <a:pt x="101" y="55"/>
                  </a:lnTo>
                  <a:lnTo>
                    <a:pt x="87" y="70"/>
                  </a:lnTo>
                  <a:lnTo>
                    <a:pt x="93" y="192"/>
                  </a:lnTo>
                  <a:lnTo>
                    <a:pt x="50" y="202"/>
                  </a:lnTo>
                  <a:lnTo>
                    <a:pt x="29" y="152"/>
                  </a:lnTo>
                  <a:lnTo>
                    <a:pt x="28" y="92"/>
                  </a:lnTo>
                  <a:lnTo>
                    <a:pt x="9" y="74"/>
                  </a:lnTo>
                  <a:lnTo>
                    <a:pt x="0" y="21"/>
                  </a:lnTo>
                  <a:close/>
                </a:path>
              </a:pathLst>
            </a:custGeom>
            <a:grpFill/>
            <a:ln w="6350">
              <a:solidFill>
                <a:schemeClr val="bg1"/>
              </a:solidFill>
              <a:round/>
              <a:headEnd/>
              <a:tailEnd/>
            </a:ln>
          </p:spPr>
          <p:txBody>
            <a:bodyPr/>
            <a:lstStyle/>
            <a:p>
              <a:pPr>
                <a:defRPr/>
              </a:pPr>
              <a:endParaRPr lang="en-GB" dirty="0"/>
            </a:p>
          </p:txBody>
        </p:sp>
        <p:sp>
          <p:nvSpPr>
            <p:cNvPr id="28" name="Freeform 25">
              <a:extLst>
                <a:ext uri="{FF2B5EF4-FFF2-40B4-BE49-F238E27FC236}">
                  <a16:creationId xmlns:a16="http://schemas.microsoft.com/office/drawing/2014/main" id="{D2A0A74E-91D7-4D20-86F1-DD0D42739559}"/>
                </a:ext>
              </a:extLst>
            </p:cNvPr>
            <p:cNvSpPr>
              <a:spLocks/>
            </p:cNvSpPr>
            <p:nvPr/>
          </p:nvSpPr>
          <p:spPr bwMode="auto">
            <a:xfrm>
              <a:off x="7592286" y="2647950"/>
              <a:ext cx="445400" cy="201613"/>
            </a:xfrm>
            <a:custGeom>
              <a:avLst/>
              <a:gdLst>
                <a:gd name="T0" fmla="*/ 0 w 216"/>
                <a:gd name="T1" fmla="*/ 42 h 106"/>
                <a:gd name="T2" fmla="*/ 152 w 216"/>
                <a:gd name="T3" fmla="*/ 13 h 106"/>
                <a:gd name="T4" fmla="*/ 169 w 216"/>
                <a:gd name="T5" fmla="*/ 14 h 106"/>
                <a:gd name="T6" fmla="*/ 187 w 216"/>
                <a:gd name="T7" fmla="*/ 0 h 106"/>
                <a:gd name="T8" fmla="*/ 203 w 216"/>
                <a:gd name="T9" fmla="*/ 7 h 106"/>
                <a:gd name="T10" fmla="*/ 184 w 216"/>
                <a:gd name="T11" fmla="*/ 37 h 106"/>
                <a:gd name="T12" fmla="*/ 216 w 216"/>
                <a:gd name="T13" fmla="*/ 35 h 106"/>
                <a:gd name="T14" fmla="*/ 234 w 216"/>
                <a:gd name="T15" fmla="*/ 59 h 106"/>
                <a:gd name="T16" fmla="*/ 257 w 216"/>
                <a:gd name="T17" fmla="*/ 61 h 106"/>
                <a:gd name="T18" fmla="*/ 271 w 216"/>
                <a:gd name="T19" fmla="*/ 57 h 106"/>
                <a:gd name="T20" fmla="*/ 271 w 216"/>
                <a:gd name="T21" fmla="*/ 44 h 106"/>
                <a:gd name="T22" fmla="*/ 245 w 216"/>
                <a:gd name="T23" fmla="*/ 28 h 106"/>
                <a:gd name="T24" fmla="*/ 264 w 216"/>
                <a:gd name="T25" fmla="*/ 27 h 106"/>
                <a:gd name="T26" fmla="*/ 297 w 216"/>
                <a:gd name="T27" fmla="*/ 62 h 106"/>
                <a:gd name="T28" fmla="*/ 265 w 216"/>
                <a:gd name="T29" fmla="*/ 83 h 106"/>
                <a:gd name="T30" fmla="*/ 230 w 216"/>
                <a:gd name="T31" fmla="*/ 73 h 106"/>
                <a:gd name="T32" fmla="*/ 209 w 216"/>
                <a:gd name="T33" fmla="*/ 98 h 106"/>
                <a:gd name="T34" fmla="*/ 164 w 216"/>
                <a:gd name="T35" fmla="*/ 73 h 106"/>
                <a:gd name="T36" fmla="*/ 13 w 216"/>
                <a:gd name="T37" fmla="*/ 106 h 106"/>
                <a:gd name="T38" fmla="*/ 0 w 216"/>
                <a:gd name="T39" fmla="*/ 42 h 1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06"/>
                <a:gd name="T62" fmla="*/ 216 w 216"/>
                <a:gd name="T63" fmla="*/ 106 h 1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06">
                  <a:moveTo>
                    <a:pt x="0" y="42"/>
                  </a:moveTo>
                  <a:lnTo>
                    <a:pt x="110" y="13"/>
                  </a:lnTo>
                  <a:lnTo>
                    <a:pt x="123" y="14"/>
                  </a:lnTo>
                  <a:lnTo>
                    <a:pt x="137" y="0"/>
                  </a:lnTo>
                  <a:lnTo>
                    <a:pt x="148" y="7"/>
                  </a:lnTo>
                  <a:lnTo>
                    <a:pt x="134" y="37"/>
                  </a:lnTo>
                  <a:lnTo>
                    <a:pt x="157" y="35"/>
                  </a:lnTo>
                  <a:lnTo>
                    <a:pt x="170" y="59"/>
                  </a:lnTo>
                  <a:lnTo>
                    <a:pt x="186" y="61"/>
                  </a:lnTo>
                  <a:lnTo>
                    <a:pt x="197" y="57"/>
                  </a:lnTo>
                  <a:lnTo>
                    <a:pt x="197" y="44"/>
                  </a:lnTo>
                  <a:lnTo>
                    <a:pt x="178" y="28"/>
                  </a:lnTo>
                  <a:lnTo>
                    <a:pt x="192" y="27"/>
                  </a:lnTo>
                  <a:lnTo>
                    <a:pt x="216" y="62"/>
                  </a:lnTo>
                  <a:lnTo>
                    <a:pt x="193" y="83"/>
                  </a:lnTo>
                  <a:lnTo>
                    <a:pt x="167" y="73"/>
                  </a:lnTo>
                  <a:lnTo>
                    <a:pt x="151" y="98"/>
                  </a:lnTo>
                  <a:lnTo>
                    <a:pt x="118" y="73"/>
                  </a:lnTo>
                  <a:lnTo>
                    <a:pt x="9" y="106"/>
                  </a:lnTo>
                  <a:lnTo>
                    <a:pt x="0" y="42"/>
                  </a:lnTo>
                  <a:close/>
                </a:path>
              </a:pathLst>
            </a:custGeom>
            <a:grpFill/>
            <a:ln w="6350">
              <a:solidFill>
                <a:schemeClr val="bg1"/>
              </a:solidFill>
              <a:round/>
              <a:headEnd/>
              <a:tailEnd/>
            </a:ln>
          </p:spPr>
          <p:txBody>
            <a:bodyPr/>
            <a:lstStyle/>
            <a:p>
              <a:pPr>
                <a:defRPr/>
              </a:pPr>
              <a:endParaRPr lang="en-GB" dirty="0"/>
            </a:p>
          </p:txBody>
        </p:sp>
        <p:sp>
          <p:nvSpPr>
            <p:cNvPr id="29" name="Freeform 26">
              <a:extLst>
                <a:ext uri="{FF2B5EF4-FFF2-40B4-BE49-F238E27FC236}">
                  <a16:creationId xmlns:a16="http://schemas.microsoft.com/office/drawing/2014/main" id="{9E18E62C-FFEE-40EB-ACBE-CD85B312D722}"/>
                </a:ext>
              </a:extLst>
            </p:cNvPr>
            <p:cNvSpPr>
              <a:spLocks/>
            </p:cNvSpPr>
            <p:nvPr/>
          </p:nvSpPr>
          <p:spPr bwMode="auto">
            <a:xfrm>
              <a:off x="7643876" y="2271713"/>
              <a:ext cx="245916" cy="434975"/>
            </a:xfrm>
            <a:custGeom>
              <a:avLst/>
              <a:gdLst>
                <a:gd name="T0" fmla="*/ 34 w 119"/>
                <a:gd name="T1" fmla="*/ 0 h 228"/>
                <a:gd name="T2" fmla="*/ 0 w 119"/>
                <a:gd name="T3" fmla="*/ 40 h 228"/>
                <a:gd name="T4" fmla="*/ 37 w 119"/>
                <a:gd name="T5" fmla="*/ 93 h 228"/>
                <a:gd name="T6" fmla="*/ 15 w 119"/>
                <a:gd name="T7" fmla="*/ 107 h 228"/>
                <a:gd name="T8" fmla="*/ 24 w 119"/>
                <a:gd name="T9" fmla="*/ 228 h 228"/>
                <a:gd name="T10" fmla="*/ 116 w 119"/>
                <a:gd name="T11" fmla="*/ 211 h 228"/>
                <a:gd name="T12" fmla="*/ 141 w 119"/>
                <a:gd name="T13" fmla="*/ 211 h 228"/>
                <a:gd name="T14" fmla="*/ 154 w 119"/>
                <a:gd name="T15" fmla="*/ 198 h 228"/>
                <a:gd name="T16" fmla="*/ 154 w 119"/>
                <a:gd name="T17" fmla="*/ 176 h 228"/>
                <a:gd name="T18" fmla="*/ 165 w 119"/>
                <a:gd name="T19" fmla="*/ 161 h 228"/>
                <a:gd name="T20" fmla="*/ 113 w 119"/>
                <a:gd name="T21" fmla="*/ 144 h 228"/>
                <a:gd name="T22" fmla="*/ 47 w 119"/>
                <a:gd name="T23" fmla="*/ 11 h 228"/>
                <a:gd name="T24" fmla="*/ 34 w 119"/>
                <a:gd name="T25" fmla="*/ 0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8"/>
                <a:gd name="T41" fmla="*/ 119 w 119"/>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8">
                  <a:moveTo>
                    <a:pt x="25" y="0"/>
                  </a:moveTo>
                  <a:lnTo>
                    <a:pt x="0" y="40"/>
                  </a:lnTo>
                  <a:lnTo>
                    <a:pt x="27" y="93"/>
                  </a:lnTo>
                  <a:lnTo>
                    <a:pt x="11" y="107"/>
                  </a:lnTo>
                  <a:lnTo>
                    <a:pt x="17" y="228"/>
                  </a:lnTo>
                  <a:lnTo>
                    <a:pt x="84" y="211"/>
                  </a:lnTo>
                  <a:lnTo>
                    <a:pt x="102" y="211"/>
                  </a:lnTo>
                  <a:lnTo>
                    <a:pt x="112" y="198"/>
                  </a:lnTo>
                  <a:lnTo>
                    <a:pt x="112" y="176"/>
                  </a:lnTo>
                  <a:lnTo>
                    <a:pt x="119" y="161"/>
                  </a:lnTo>
                  <a:lnTo>
                    <a:pt x="82" y="144"/>
                  </a:lnTo>
                  <a:lnTo>
                    <a:pt x="34" y="11"/>
                  </a:lnTo>
                  <a:lnTo>
                    <a:pt x="25" y="0"/>
                  </a:lnTo>
                  <a:close/>
                </a:path>
              </a:pathLst>
            </a:custGeom>
            <a:grpFill/>
            <a:ln w="6350">
              <a:solidFill>
                <a:schemeClr val="bg1"/>
              </a:solidFill>
              <a:round/>
              <a:headEnd/>
              <a:tailEnd/>
            </a:ln>
          </p:spPr>
          <p:txBody>
            <a:bodyPr/>
            <a:lstStyle/>
            <a:p>
              <a:pPr>
                <a:defRPr/>
              </a:pPr>
              <a:endParaRPr lang="en-GB" dirty="0"/>
            </a:p>
          </p:txBody>
        </p:sp>
        <p:grpSp>
          <p:nvGrpSpPr>
            <p:cNvPr id="30" name="Group 29">
              <a:extLst>
                <a:ext uri="{FF2B5EF4-FFF2-40B4-BE49-F238E27FC236}">
                  <a16:creationId xmlns:a16="http://schemas.microsoft.com/office/drawing/2014/main" id="{1366E7EF-7CDE-4DE0-9260-74B249B9B079}"/>
                </a:ext>
              </a:extLst>
            </p:cNvPr>
            <p:cNvGrpSpPr>
              <a:grpSpLocks/>
            </p:cNvGrpSpPr>
            <p:nvPr/>
          </p:nvGrpSpPr>
          <p:grpSpPr bwMode="auto">
            <a:xfrm>
              <a:off x="2199628" y="2176832"/>
              <a:ext cx="5701793" cy="2675059"/>
              <a:chOff x="1657" y="1277"/>
              <a:chExt cx="2764" cy="1404"/>
            </a:xfrm>
            <a:grpFill/>
          </p:grpSpPr>
          <p:sp>
            <p:nvSpPr>
              <p:cNvPr id="44" name="Freeform 28">
                <a:extLst>
                  <a:ext uri="{FF2B5EF4-FFF2-40B4-BE49-F238E27FC236}">
                    <a16:creationId xmlns:a16="http://schemas.microsoft.com/office/drawing/2014/main" id="{9D75BDA7-5A83-4C19-93E2-4E7BD2AF1023}"/>
                  </a:ext>
                </a:extLst>
              </p:cNvPr>
              <p:cNvSpPr>
                <a:spLocks/>
              </p:cNvSpPr>
              <p:nvPr/>
            </p:nvSpPr>
            <p:spPr bwMode="auto">
              <a:xfrm>
                <a:off x="1657" y="1722"/>
                <a:ext cx="388" cy="629"/>
              </a:xfrm>
              <a:custGeom>
                <a:avLst/>
                <a:gdLst>
                  <a:gd name="T0" fmla="*/ 50 w 388"/>
                  <a:gd name="T1" fmla="*/ 0 h 629"/>
                  <a:gd name="T2" fmla="*/ 0 w 388"/>
                  <a:gd name="T3" fmla="*/ 250 h 629"/>
                  <a:gd name="T4" fmla="*/ 264 w 388"/>
                  <a:gd name="T5" fmla="*/ 629 h 629"/>
                  <a:gd name="T6" fmla="*/ 281 w 388"/>
                  <a:gd name="T7" fmla="*/ 613 h 629"/>
                  <a:gd name="T8" fmla="*/ 279 w 388"/>
                  <a:gd name="T9" fmla="*/ 538 h 629"/>
                  <a:gd name="T10" fmla="*/ 312 w 388"/>
                  <a:gd name="T11" fmla="*/ 544 h 629"/>
                  <a:gd name="T12" fmla="*/ 346 w 388"/>
                  <a:gd name="T13" fmla="*/ 313 h 629"/>
                  <a:gd name="T14" fmla="*/ 369 w 388"/>
                  <a:gd name="T15" fmla="*/ 157 h 629"/>
                  <a:gd name="T16" fmla="*/ 376 w 388"/>
                  <a:gd name="T17" fmla="*/ 110 h 629"/>
                  <a:gd name="T18" fmla="*/ 388 w 388"/>
                  <a:gd name="T19" fmla="*/ 67 h 629"/>
                  <a:gd name="T20" fmla="*/ 214 w 388"/>
                  <a:gd name="T21" fmla="*/ 38 h 629"/>
                  <a:gd name="T22" fmla="*/ 50 w 388"/>
                  <a:gd name="T23" fmla="*/ 0 h 6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
                  <a:gd name="T37" fmla="*/ 0 h 629"/>
                  <a:gd name="T38" fmla="*/ 388 w 388"/>
                  <a:gd name="T39" fmla="*/ 629 h 6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 h="629">
                    <a:moveTo>
                      <a:pt x="50" y="0"/>
                    </a:moveTo>
                    <a:lnTo>
                      <a:pt x="0" y="250"/>
                    </a:lnTo>
                    <a:lnTo>
                      <a:pt x="264" y="629"/>
                    </a:lnTo>
                    <a:lnTo>
                      <a:pt x="281" y="613"/>
                    </a:lnTo>
                    <a:lnTo>
                      <a:pt x="279" y="538"/>
                    </a:lnTo>
                    <a:lnTo>
                      <a:pt x="312" y="544"/>
                    </a:lnTo>
                    <a:lnTo>
                      <a:pt x="346" y="313"/>
                    </a:lnTo>
                    <a:lnTo>
                      <a:pt x="369" y="157"/>
                    </a:lnTo>
                    <a:lnTo>
                      <a:pt x="376" y="110"/>
                    </a:lnTo>
                    <a:lnTo>
                      <a:pt x="388" y="67"/>
                    </a:lnTo>
                    <a:lnTo>
                      <a:pt x="214" y="38"/>
                    </a:lnTo>
                    <a:lnTo>
                      <a:pt x="50" y="0"/>
                    </a:lnTo>
                    <a:close/>
                  </a:path>
                </a:pathLst>
              </a:custGeom>
              <a:grpFill/>
              <a:ln w="6350">
                <a:solidFill>
                  <a:schemeClr val="bg1"/>
                </a:solidFill>
                <a:round/>
                <a:headEnd/>
                <a:tailEnd/>
              </a:ln>
            </p:spPr>
            <p:txBody>
              <a:bodyPr/>
              <a:lstStyle/>
              <a:p>
                <a:pPr>
                  <a:defRPr/>
                </a:pPr>
                <a:endParaRPr lang="en-GB" dirty="0"/>
              </a:p>
            </p:txBody>
          </p:sp>
          <p:sp>
            <p:nvSpPr>
              <p:cNvPr id="45" name="Freeform 29">
                <a:extLst>
                  <a:ext uri="{FF2B5EF4-FFF2-40B4-BE49-F238E27FC236}">
                    <a16:creationId xmlns:a16="http://schemas.microsoft.com/office/drawing/2014/main" id="{053F844D-2F18-408E-8245-95FB5369ABB5}"/>
                  </a:ext>
                </a:extLst>
              </p:cNvPr>
              <p:cNvSpPr>
                <a:spLocks/>
              </p:cNvSpPr>
              <p:nvPr/>
            </p:nvSpPr>
            <p:spPr bwMode="auto">
              <a:xfrm>
                <a:off x="1978" y="1791"/>
                <a:ext cx="324" cy="449"/>
              </a:xfrm>
              <a:custGeom>
                <a:avLst/>
                <a:gdLst>
                  <a:gd name="T0" fmla="*/ 60 w 324"/>
                  <a:gd name="T1" fmla="*/ 0 h 449"/>
                  <a:gd name="T2" fmla="*/ 219 w 324"/>
                  <a:gd name="T3" fmla="*/ 23 h 449"/>
                  <a:gd name="T4" fmla="*/ 208 w 324"/>
                  <a:gd name="T5" fmla="*/ 109 h 449"/>
                  <a:gd name="T6" fmla="*/ 324 w 324"/>
                  <a:gd name="T7" fmla="*/ 121 h 449"/>
                  <a:gd name="T8" fmla="*/ 292 w 324"/>
                  <a:gd name="T9" fmla="*/ 449 h 449"/>
                  <a:gd name="T10" fmla="*/ 0 w 324"/>
                  <a:gd name="T11" fmla="*/ 415 h 449"/>
                  <a:gd name="T12" fmla="*/ 30 w 324"/>
                  <a:gd name="T13" fmla="*/ 205 h 449"/>
                  <a:gd name="T14" fmla="*/ 60 w 324"/>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449"/>
                  <a:gd name="T26" fmla="*/ 324 w 324"/>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449">
                    <a:moveTo>
                      <a:pt x="60" y="0"/>
                    </a:moveTo>
                    <a:lnTo>
                      <a:pt x="219" y="23"/>
                    </a:lnTo>
                    <a:lnTo>
                      <a:pt x="208" y="109"/>
                    </a:lnTo>
                    <a:lnTo>
                      <a:pt x="324" y="121"/>
                    </a:lnTo>
                    <a:lnTo>
                      <a:pt x="292" y="449"/>
                    </a:lnTo>
                    <a:lnTo>
                      <a:pt x="0" y="415"/>
                    </a:lnTo>
                    <a:lnTo>
                      <a:pt x="30" y="205"/>
                    </a:lnTo>
                    <a:lnTo>
                      <a:pt x="60" y="0"/>
                    </a:lnTo>
                    <a:close/>
                  </a:path>
                </a:pathLst>
              </a:custGeom>
              <a:grpFill/>
              <a:ln w="6350">
                <a:solidFill>
                  <a:schemeClr val="bg1"/>
                </a:solidFill>
                <a:round/>
                <a:headEnd/>
                <a:tailEnd/>
              </a:ln>
            </p:spPr>
            <p:txBody>
              <a:bodyPr/>
              <a:lstStyle/>
              <a:p>
                <a:pPr>
                  <a:defRPr/>
                </a:pPr>
                <a:endParaRPr lang="en-GB" dirty="0"/>
              </a:p>
            </p:txBody>
          </p:sp>
          <p:sp>
            <p:nvSpPr>
              <p:cNvPr id="46" name="Freeform 30">
                <a:extLst>
                  <a:ext uri="{FF2B5EF4-FFF2-40B4-BE49-F238E27FC236}">
                    <a16:creationId xmlns:a16="http://schemas.microsoft.com/office/drawing/2014/main" id="{52FC6EAD-0A95-4201-B288-8BB043319274}"/>
                  </a:ext>
                </a:extLst>
              </p:cNvPr>
              <p:cNvSpPr>
                <a:spLocks/>
              </p:cNvSpPr>
              <p:nvPr/>
            </p:nvSpPr>
            <p:spPr bwMode="auto">
              <a:xfrm>
                <a:off x="2183" y="1571"/>
                <a:ext cx="415" cy="365"/>
              </a:xfrm>
              <a:custGeom>
                <a:avLst/>
                <a:gdLst>
                  <a:gd name="T0" fmla="*/ 40 w 415"/>
                  <a:gd name="T1" fmla="*/ 0 h 365"/>
                  <a:gd name="T2" fmla="*/ 25 w 415"/>
                  <a:gd name="T3" fmla="*/ 136 h 365"/>
                  <a:gd name="T4" fmla="*/ 0 w 415"/>
                  <a:gd name="T5" fmla="*/ 331 h 365"/>
                  <a:gd name="T6" fmla="*/ 120 w 415"/>
                  <a:gd name="T7" fmla="*/ 342 h 365"/>
                  <a:gd name="T8" fmla="*/ 401 w 415"/>
                  <a:gd name="T9" fmla="*/ 365 h 365"/>
                  <a:gd name="T10" fmla="*/ 415 w 415"/>
                  <a:gd name="T11" fmla="*/ 37 h 365"/>
                  <a:gd name="T12" fmla="*/ 40 w 415"/>
                  <a:gd name="T13" fmla="*/ 0 h 365"/>
                  <a:gd name="T14" fmla="*/ 0 60000 65536"/>
                  <a:gd name="T15" fmla="*/ 0 60000 65536"/>
                  <a:gd name="T16" fmla="*/ 0 60000 65536"/>
                  <a:gd name="T17" fmla="*/ 0 60000 65536"/>
                  <a:gd name="T18" fmla="*/ 0 60000 65536"/>
                  <a:gd name="T19" fmla="*/ 0 60000 65536"/>
                  <a:gd name="T20" fmla="*/ 0 60000 65536"/>
                  <a:gd name="T21" fmla="*/ 0 w 415"/>
                  <a:gd name="T22" fmla="*/ 0 h 365"/>
                  <a:gd name="T23" fmla="*/ 415 w 415"/>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5" h="365">
                    <a:moveTo>
                      <a:pt x="40" y="0"/>
                    </a:moveTo>
                    <a:lnTo>
                      <a:pt x="25" y="136"/>
                    </a:lnTo>
                    <a:lnTo>
                      <a:pt x="0" y="331"/>
                    </a:lnTo>
                    <a:lnTo>
                      <a:pt x="120" y="342"/>
                    </a:lnTo>
                    <a:lnTo>
                      <a:pt x="401" y="365"/>
                    </a:lnTo>
                    <a:lnTo>
                      <a:pt x="415" y="37"/>
                    </a:lnTo>
                    <a:lnTo>
                      <a:pt x="40" y="0"/>
                    </a:lnTo>
                    <a:close/>
                  </a:path>
                </a:pathLst>
              </a:custGeom>
              <a:grpFill/>
              <a:ln w="6350">
                <a:solidFill>
                  <a:schemeClr val="bg1"/>
                </a:solidFill>
                <a:round/>
                <a:headEnd/>
                <a:tailEnd/>
              </a:ln>
            </p:spPr>
            <p:txBody>
              <a:bodyPr/>
              <a:lstStyle/>
              <a:p>
                <a:pPr>
                  <a:defRPr/>
                </a:pPr>
                <a:endParaRPr lang="en-GB" dirty="0"/>
              </a:p>
            </p:txBody>
          </p:sp>
          <p:sp>
            <p:nvSpPr>
              <p:cNvPr id="47" name="Freeform 31">
                <a:extLst>
                  <a:ext uri="{FF2B5EF4-FFF2-40B4-BE49-F238E27FC236}">
                    <a16:creationId xmlns:a16="http://schemas.microsoft.com/office/drawing/2014/main" id="{2C11F221-F283-4865-9170-ACEA1505BCEA}"/>
                  </a:ext>
                </a:extLst>
              </p:cNvPr>
              <p:cNvSpPr>
                <a:spLocks/>
              </p:cNvSpPr>
              <p:nvPr/>
            </p:nvSpPr>
            <p:spPr bwMode="auto">
              <a:xfrm>
                <a:off x="2267" y="1912"/>
                <a:ext cx="433" cy="347"/>
              </a:xfrm>
              <a:custGeom>
                <a:avLst/>
                <a:gdLst>
                  <a:gd name="T0" fmla="*/ 36 w 433"/>
                  <a:gd name="T1" fmla="*/ 0 h 347"/>
                  <a:gd name="T2" fmla="*/ 14 w 433"/>
                  <a:gd name="T3" fmla="*/ 208 h 347"/>
                  <a:gd name="T4" fmla="*/ 0 w 433"/>
                  <a:gd name="T5" fmla="*/ 328 h 347"/>
                  <a:gd name="T6" fmla="*/ 216 w 433"/>
                  <a:gd name="T7" fmla="*/ 339 h 347"/>
                  <a:gd name="T8" fmla="*/ 423 w 433"/>
                  <a:gd name="T9" fmla="*/ 347 h 347"/>
                  <a:gd name="T10" fmla="*/ 430 w 433"/>
                  <a:gd name="T11" fmla="*/ 184 h 347"/>
                  <a:gd name="T12" fmla="*/ 433 w 433"/>
                  <a:gd name="T13" fmla="*/ 26 h 347"/>
                  <a:gd name="T14" fmla="*/ 315 w 433"/>
                  <a:gd name="T15" fmla="*/ 23 h 347"/>
                  <a:gd name="T16" fmla="*/ 36 w 433"/>
                  <a:gd name="T17" fmla="*/ 0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347"/>
                  <a:gd name="T29" fmla="*/ 433 w 433"/>
                  <a:gd name="T30" fmla="*/ 347 h 3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347">
                    <a:moveTo>
                      <a:pt x="36" y="0"/>
                    </a:moveTo>
                    <a:lnTo>
                      <a:pt x="14" y="208"/>
                    </a:lnTo>
                    <a:lnTo>
                      <a:pt x="0" y="328"/>
                    </a:lnTo>
                    <a:lnTo>
                      <a:pt x="216" y="339"/>
                    </a:lnTo>
                    <a:lnTo>
                      <a:pt x="423" y="347"/>
                    </a:lnTo>
                    <a:lnTo>
                      <a:pt x="430" y="184"/>
                    </a:lnTo>
                    <a:lnTo>
                      <a:pt x="433" y="26"/>
                    </a:lnTo>
                    <a:lnTo>
                      <a:pt x="315" y="23"/>
                    </a:lnTo>
                    <a:lnTo>
                      <a:pt x="36" y="0"/>
                    </a:lnTo>
                    <a:close/>
                  </a:path>
                </a:pathLst>
              </a:custGeom>
              <a:grpFill/>
              <a:ln w="6350">
                <a:solidFill>
                  <a:schemeClr val="bg1"/>
                </a:solidFill>
                <a:round/>
                <a:headEnd/>
                <a:tailEnd/>
              </a:ln>
            </p:spPr>
            <p:txBody>
              <a:bodyPr/>
              <a:lstStyle/>
              <a:p>
                <a:pPr>
                  <a:defRPr/>
                </a:pPr>
                <a:endParaRPr lang="en-GB" dirty="0"/>
              </a:p>
            </p:txBody>
          </p:sp>
          <p:sp>
            <p:nvSpPr>
              <p:cNvPr id="48" name="Freeform 32">
                <a:extLst>
                  <a:ext uri="{FF2B5EF4-FFF2-40B4-BE49-F238E27FC236}">
                    <a16:creationId xmlns:a16="http://schemas.microsoft.com/office/drawing/2014/main" id="{42B27A1A-562B-46BC-8772-A95246863C5E}"/>
                  </a:ext>
                </a:extLst>
              </p:cNvPr>
              <p:cNvSpPr>
                <a:spLocks/>
              </p:cNvSpPr>
              <p:nvPr/>
            </p:nvSpPr>
            <p:spPr bwMode="auto">
              <a:xfrm>
                <a:off x="1877" y="2203"/>
                <a:ext cx="393" cy="469"/>
              </a:xfrm>
              <a:custGeom>
                <a:avLst/>
                <a:gdLst>
                  <a:gd name="T0" fmla="*/ 100 w 393"/>
                  <a:gd name="T1" fmla="*/ 0 h 469"/>
                  <a:gd name="T2" fmla="*/ 92 w 393"/>
                  <a:gd name="T3" fmla="*/ 61 h 469"/>
                  <a:gd name="T4" fmla="*/ 58 w 393"/>
                  <a:gd name="T5" fmla="*/ 54 h 469"/>
                  <a:gd name="T6" fmla="*/ 61 w 393"/>
                  <a:gd name="T7" fmla="*/ 133 h 469"/>
                  <a:gd name="T8" fmla="*/ 44 w 393"/>
                  <a:gd name="T9" fmla="*/ 148 h 469"/>
                  <a:gd name="T10" fmla="*/ 68 w 393"/>
                  <a:gd name="T11" fmla="*/ 197 h 469"/>
                  <a:gd name="T12" fmla="*/ 44 w 393"/>
                  <a:gd name="T13" fmla="*/ 218 h 469"/>
                  <a:gd name="T14" fmla="*/ 31 w 393"/>
                  <a:gd name="T15" fmla="*/ 253 h 469"/>
                  <a:gd name="T16" fmla="*/ 12 w 393"/>
                  <a:gd name="T17" fmla="*/ 287 h 469"/>
                  <a:gd name="T18" fmla="*/ 26 w 393"/>
                  <a:gd name="T19" fmla="*/ 307 h 469"/>
                  <a:gd name="T20" fmla="*/ 3 w 393"/>
                  <a:gd name="T21" fmla="*/ 315 h 469"/>
                  <a:gd name="T22" fmla="*/ 0 w 393"/>
                  <a:gd name="T23" fmla="*/ 347 h 469"/>
                  <a:gd name="T24" fmla="*/ 221 w 393"/>
                  <a:gd name="T25" fmla="*/ 467 h 469"/>
                  <a:gd name="T26" fmla="*/ 346 w 393"/>
                  <a:gd name="T27" fmla="*/ 469 h 469"/>
                  <a:gd name="T28" fmla="*/ 393 w 393"/>
                  <a:gd name="T29" fmla="*/ 37 h 469"/>
                  <a:gd name="T30" fmla="*/ 100 w 393"/>
                  <a:gd name="T31" fmla="*/ 0 h 4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3"/>
                  <a:gd name="T49" fmla="*/ 0 h 469"/>
                  <a:gd name="T50" fmla="*/ 393 w 393"/>
                  <a:gd name="T51" fmla="*/ 469 h 4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3" h="469">
                    <a:moveTo>
                      <a:pt x="100" y="0"/>
                    </a:moveTo>
                    <a:lnTo>
                      <a:pt x="92" y="61"/>
                    </a:lnTo>
                    <a:lnTo>
                      <a:pt x="58" y="54"/>
                    </a:lnTo>
                    <a:lnTo>
                      <a:pt x="61" y="133"/>
                    </a:lnTo>
                    <a:lnTo>
                      <a:pt x="44" y="148"/>
                    </a:lnTo>
                    <a:lnTo>
                      <a:pt x="68" y="197"/>
                    </a:lnTo>
                    <a:lnTo>
                      <a:pt x="44" y="218"/>
                    </a:lnTo>
                    <a:lnTo>
                      <a:pt x="31" y="253"/>
                    </a:lnTo>
                    <a:lnTo>
                      <a:pt x="12" y="287"/>
                    </a:lnTo>
                    <a:lnTo>
                      <a:pt x="26" y="307"/>
                    </a:lnTo>
                    <a:lnTo>
                      <a:pt x="3" y="315"/>
                    </a:lnTo>
                    <a:lnTo>
                      <a:pt x="0" y="347"/>
                    </a:lnTo>
                    <a:lnTo>
                      <a:pt x="221" y="467"/>
                    </a:lnTo>
                    <a:lnTo>
                      <a:pt x="346" y="469"/>
                    </a:lnTo>
                    <a:lnTo>
                      <a:pt x="393" y="37"/>
                    </a:lnTo>
                    <a:lnTo>
                      <a:pt x="100" y="0"/>
                    </a:lnTo>
                    <a:close/>
                  </a:path>
                </a:pathLst>
              </a:custGeom>
              <a:grpFill/>
              <a:ln w="6350">
                <a:solidFill>
                  <a:schemeClr val="bg1"/>
                </a:solidFill>
                <a:round/>
                <a:headEnd/>
                <a:tailEnd/>
              </a:ln>
            </p:spPr>
            <p:txBody>
              <a:bodyPr/>
              <a:lstStyle/>
              <a:p>
                <a:pPr>
                  <a:defRPr/>
                </a:pPr>
                <a:endParaRPr lang="en-GB" dirty="0"/>
              </a:p>
            </p:txBody>
          </p:sp>
          <p:sp>
            <p:nvSpPr>
              <p:cNvPr id="49" name="Freeform 33">
                <a:extLst>
                  <a:ext uri="{FF2B5EF4-FFF2-40B4-BE49-F238E27FC236}">
                    <a16:creationId xmlns:a16="http://schemas.microsoft.com/office/drawing/2014/main" id="{EDDA9195-68DF-4649-8B41-661F3C03A672}"/>
                  </a:ext>
                </a:extLst>
              </p:cNvPr>
              <p:cNvSpPr>
                <a:spLocks/>
              </p:cNvSpPr>
              <p:nvPr/>
            </p:nvSpPr>
            <p:spPr bwMode="auto">
              <a:xfrm>
                <a:off x="2220" y="2236"/>
                <a:ext cx="417" cy="445"/>
              </a:xfrm>
              <a:custGeom>
                <a:avLst/>
                <a:gdLst>
                  <a:gd name="T0" fmla="*/ 50 w 417"/>
                  <a:gd name="T1" fmla="*/ 0 h 445"/>
                  <a:gd name="T2" fmla="*/ 417 w 417"/>
                  <a:gd name="T3" fmla="*/ 18 h 445"/>
                  <a:gd name="T4" fmla="*/ 399 w 417"/>
                  <a:gd name="T5" fmla="*/ 411 h 445"/>
                  <a:gd name="T6" fmla="*/ 280 w 417"/>
                  <a:gd name="T7" fmla="*/ 403 h 445"/>
                  <a:gd name="T8" fmla="*/ 168 w 417"/>
                  <a:gd name="T9" fmla="*/ 400 h 445"/>
                  <a:gd name="T10" fmla="*/ 168 w 417"/>
                  <a:gd name="T11" fmla="*/ 415 h 445"/>
                  <a:gd name="T12" fmla="*/ 75 w 417"/>
                  <a:gd name="T13" fmla="*/ 415 h 445"/>
                  <a:gd name="T14" fmla="*/ 70 w 417"/>
                  <a:gd name="T15" fmla="*/ 445 h 445"/>
                  <a:gd name="T16" fmla="*/ 0 w 417"/>
                  <a:gd name="T17" fmla="*/ 435 h 445"/>
                  <a:gd name="T18" fmla="*/ 39 w 417"/>
                  <a:gd name="T19" fmla="*/ 102 h 445"/>
                  <a:gd name="T20" fmla="*/ 50 w 417"/>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445"/>
                  <a:gd name="T35" fmla="*/ 417 w 417"/>
                  <a:gd name="T36" fmla="*/ 445 h 4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445">
                    <a:moveTo>
                      <a:pt x="50" y="0"/>
                    </a:moveTo>
                    <a:lnTo>
                      <a:pt x="417" y="18"/>
                    </a:lnTo>
                    <a:lnTo>
                      <a:pt x="399" y="411"/>
                    </a:lnTo>
                    <a:lnTo>
                      <a:pt x="280" y="403"/>
                    </a:lnTo>
                    <a:lnTo>
                      <a:pt x="168" y="400"/>
                    </a:lnTo>
                    <a:lnTo>
                      <a:pt x="168" y="415"/>
                    </a:lnTo>
                    <a:lnTo>
                      <a:pt x="75" y="415"/>
                    </a:lnTo>
                    <a:lnTo>
                      <a:pt x="70" y="445"/>
                    </a:lnTo>
                    <a:lnTo>
                      <a:pt x="0" y="435"/>
                    </a:lnTo>
                    <a:lnTo>
                      <a:pt x="39" y="102"/>
                    </a:lnTo>
                    <a:lnTo>
                      <a:pt x="50" y="0"/>
                    </a:lnTo>
                    <a:close/>
                  </a:path>
                </a:pathLst>
              </a:custGeom>
              <a:grpFill/>
              <a:ln w="6350">
                <a:solidFill>
                  <a:schemeClr val="bg1"/>
                </a:solidFill>
                <a:round/>
                <a:headEnd/>
                <a:tailEnd/>
              </a:ln>
            </p:spPr>
            <p:txBody>
              <a:bodyPr/>
              <a:lstStyle/>
              <a:p>
                <a:pPr>
                  <a:defRPr/>
                </a:pPr>
                <a:endParaRPr lang="en-GB" dirty="0"/>
              </a:p>
            </p:txBody>
          </p:sp>
          <p:sp>
            <p:nvSpPr>
              <p:cNvPr id="50" name="Freeform 34">
                <a:extLst>
                  <a:ext uri="{FF2B5EF4-FFF2-40B4-BE49-F238E27FC236}">
                    <a16:creationId xmlns:a16="http://schemas.microsoft.com/office/drawing/2014/main" id="{EE701A10-269A-4EE5-B5FB-51BCE44CF520}"/>
                  </a:ext>
                </a:extLst>
              </p:cNvPr>
              <p:cNvSpPr>
                <a:spLocks/>
              </p:cNvSpPr>
              <p:nvPr/>
            </p:nvSpPr>
            <p:spPr bwMode="auto">
              <a:xfrm>
                <a:off x="2599" y="1277"/>
                <a:ext cx="407" cy="256"/>
              </a:xfrm>
              <a:custGeom>
                <a:avLst/>
                <a:gdLst>
                  <a:gd name="T0" fmla="*/ 1 w 407"/>
                  <a:gd name="T1" fmla="*/ 0 h 256"/>
                  <a:gd name="T2" fmla="*/ 342 w 407"/>
                  <a:gd name="T3" fmla="*/ 8 h 256"/>
                  <a:gd name="T4" fmla="*/ 367 w 407"/>
                  <a:gd name="T5" fmla="*/ 83 h 256"/>
                  <a:gd name="T6" fmla="*/ 391 w 407"/>
                  <a:gd name="T7" fmla="*/ 141 h 256"/>
                  <a:gd name="T8" fmla="*/ 407 w 407"/>
                  <a:gd name="T9" fmla="*/ 235 h 256"/>
                  <a:gd name="T10" fmla="*/ 397 w 407"/>
                  <a:gd name="T11" fmla="*/ 256 h 256"/>
                  <a:gd name="T12" fmla="*/ 272 w 407"/>
                  <a:gd name="T13" fmla="*/ 253 h 256"/>
                  <a:gd name="T14" fmla="*/ 0 w 407"/>
                  <a:gd name="T15" fmla="*/ 248 h 256"/>
                  <a:gd name="T16" fmla="*/ 1 w 407"/>
                  <a:gd name="T17" fmla="*/ 0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7"/>
                  <a:gd name="T28" fmla="*/ 0 h 256"/>
                  <a:gd name="T29" fmla="*/ 407 w 407"/>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7" h="256">
                    <a:moveTo>
                      <a:pt x="1" y="0"/>
                    </a:moveTo>
                    <a:lnTo>
                      <a:pt x="342" y="8"/>
                    </a:lnTo>
                    <a:lnTo>
                      <a:pt x="367" y="83"/>
                    </a:lnTo>
                    <a:lnTo>
                      <a:pt x="391" y="141"/>
                    </a:lnTo>
                    <a:lnTo>
                      <a:pt x="407" y="235"/>
                    </a:lnTo>
                    <a:lnTo>
                      <a:pt x="397" y="256"/>
                    </a:lnTo>
                    <a:lnTo>
                      <a:pt x="272" y="253"/>
                    </a:lnTo>
                    <a:lnTo>
                      <a:pt x="0" y="248"/>
                    </a:lnTo>
                    <a:lnTo>
                      <a:pt x="1" y="0"/>
                    </a:lnTo>
                    <a:close/>
                  </a:path>
                </a:pathLst>
              </a:custGeom>
              <a:grpFill/>
              <a:ln w="6350">
                <a:solidFill>
                  <a:schemeClr val="bg1"/>
                </a:solidFill>
                <a:round/>
                <a:headEnd/>
                <a:tailEnd/>
              </a:ln>
            </p:spPr>
            <p:txBody>
              <a:bodyPr/>
              <a:lstStyle/>
              <a:p>
                <a:pPr>
                  <a:defRPr/>
                </a:pPr>
                <a:endParaRPr lang="en-GB" dirty="0"/>
              </a:p>
            </p:txBody>
          </p:sp>
          <p:sp>
            <p:nvSpPr>
              <p:cNvPr id="51" name="Freeform 35">
                <a:extLst>
                  <a:ext uri="{FF2B5EF4-FFF2-40B4-BE49-F238E27FC236}">
                    <a16:creationId xmlns:a16="http://schemas.microsoft.com/office/drawing/2014/main" id="{9D4FDF83-505A-49E9-A3FD-5A71ED857110}"/>
                  </a:ext>
                </a:extLst>
              </p:cNvPr>
              <p:cNvSpPr>
                <a:spLocks/>
              </p:cNvSpPr>
              <p:nvPr/>
            </p:nvSpPr>
            <p:spPr bwMode="auto">
              <a:xfrm>
                <a:off x="2588" y="1524"/>
                <a:ext cx="428" cy="300"/>
              </a:xfrm>
              <a:custGeom>
                <a:avLst/>
                <a:gdLst>
                  <a:gd name="T0" fmla="*/ 8 w 428"/>
                  <a:gd name="T1" fmla="*/ 0 h 300"/>
                  <a:gd name="T2" fmla="*/ 7 w 428"/>
                  <a:gd name="T3" fmla="*/ 116 h 300"/>
                  <a:gd name="T4" fmla="*/ 0 w 428"/>
                  <a:gd name="T5" fmla="*/ 252 h 300"/>
                  <a:gd name="T6" fmla="*/ 311 w 428"/>
                  <a:gd name="T7" fmla="*/ 257 h 300"/>
                  <a:gd name="T8" fmla="*/ 344 w 428"/>
                  <a:gd name="T9" fmla="*/ 276 h 300"/>
                  <a:gd name="T10" fmla="*/ 367 w 428"/>
                  <a:gd name="T11" fmla="*/ 250 h 300"/>
                  <a:gd name="T12" fmla="*/ 428 w 428"/>
                  <a:gd name="T13" fmla="*/ 300 h 300"/>
                  <a:gd name="T14" fmla="*/ 419 w 428"/>
                  <a:gd name="T15" fmla="*/ 248 h 300"/>
                  <a:gd name="T16" fmla="*/ 425 w 428"/>
                  <a:gd name="T17" fmla="*/ 208 h 300"/>
                  <a:gd name="T18" fmla="*/ 428 w 428"/>
                  <a:gd name="T19" fmla="*/ 71 h 300"/>
                  <a:gd name="T20" fmla="*/ 401 w 428"/>
                  <a:gd name="T21" fmla="*/ 42 h 300"/>
                  <a:gd name="T22" fmla="*/ 412 w 428"/>
                  <a:gd name="T23" fmla="*/ 4 h 300"/>
                  <a:gd name="T24" fmla="*/ 208 w 428"/>
                  <a:gd name="T25" fmla="*/ 3 h 300"/>
                  <a:gd name="T26" fmla="*/ 8 w 428"/>
                  <a:gd name="T27" fmla="*/ 0 h 3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8"/>
                  <a:gd name="T43" fmla="*/ 0 h 300"/>
                  <a:gd name="T44" fmla="*/ 428 w 428"/>
                  <a:gd name="T45" fmla="*/ 300 h 3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8" h="300">
                    <a:moveTo>
                      <a:pt x="8" y="0"/>
                    </a:moveTo>
                    <a:lnTo>
                      <a:pt x="7" y="116"/>
                    </a:lnTo>
                    <a:lnTo>
                      <a:pt x="0" y="252"/>
                    </a:lnTo>
                    <a:lnTo>
                      <a:pt x="311" y="257"/>
                    </a:lnTo>
                    <a:lnTo>
                      <a:pt x="344" y="276"/>
                    </a:lnTo>
                    <a:lnTo>
                      <a:pt x="367" y="250"/>
                    </a:lnTo>
                    <a:lnTo>
                      <a:pt x="428" y="300"/>
                    </a:lnTo>
                    <a:lnTo>
                      <a:pt x="419" y="248"/>
                    </a:lnTo>
                    <a:lnTo>
                      <a:pt x="425" y="208"/>
                    </a:lnTo>
                    <a:lnTo>
                      <a:pt x="428" y="71"/>
                    </a:lnTo>
                    <a:lnTo>
                      <a:pt x="401" y="42"/>
                    </a:lnTo>
                    <a:lnTo>
                      <a:pt x="412" y="4"/>
                    </a:lnTo>
                    <a:lnTo>
                      <a:pt x="208" y="3"/>
                    </a:lnTo>
                    <a:lnTo>
                      <a:pt x="8" y="0"/>
                    </a:lnTo>
                    <a:close/>
                  </a:path>
                </a:pathLst>
              </a:custGeom>
              <a:grpFill/>
              <a:ln w="6350">
                <a:solidFill>
                  <a:schemeClr val="bg1"/>
                </a:solidFill>
                <a:round/>
                <a:headEnd/>
                <a:tailEnd/>
              </a:ln>
            </p:spPr>
            <p:txBody>
              <a:bodyPr/>
              <a:lstStyle/>
              <a:p>
                <a:pPr>
                  <a:defRPr/>
                </a:pPr>
                <a:endParaRPr lang="en-GB" dirty="0"/>
              </a:p>
            </p:txBody>
          </p:sp>
          <p:sp>
            <p:nvSpPr>
              <p:cNvPr id="52" name="Freeform 36">
                <a:extLst>
                  <a:ext uri="{FF2B5EF4-FFF2-40B4-BE49-F238E27FC236}">
                    <a16:creationId xmlns:a16="http://schemas.microsoft.com/office/drawing/2014/main" id="{2070092D-D5C0-4F31-8F0E-F3FE8B45E1B2}"/>
                  </a:ext>
                </a:extLst>
              </p:cNvPr>
              <p:cNvSpPr>
                <a:spLocks/>
              </p:cNvSpPr>
              <p:nvPr/>
            </p:nvSpPr>
            <p:spPr bwMode="auto">
              <a:xfrm>
                <a:off x="2582" y="1773"/>
                <a:ext cx="510" cy="247"/>
              </a:xfrm>
              <a:custGeom>
                <a:avLst/>
                <a:gdLst>
                  <a:gd name="T0" fmla="*/ 5 w 510"/>
                  <a:gd name="T1" fmla="*/ 0 h 247"/>
                  <a:gd name="T2" fmla="*/ 0 w 510"/>
                  <a:gd name="T3" fmla="*/ 163 h 247"/>
                  <a:gd name="T4" fmla="*/ 115 w 510"/>
                  <a:gd name="T5" fmla="*/ 167 h 247"/>
                  <a:gd name="T6" fmla="*/ 114 w 510"/>
                  <a:gd name="T7" fmla="*/ 247 h 247"/>
                  <a:gd name="T8" fmla="*/ 269 w 510"/>
                  <a:gd name="T9" fmla="*/ 245 h 247"/>
                  <a:gd name="T10" fmla="*/ 408 w 510"/>
                  <a:gd name="T11" fmla="*/ 242 h 247"/>
                  <a:gd name="T12" fmla="*/ 510 w 510"/>
                  <a:gd name="T13" fmla="*/ 245 h 247"/>
                  <a:gd name="T14" fmla="*/ 478 w 510"/>
                  <a:gd name="T15" fmla="*/ 175 h 247"/>
                  <a:gd name="T16" fmla="*/ 456 w 510"/>
                  <a:gd name="T17" fmla="*/ 110 h 247"/>
                  <a:gd name="T18" fmla="*/ 432 w 510"/>
                  <a:gd name="T19" fmla="*/ 43 h 247"/>
                  <a:gd name="T20" fmla="*/ 374 w 510"/>
                  <a:gd name="T21" fmla="*/ 1 h 247"/>
                  <a:gd name="T22" fmla="*/ 348 w 510"/>
                  <a:gd name="T23" fmla="*/ 26 h 247"/>
                  <a:gd name="T24" fmla="*/ 316 w 510"/>
                  <a:gd name="T25" fmla="*/ 8 h 247"/>
                  <a:gd name="T26" fmla="*/ 177 w 510"/>
                  <a:gd name="T27" fmla="*/ 3 h 247"/>
                  <a:gd name="T28" fmla="*/ 5 w 510"/>
                  <a:gd name="T29" fmla="*/ 0 h 2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0"/>
                  <a:gd name="T46" fmla="*/ 0 h 247"/>
                  <a:gd name="T47" fmla="*/ 510 w 510"/>
                  <a:gd name="T48" fmla="*/ 247 h 2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0" h="247">
                    <a:moveTo>
                      <a:pt x="5" y="0"/>
                    </a:moveTo>
                    <a:lnTo>
                      <a:pt x="0" y="163"/>
                    </a:lnTo>
                    <a:lnTo>
                      <a:pt x="115" y="167"/>
                    </a:lnTo>
                    <a:lnTo>
                      <a:pt x="114" y="247"/>
                    </a:lnTo>
                    <a:lnTo>
                      <a:pt x="269" y="245"/>
                    </a:lnTo>
                    <a:lnTo>
                      <a:pt x="408" y="242"/>
                    </a:lnTo>
                    <a:lnTo>
                      <a:pt x="510" y="245"/>
                    </a:lnTo>
                    <a:lnTo>
                      <a:pt x="478" y="175"/>
                    </a:lnTo>
                    <a:lnTo>
                      <a:pt x="456" y="110"/>
                    </a:lnTo>
                    <a:lnTo>
                      <a:pt x="432" y="43"/>
                    </a:lnTo>
                    <a:lnTo>
                      <a:pt x="374" y="1"/>
                    </a:lnTo>
                    <a:lnTo>
                      <a:pt x="348" y="26"/>
                    </a:lnTo>
                    <a:lnTo>
                      <a:pt x="316" y="8"/>
                    </a:lnTo>
                    <a:lnTo>
                      <a:pt x="177" y="3"/>
                    </a:lnTo>
                    <a:lnTo>
                      <a:pt x="5" y="0"/>
                    </a:lnTo>
                    <a:close/>
                  </a:path>
                </a:pathLst>
              </a:custGeom>
              <a:grpFill/>
              <a:ln w="6350">
                <a:solidFill>
                  <a:schemeClr val="bg1"/>
                </a:solidFill>
                <a:round/>
                <a:headEnd/>
                <a:tailEnd/>
              </a:ln>
            </p:spPr>
            <p:txBody>
              <a:bodyPr/>
              <a:lstStyle/>
              <a:p>
                <a:pPr>
                  <a:defRPr/>
                </a:pPr>
                <a:endParaRPr lang="en-GB" dirty="0"/>
              </a:p>
            </p:txBody>
          </p:sp>
          <p:sp>
            <p:nvSpPr>
              <p:cNvPr id="53" name="Freeform 37">
                <a:extLst>
                  <a:ext uri="{FF2B5EF4-FFF2-40B4-BE49-F238E27FC236}">
                    <a16:creationId xmlns:a16="http://schemas.microsoft.com/office/drawing/2014/main" id="{E1EB0082-2BF0-4D9B-A0F0-8DB65D08CA45}"/>
                  </a:ext>
                </a:extLst>
              </p:cNvPr>
              <p:cNvSpPr>
                <a:spLocks/>
              </p:cNvSpPr>
              <p:nvPr/>
            </p:nvSpPr>
            <p:spPr bwMode="auto">
              <a:xfrm>
                <a:off x="2690" y="2014"/>
                <a:ext cx="449" cy="246"/>
              </a:xfrm>
              <a:custGeom>
                <a:avLst/>
                <a:gdLst>
                  <a:gd name="T0" fmla="*/ 5 w 449"/>
                  <a:gd name="T1" fmla="*/ 2 h 246"/>
                  <a:gd name="T2" fmla="*/ 3 w 449"/>
                  <a:gd name="T3" fmla="*/ 143 h 246"/>
                  <a:gd name="T4" fmla="*/ 0 w 449"/>
                  <a:gd name="T5" fmla="*/ 243 h 246"/>
                  <a:gd name="T6" fmla="*/ 449 w 449"/>
                  <a:gd name="T7" fmla="*/ 246 h 246"/>
                  <a:gd name="T8" fmla="*/ 440 w 449"/>
                  <a:gd name="T9" fmla="*/ 118 h 246"/>
                  <a:gd name="T10" fmla="*/ 440 w 449"/>
                  <a:gd name="T11" fmla="*/ 69 h 246"/>
                  <a:gd name="T12" fmla="*/ 404 w 449"/>
                  <a:gd name="T13" fmla="*/ 40 h 246"/>
                  <a:gd name="T14" fmla="*/ 415 w 449"/>
                  <a:gd name="T15" fmla="*/ 14 h 246"/>
                  <a:gd name="T16" fmla="*/ 399 w 449"/>
                  <a:gd name="T17" fmla="*/ 0 h 246"/>
                  <a:gd name="T18" fmla="*/ 196 w 449"/>
                  <a:gd name="T19" fmla="*/ 2 h 246"/>
                  <a:gd name="T20" fmla="*/ 5 w 449"/>
                  <a:gd name="T21" fmla="*/ 2 h 2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9"/>
                  <a:gd name="T34" fmla="*/ 0 h 246"/>
                  <a:gd name="T35" fmla="*/ 449 w 449"/>
                  <a:gd name="T36" fmla="*/ 246 h 2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9" h="246">
                    <a:moveTo>
                      <a:pt x="5" y="2"/>
                    </a:moveTo>
                    <a:lnTo>
                      <a:pt x="3" y="143"/>
                    </a:lnTo>
                    <a:lnTo>
                      <a:pt x="0" y="243"/>
                    </a:lnTo>
                    <a:lnTo>
                      <a:pt x="449" y="246"/>
                    </a:lnTo>
                    <a:lnTo>
                      <a:pt x="440" y="118"/>
                    </a:lnTo>
                    <a:lnTo>
                      <a:pt x="440" y="69"/>
                    </a:lnTo>
                    <a:lnTo>
                      <a:pt x="404" y="40"/>
                    </a:lnTo>
                    <a:lnTo>
                      <a:pt x="415" y="14"/>
                    </a:lnTo>
                    <a:lnTo>
                      <a:pt x="399" y="0"/>
                    </a:lnTo>
                    <a:lnTo>
                      <a:pt x="196" y="2"/>
                    </a:lnTo>
                    <a:lnTo>
                      <a:pt x="5" y="2"/>
                    </a:lnTo>
                    <a:close/>
                  </a:path>
                </a:pathLst>
              </a:custGeom>
              <a:grpFill/>
              <a:ln w="6350">
                <a:solidFill>
                  <a:schemeClr val="bg1"/>
                </a:solidFill>
                <a:round/>
                <a:headEnd/>
                <a:tailEnd/>
              </a:ln>
            </p:spPr>
            <p:txBody>
              <a:bodyPr/>
              <a:lstStyle/>
              <a:p>
                <a:pPr>
                  <a:defRPr/>
                </a:pPr>
                <a:endParaRPr lang="en-GB" dirty="0"/>
              </a:p>
            </p:txBody>
          </p:sp>
          <p:sp>
            <p:nvSpPr>
              <p:cNvPr id="54" name="Freeform 38">
                <a:extLst>
                  <a:ext uri="{FF2B5EF4-FFF2-40B4-BE49-F238E27FC236}">
                    <a16:creationId xmlns:a16="http://schemas.microsoft.com/office/drawing/2014/main" id="{26934ECF-B65A-4F99-98F9-9362158C2EDC}"/>
                  </a:ext>
                </a:extLst>
              </p:cNvPr>
              <p:cNvSpPr>
                <a:spLocks/>
              </p:cNvSpPr>
              <p:nvPr/>
            </p:nvSpPr>
            <p:spPr bwMode="auto">
              <a:xfrm>
                <a:off x="2630" y="2254"/>
                <a:ext cx="523" cy="270"/>
              </a:xfrm>
              <a:custGeom>
                <a:avLst/>
                <a:gdLst>
                  <a:gd name="T0" fmla="*/ 3 w 523"/>
                  <a:gd name="T1" fmla="*/ 0 h 270"/>
                  <a:gd name="T2" fmla="*/ 0 w 523"/>
                  <a:gd name="T3" fmla="*/ 48 h 270"/>
                  <a:gd name="T4" fmla="*/ 186 w 523"/>
                  <a:gd name="T5" fmla="*/ 55 h 270"/>
                  <a:gd name="T6" fmla="*/ 187 w 523"/>
                  <a:gd name="T7" fmla="*/ 209 h 270"/>
                  <a:gd name="T8" fmla="*/ 282 w 523"/>
                  <a:gd name="T9" fmla="*/ 251 h 270"/>
                  <a:gd name="T10" fmla="*/ 308 w 523"/>
                  <a:gd name="T11" fmla="*/ 236 h 270"/>
                  <a:gd name="T12" fmla="*/ 369 w 523"/>
                  <a:gd name="T13" fmla="*/ 270 h 270"/>
                  <a:gd name="T14" fmla="*/ 408 w 523"/>
                  <a:gd name="T15" fmla="*/ 269 h 270"/>
                  <a:gd name="T16" fmla="*/ 480 w 523"/>
                  <a:gd name="T17" fmla="*/ 236 h 270"/>
                  <a:gd name="T18" fmla="*/ 523 w 523"/>
                  <a:gd name="T19" fmla="*/ 268 h 270"/>
                  <a:gd name="T20" fmla="*/ 523 w 523"/>
                  <a:gd name="T21" fmla="*/ 101 h 270"/>
                  <a:gd name="T22" fmla="*/ 510 w 523"/>
                  <a:gd name="T23" fmla="*/ 3 h 270"/>
                  <a:gd name="T24" fmla="*/ 3 w 523"/>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3"/>
                  <a:gd name="T40" fmla="*/ 0 h 270"/>
                  <a:gd name="T41" fmla="*/ 523 w 523"/>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3" h="270">
                    <a:moveTo>
                      <a:pt x="3" y="0"/>
                    </a:moveTo>
                    <a:lnTo>
                      <a:pt x="0" y="48"/>
                    </a:lnTo>
                    <a:lnTo>
                      <a:pt x="186" y="55"/>
                    </a:lnTo>
                    <a:lnTo>
                      <a:pt x="187" y="209"/>
                    </a:lnTo>
                    <a:lnTo>
                      <a:pt x="282" y="251"/>
                    </a:lnTo>
                    <a:lnTo>
                      <a:pt x="308" y="236"/>
                    </a:lnTo>
                    <a:lnTo>
                      <a:pt x="369" y="270"/>
                    </a:lnTo>
                    <a:lnTo>
                      <a:pt x="408" y="269"/>
                    </a:lnTo>
                    <a:lnTo>
                      <a:pt x="480" y="236"/>
                    </a:lnTo>
                    <a:lnTo>
                      <a:pt x="523" y="268"/>
                    </a:lnTo>
                    <a:lnTo>
                      <a:pt x="523" y="101"/>
                    </a:lnTo>
                    <a:lnTo>
                      <a:pt x="510" y="3"/>
                    </a:lnTo>
                    <a:lnTo>
                      <a:pt x="3" y="0"/>
                    </a:lnTo>
                    <a:close/>
                  </a:path>
                </a:pathLst>
              </a:custGeom>
              <a:grpFill/>
              <a:ln w="6350">
                <a:solidFill>
                  <a:schemeClr val="bg1"/>
                </a:solidFill>
                <a:round/>
                <a:headEnd/>
                <a:tailEnd/>
              </a:ln>
            </p:spPr>
            <p:txBody>
              <a:bodyPr/>
              <a:lstStyle/>
              <a:p>
                <a:pPr>
                  <a:defRPr/>
                </a:pPr>
                <a:endParaRPr lang="en-GB" dirty="0"/>
              </a:p>
            </p:txBody>
          </p:sp>
          <p:sp>
            <p:nvSpPr>
              <p:cNvPr id="55" name="Freeform 39">
                <a:extLst>
                  <a:ext uri="{FF2B5EF4-FFF2-40B4-BE49-F238E27FC236}">
                    <a16:creationId xmlns:a16="http://schemas.microsoft.com/office/drawing/2014/main" id="{D737A285-5E46-4B78-B77A-B5A782B901F7}"/>
                  </a:ext>
                </a:extLst>
              </p:cNvPr>
              <p:cNvSpPr>
                <a:spLocks/>
              </p:cNvSpPr>
              <p:nvPr/>
            </p:nvSpPr>
            <p:spPr bwMode="auto">
              <a:xfrm>
                <a:off x="3006" y="1715"/>
                <a:ext cx="354" cy="247"/>
              </a:xfrm>
              <a:custGeom>
                <a:avLst/>
                <a:gdLst>
                  <a:gd name="T0" fmla="*/ 6 w 354"/>
                  <a:gd name="T1" fmla="*/ 13 h 247"/>
                  <a:gd name="T2" fmla="*/ 0 w 354"/>
                  <a:gd name="T3" fmla="*/ 57 h 247"/>
                  <a:gd name="T4" fmla="*/ 8 w 354"/>
                  <a:gd name="T5" fmla="*/ 103 h 247"/>
                  <a:gd name="T6" fmla="*/ 41 w 354"/>
                  <a:gd name="T7" fmla="*/ 197 h 247"/>
                  <a:gd name="T8" fmla="*/ 59 w 354"/>
                  <a:gd name="T9" fmla="*/ 247 h 247"/>
                  <a:gd name="T10" fmla="*/ 267 w 354"/>
                  <a:gd name="T11" fmla="*/ 235 h 247"/>
                  <a:gd name="T12" fmla="*/ 301 w 354"/>
                  <a:gd name="T13" fmla="*/ 247 h 247"/>
                  <a:gd name="T14" fmla="*/ 322 w 354"/>
                  <a:gd name="T15" fmla="*/ 199 h 247"/>
                  <a:gd name="T16" fmla="*/ 314 w 354"/>
                  <a:gd name="T17" fmla="*/ 165 h 247"/>
                  <a:gd name="T18" fmla="*/ 349 w 354"/>
                  <a:gd name="T19" fmla="*/ 158 h 247"/>
                  <a:gd name="T20" fmla="*/ 354 w 354"/>
                  <a:gd name="T21" fmla="*/ 104 h 247"/>
                  <a:gd name="T22" fmla="*/ 333 w 354"/>
                  <a:gd name="T23" fmla="*/ 80 h 247"/>
                  <a:gd name="T24" fmla="*/ 297 w 354"/>
                  <a:gd name="T25" fmla="*/ 57 h 247"/>
                  <a:gd name="T26" fmla="*/ 304 w 354"/>
                  <a:gd name="T27" fmla="*/ 24 h 247"/>
                  <a:gd name="T28" fmla="*/ 289 w 354"/>
                  <a:gd name="T29" fmla="*/ 0 h 247"/>
                  <a:gd name="T30" fmla="*/ 211 w 354"/>
                  <a:gd name="T31" fmla="*/ 4 h 247"/>
                  <a:gd name="T32" fmla="*/ 133 w 354"/>
                  <a:gd name="T33" fmla="*/ 7 h 247"/>
                  <a:gd name="T34" fmla="*/ 6 w 354"/>
                  <a:gd name="T35" fmla="*/ 13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47"/>
                  <a:gd name="T56" fmla="*/ 354 w 354"/>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47">
                    <a:moveTo>
                      <a:pt x="6" y="13"/>
                    </a:moveTo>
                    <a:lnTo>
                      <a:pt x="0" y="57"/>
                    </a:lnTo>
                    <a:lnTo>
                      <a:pt x="8" y="103"/>
                    </a:lnTo>
                    <a:lnTo>
                      <a:pt x="41" y="197"/>
                    </a:lnTo>
                    <a:lnTo>
                      <a:pt x="59" y="247"/>
                    </a:lnTo>
                    <a:lnTo>
                      <a:pt x="267" y="235"/>
                    </a:lnTo>
                    <a:lnTo>
                      <a:pt x="301" y="247"/>
                    </a:lnTo>
                    <a:lnTo>
                      <a:pt x="322" y="199"/>
                    </a:lnTo>
                    <a:lnTo>
                      <a:pt x="314" y="165"/>
                    </a:lnTo>
                    <a:lnTo>
                      <a:pt x="349" y="158"/>
                    </a:lnTo>
                    <a:lnTo>
                      <a:pt x="354" y="104"/>
                    </a:lnTo>
                    <a:lnTo>
                      <a:pt x="333" y="80"/>
                    </a:lnTo>
                    <a:lnTo>
                      <a:pt x="297" y="57"/>
                    </a:lnTo>
                    <a:lnTo>
                      <a:pt x="304" y="24"/>
                    </a:lnTo>
                    <a:lnTo>
                      <a:pt x="289" y="0"/>
                    </a:lnTo>
                    <a:lnTo>
                      <a:pt x="211" y="4"/>
                    </a:lnTo>
                    <a:lnTo>
                      <a:pt x="133" y="7"/>
                    </a:lnTo>
                    <a:lnTo>
                      <a:pt x="6" y="13"/>
                    </a:lnTo>
                    <a:close/>
                  </a:path>
                </a:pathLst>
              </a:custGeom>
              <a:grpFill/>
              <a:ln w="6350">
                <a:solidFill>
                  <a:schemeClr val="bg1"/>
                </a:solidFill>
                <a:round/>
                <a:headEnd/>
                <a:tailEnd/>
              </a:ln>
            </p:spPr>
            <p:txBody>
              <a:bodyPr/>
              <a:lstStyle/>
              <a:p>
                <a:pPr>
                  <a:defRPr/>
                </a:pPr>
                <a:endParaRPr lang="en-GB" dirty="0"/>
              </a:p>
            </p:txBody>
          </p:sp>
          <p:sp>
            <p:nvSpPr>
              <p:cNvPr id="56" name="Freeform 40">
                <a:extLst>
                  <a:ext uri="{FF2B5EF4-FFF2-40B4-BE49-F238E27FC236}">
                    <a16:creationId xmlns:a16="http://schemas.microsoft.com/office/drawing/2014/main" id="{E1A3CFA2-E893-438C-8CE1-A3037AE6A030}"/>
                  </a:ext>
                </a:extLst>
              </p:cNvPr>
              <p:cNvSpPr>
                <a:spLocks/>
              </p:cNvSpPr>
              <p:nvPr/>
            </p:nvSpPr>
            <p:spPr bwMode="auto">
              <a:xfrm>
                <a:off x="3290" y="1768"/>
                <a:ext cx="253" cy="451"/>
              </a:xfrm>
              <a:custGeom>
                <a:avLst/>
                <a:gdLst>
                  <a:gd name="T0" fmla="*/ 47 w 253"/>
                  <a:gd name="T1" fmla="*/ 26 h 451"/>
                  <a:gd name="T2" fmla="*/ 192 w 253"/>
                  <a:gd name="T3" fmla="*/ 0 h 451"/>
                  <a:gd name="T4" fmla="*/ 215 w 253"/>
                  <a:gd name="T5" fmla="*/ 56 h 451"/>
                  <a:gd name="T6" fmla="*/ 245 w 253"/>
                  <a:gd name="T7" fmla="*/ 286 h 451"/>
                  <a:gd name="T8" fmla="*/ 253 w 253"/>
                  <a:gd name="T9" fmla="*/ 317 h 451"/>
                  <a:gd name="T10" fmla="*/ 230 w 253"/>
                  <a:gd name="T11" fmla="*/ 378 h 451"/>
                  <a:gd name="T12" fmla="*/ 230 w 253"/>
                  <a:gd name="T13" fmla="*/ 420 h 451"/>
                  <a:gd name="T14" fmla="*/ 204 w 253"/>
                  <a:gd name="T15" fmla="*/ 415 h 451"/>
                  <a:gd name="T16" fmla="*/ 205 w 253"/>
                  <a:gd name="T17" fmla="*/ 451 h 451"/>
                  <a:gd name="T18" fmla="*/ 178 w 253"/>
                  <a:gd name="T19" fmla="*/ 436 h 451"/>
                  <a:gd name="T20" fmla="*/ 164 w 253"/>
                  <a:gd name="T21" fmla="*/ 441 h 451"/>
                  <a:gd name="T22" fmla="*/ 143 w 253"/>
                  <a:gd name="T23" fmla="*/ 438 h 451"/>
                  <a:gd name="T24" fmla="*/ 128 w 253"/>
                  <a:gd name="T25" fmla="*/ 384 h 451"/>
                  <a:gd name="T26" fmla="*/ 98 w 253"/>
                  <a:gd name="T27" fmla="*/ 367 h 451"/>
                  <a:gd name="T28" fmla="*/ 98 w 253"/>
                  <a:gd name="T29" fmla="*/ 309 h 451"/>
                  <a:gd name="T30" fmla="*/ 69 w 253"/>
                  <a:gd name="T31" fmla="*/ 317 h 451"/>
                  <a:gd name="T32" fmla="*/ 52 w 253"/>
                  <a:gd name="T33" fmla="*/ 274 h 451"/>
                  <a:gd name="T34" fmla="*/ 0 w 253"/>
                  <a:gd name="T35" fmla="*/ 225 h 451"/>
                  <a:gd name="T36" fmla="*/ 38 w 253"/>
                  <a:gd name="T37" fmla="*/ 147 h 451"/>
                  <a:gd name="T38" fmla="*/ 27 w 253"/>
                  <a:gd name="T39" fmla="*/ 111 h 451"/>
                  <a:gd name="T40" fmla="*/ 65 w 253"/>
                  <a:gd name="T41" fmla="*/ 104 h 451"/>
                  <a:gd name="T42" fmla="*/ 69 w 253"/>
                  <a:gd name="T43" fmla="*/ 53 h 451"/>
                  <a:gd name="T44" fmla="*/ 47 w 253"/>
                  <a:gd name="T45" fmla="*/ 26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3"/>
                  <a:gd name="T70" fmla="*/ 0 h 451"/>
                  <a:gd name="T71" fmla="*/ 253 w 253"/>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3" h="451">
                    <a:moveTo>
                      <a:pt x="47" y="26"/>
                    </a:moveTo>
                    <a:lnTo>
                      <a:pt x="192" y="0"/>
                    </a:lnTo>
                    <a:lnTo>
                      <a:pt x="215" y="56"/>
                    </a:lnTo>
                    <a:lnTo>
                      <a:pt x="245" y="286"/>
                    </a:lnTo>
                    <a:lnTo>
                      <a:pt x="253" y="317"/>
                    </a:lnTo>
                    <a:lnTo>
                      <a:pt x="230" y="378"/>
                    </a:lnTo>
                    <a:lnTo>
                      <a:pt x="230" y="420"/>
                    </a:lnTo>
                    <a:lnTo>
                      <a:pt x="204" y="415"/>
                    </a:lnTo>
                    <a:lnTo>
                      <a:pt x="205" y="451"/>
                    </a:lnTo>
                    <a:lnTo>
                      <a:pt x="178" y="436"/>
                    </a:lnTo>
                    <a:lnTo>
                      <a:pt x="164" y="441"/>
                    </a:lnTo>
                    <a:lnTo>
                      <a:pt x="143" y="438"/>
                    </a:lnTo>
                    <a:lnTo>
                      <a:pt x="128" y="384"/>
                    </a:lnTo>
                    <a:lnTo>
                      <a:pt x="98" y="367"/>
                    </a:lnTo>
                    <a:lnTo>
                      <a:pt x="98" y="309"/>
                    </a:lnTo>
                    <a:lnTo>
                      <a:pt x="69" y="317"/>
                    </a:lnTo>
                    <a:lnTo>
                      <a:pt x="52" y="274"/>
                    </a:lnTo>
                    <a:lnTo>
                      <a:pt x="0" y="225"/>
                    </a:lnTo>
                    <a:lnTo>
                      <a:pt x="38" y="147"/>
                    </a:lnTo>
                    <a:lnTo>
                      <a:pt x="27" y="111"/>
                    </a:lnTo>
                    <a:lnTo>
                      <a:pt x="65" y="104"/>
                    </a:lnTo>
                    <a:lnTo>
                      <a:pt x="69" y="53"/>
                    </a:lnTo>
                    <a:lnTo>
                      <a:pt x="47" y="26"/>
                    </a:lnTo>
                    <a:close/>
                  </a:path>
                </a:pathLst>
              </a:custGeom>
              <a:grpFill/>
              <a:ln w="6350">
                <a:solidFill>
                  <a:schemeClr val="bg1"/>
                </a:solidFill>
                <a:round/>
                <a:headEnd/>
                <a:tailEnd/>
              </a:ln>
            </p:spPr>
            <p:txBody>
              <a:bodyPr/>
              <a:lstStyle/>
              <a:p>
                <a:pPr>
                  <a:defRPr/>
                </a:pPr>
                <a:endParaRPr lang="en-GB" dirty="0"/>
              </a:p>
            </p:txBody>
          </p:sp>
          <p:sp>
            <p:nvSpPr>
              <p:cNvPr id="57" name="Freeform 41">
                <a:extLst>
                  <a:ext uri="{FF2B5EF4-FFF2-40B4-BE49-F238E27FC236}">
                    <a16:creationId xmlns:a16="http://schemas.microsoft.com/office/drawing/2014/main" id="{E31AE2D7-C441-465F-A6E6-2B61AE6477BA}"/>
                  </a:ext>
                </a:extLst>
              </p:cNvPr>
              <p:cNvSpPr>
                <a:spLocks/>
              </p:cNvSpPr>
              <p:nvPr/>
            </p:nvSpPr>
            <p:spPr bwMode="auto">
              <a:xfrm>
                <a:off x="4206" y="1689"/>
                <a:ext cx="92" cy="196"/>
              </a:xfrm>
              <a:custGeom>
                <a:avLst/>
                <a:gdLst>
                  <a:gd name="T0" fmla="*/ 17 w 92"/>
                  <a:gd name="T1" fmla="*/ 2 h 196"/>
                  <a:gd name="T2" fmla="*/ 39 w 92"/>
                  <a:gd name="T3" fmla="*/ 0 h 196"/>
                  <a:gd name="T4" fmla="*/ 82 w 92"/>
                  <a:gd name="T5" fmla="*/ 30 h 196"/>
                  <a:gd name="T6" fmla="*/ 76 w 92"/>
                  <a:gd name="T7" fmla="*/ 53 h 196"/>
                  <a:gd name="T8" fmla="*/ 91 w 92"/>
                  <a:gd name="T9" fmla="*/ 69 h 196"/>
                  <a:gd name="T10" fmla="*/ 92 w 92"/>
                  <a:gd name="T11" fmla="*/ 160 h 196"/>
                  <a:gd name="T12" fmla="*/ 77 w 92"/>
                  <a:gd name="T13" fmla="*/ 196 h 196"/>
                  <a:gd name="T14" fmla="*/ 59 w 92"/>
                  <a:gd name="T15" fmla="*/ 183 h 196"/>
                  <a:gd name="T16" fmla="*/ 41 w 92"/>
                  <a:gd name="T17" fmla="*/ 182 h 196"/>
                  <a:gd name="T18" fmla="*/ 9 w 92"/>
                  <a:gd name="T19" fmla="*/ 163 h 196"/>
                  <a:gd name="T20" fmla="*/ 33 w 92"/>
                  <a:gd name="T21" fmla="*/ 105 h 196"/>
                  <a:gd name="T22" fmla="*/ 0 w 92"/>
                  <a:gd name="T23" fmla="*/ 75 h 196"/>
                  <a:gd name="T24" fmla="*/ 17 w 92"/>
                  <a:gd name="T25" fmla="*/ 2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96"/>
                  <a:gd name="T41" fmla="*/ 92 w 92"/>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96">
                    <a:moveTo>
                      <a:pt x="17" y="2"/>
                    </a:moveTo>
                    <a:lnTo>
                      <a:pt x="39" y="0"/>
                    </a:lnTo>
                    <a:lnTo>
                      <a:pt x="82" y="30"/>
                    </a:lnTo>
                    <a:lnTo>
                      <a:pt x="76" y="53"/>
                    </a:lnTo>
                    <a:lnTo>
                      <a:pt x="91" y="69"/>
                    </a:lnTo>
                    <a:lnTo>
                      <a:pt x="92" y="160"/>
                    </a:lnTo>
                    <a:lnTo>
                      <a:pt x="77" y="196"/>
                    </a:lnTo>
                    <a:lnTo>
                      <a:pt x="59" y="183"/>
                    </a:lnTo>
                    <a:lnTo>
                      <a:pt x="41" y="182"/>
                    </a:lnTo>
                    <a:lnTo>
                      <a:pt x="9" y="163"/>
                    </a:lnTo>
                    <a:lnTo>
                      <a:pt x="33" y="105"/>
                    </a:lnTo>
                    <a:lnTo>
                      <a:pt x="0" y="75"/>
                    </a:lnTo>
                    <a:lnTo>
                      <a:pt x="17" y="2"/>
                    </a:lnTo>
                    <a:close/>
                  </a:path>
                </a:pathLst>
              </a:custGeom>
              <a:grpFill/>
              <a:ln w="6350">
                <a:solidFill>
                  <a:schemeClr val="bg1"/>
                </a:solidFill>
                <a:round/>
                <a:headEnd/>
                <a:tailEnd/>
              </a:ln>
            </p:spPr>
            <p:txBody>
              <a:bodyPr/>
              <a:lstStyle/>
              <a:p>
                <a:pPr>
                  <a:defRPr/>
                </a:pPr>
                <a:endParaRPr lang="en-GB" dirty="0"/>
              </a:p>
            </p:txBody>
          </p:sp>
          <p:sp>
            <p:nvSpPr>
              <p:cNvPr id="58" name="Freeform 42">
                <a:extLst>
                  <a:ext uri="{FF2B5EF4-FFF2-40B4-BE49-F238E27FC236}">
                    <a16:creationId xmlns:a16="http://schemas.microsoft.com/office/drawing/2014/main" id="{00000453-7A9F-4A08-8FC2-45EE87F8674C}"/>
                  </a:ext>
                </a:extLst>
              </p:cNvPr>
              <p:cNvSpPr>
                <a:spLocks/>
              </p:cNvSpPr>
              <p:nvPr/>
            </p:nvSpPr>
            <p:spPr bwMode="auto">
              <a:xfrm>
                <a:off x="4277" y="1604"/>
                <a:ext cx="113" cy="93"/>
              </a:xfrm>
              <a:custGeom>
                <a:avLst/>
                <a:gdLst>
                  <a:gd name="T0" fmla="*/ 0 w 113"/>
                  <a:gd name="T1" fmla="*/ 23 h 93"/>
                  <a:gd name="T2" fmla="*/ 87 w 113"/>
                  <a:gd name="T3" fmla="*/ 0 h 93"/>
                  <a:gd name="T4" fmla="*/ 113 w 113"/>
                  <a:gd name="T5" fmla="*/ 42 h 93"/>
                  <a:gd name="T6" fmla="*/ 98 w 113"/>
                  <a:gd name="T7" fmla="*/ 61 h 93"/>
                  <a:gd name="T8" fmla="*/ 70 w 113"/>
                  <a:gd name="T9" fmla="*/ 54 h 93"/>
                  <a:gd name="T10" fmla="*/ 28 w 113"/>
                  <a:gd name="T11" fmla="*/ 93 h 93"/>
                  <a:gd name="T12" fmla="*/ 5 w 113"/>
                  <a:gd name="T13" fmla="*/ 73 h 93"/>
                  <a:gd name="T14" fmla="*/ 0 w 113"/>
                  <a:gd name="T15" fmla="*/ 23 h 93"/>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93"/>
                  <a:gd name="T26" fmla="*/ 113 w 11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93">
                    <a:moveTo>
                      <a:pt x="0" y="23"/>
                    </a:moveTo>
                    <a:lnTo>
                      <a:pt x="87" y="0"/>
                    </a:lnTo>
                    <a:lnTo>
                      <a:pt x="113" y="42"/>
                    </a:lnTo>
                    <a:lnTo>
                      <a:pt x="98" y="61"/>
                    </a:lnTo>
                    <a:lnTo>
                      <a:pt x="70" y="54"/>
                    </a:lnTo>
                    <a:lnTo>
                      <a:pt x="28" y="93"/>
                    </a:lnTo>
                    <a:lnTo>
                      <a:pt x="5" y="73"/>
                    </a:lnTo>
                    <a:lnTo>
                      <a:pt x="0" y="23"/>
                    </a:lnTo>
                    <a:close/>
                  </a:path>
                </a:pathLst>
              </a:custGeom>
              <a:grpFill/>
              <a:ln w="6350">
                <a:solidFill>
                  <a:schemeClr val="bg1"/>
                </a:solidFill>
                <a:round/>
                <a:headEnd/>
                <a:tailEnd/>
              </a:ln>
            </p:spPr>
            <p:txBody>
              <a:bodyPr/>
              <a:lstStyle/>
              <a:p>
                <a:pPr>
                  <a:defRPr/>
                </a:pPr>
                <a:endParaRPr lang="en-GB" dirty="0"/>
              </a:p>
            </p:txBody>
          </p:sp>
          <p:sp>
            <p:nvSpPr>
              <p:cNvPr id="59" name="Freeform 43">
                <a:extLst>
                  <a:ext uri="{FF2B5EF4-FFF2-40B4-BE49-F238E27FC236}">
                    <a16:creationId xmlns:a16="http://schemas.microsoft.com/office/drawing/2014/main" id="{7FF2E43F-92ED-4A99-BECB-35FA8F5659FD}"/>
                  </a:ext>
                </a:extLst>
              </p:cNvPr>
              <p:cNvSpPr>
                <a:spLocks/>
              </p:cNvSpPr>
              <p:nvPr/>
            </p:nvSpPr>
            <p:spPr bwMode="auto">
              <a:xfrm>
                <a:off x="4364" y="1595"/>
                <a:ext cx="57" cy="51"/>
              </a:xfrm>
              <a:custGeom>
                <a:avLst/>
                <a:gdLst>
                  <a:gd name="T0" fmla="*/ 0 w 57"/>
                  <a:gd name="T1" fmla="*/ 9 h 51"/>
                  <a:gd name="T2" fmla="*/ 24 w 57"/>
                  <a:gd name="T3" fmla="*/ 0 h 51"/>
                  <a:gd name="T4" fmla="*/ 57 w 57"/>
                  <a:gd name="T5" fmla="*/ 26 h 51"/>
                  <a:gd name="T6" fmla="*/ 50 w 57"/>
                  <a:gd name="T7" fmla="*/ 33 h 51"/>
                  <a:gd name="T8" fmla="*/ 34 w 57"/>
                  <a:gd name="T9" fmla="*/ 33 h 51"/>
                  <a:gd name="T10" fmla="*/ 26 w 57"/>
                  <a:gd name="T11" fmla="*/ 51 h 51"/>
                  <a:gd name="T12" fmla="*/ 0 w 57"/>
                  <a:gd name="T13" fmla="*/ 9 h 51"/>
                  <a:gd name="T14" fmla="*/ 0 60000 65536"/>
                  <a:gd name="T15" fmla="*/ 0 60000 65536"/>
                  <a:gd name="T16" fmla="*/ 0 60000 65536"/>
                  <a:gd name="T17" fmla="*/ 0 60000 65536"/>
                  <a:gd name="T18" fmla="*/ 0 60000 65536"/>
                  <a:gd name="T19" fmla="*/ 0 60000 65536"/>
                  <a:gd name="T20" fmla="*/ 0 60000 65536"/>
                  <a:gd name="T21" fmla="*/ 0 w 57"/>
                  <a:gd name="T22" fmla="*/ 0 h 51"/>
                  <a:gd name="T23" fmla="*/ 57 w 5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1">
                    <a:moveTo>
                      <a:pt x="0" y="9"/>
                    </a:moveTo>
                    <a:lnTo>
                      <a:pt x="24" y="0"/>
                    </a:lnTo>
                    <a:lnTo>
                      <a:pt x="57" y="26"/>
                    </a:lnTo>
                    <a:lnTo>
                      <a:pt x="50" y="33"/>
                    </a:lnTo>
                    <a:lnTo>
                      <a:pt x="34" y="33"/>
                    </a:lnTo>
                    <a:lnTo>
                      <a:pt x="26" y="51"/>
                    </a:lnTo>
                    <a:lnTo>
                      <a:pt x="0" y="9"/>
                    </a:lnTo>
                    <a:close/>
                  </a:path>
                </a:pathLst>
              </a:custGeom>
              <a:grpFill/>
              <a:ln w="6350">
                <a:solidFill>
                  <a:schemeClr val="bg1"/>
                </a:solidFill>
                <a:round/>
                <a:headEnd/>
                <a:tailEnd/>
              </a:ln>
            </p:spPr>
            <p:txBody>
              <a:bodyPr/>
              <a:lstStyle/>
              <a:p>
                <a:pPr>
                  <a:defRPr/>
                </a:pPr>
                <a:endParaRPr lang="en-GB" dirty="0"/>
              </a:p>
            </p:txBody>
          </p:sp>
        </p:grpSp>
        <p:sp>
          <p:nvSpPr>
            <p:cNvPr id="31" name="Freeform 44">
              <a:extLst>
                <a:ext uri="{FF2B5EF4-FFF2-40B4-BE49-F238E27FC236}">
                  <a16:creationId xmlns:a16="http://schemas.microsoft.com/office/drawing/2014/main" id="{442B8ABC-B6E9-495F-94BC-225F7C2E55BE}"/>
                </a:ext>
              </a:extLst>
            </p:cNvPr>
            <p:cNvSpPr>
              <a:spLocks/>
            </p:cNvSpPr>
            <p:nvPr/>
          </p:nvSpPr>
          <p:spPr bwMode="auto">
            <a:xfrm>
              <a:off x="2030795" y="1914525"/>
              <a:ext cx="801377" cy="584200"/>
            </a:xfrm>
            <a:custGeom>
              <a:avLst/>
              <a:gdLst>
                <a:gd name="T0" fmla="*/ 134 w 389"/>
                <a:gd name="T1" fmla="*/ 0 h 307"/>
                <a:gd name="T2" fmla="*/ 245 w 389"/>
                <a:gd name="T3" fmla="*/ 24 h 307"/>
                <a:gd name="T4" fmla="*/ 328 w 389"/>
                <a:gd name="T5" fmla="*/ 39 h 307"/>
                <a:gd name="T6" fmla="*/ 369 w 389"/>
                <a:gd name="T7" fmla="*/ 46 h 307"/>
                <a:gd name="T8" fmla="*/ 411 w 389"/>
                <a:gd name="T9" fmla="*/ 51 h 307"/>
                <a:gd name="T10" fmla="*/ 466 w 389"/>
                <a:gd name="T11" fmla="*/ 59 h 307"/>
                <a:gd name="T12" fmla="*/ 535 w 389"/>
                <a:gd name="T13" fmla="*/ 68 h 307"/>
                <a:gd name="T14" fmla="*/ 489 w 389"/>
                <a:gd name="T15" fmla="*/ 307 h 307"/>
                <a:gd name="T16" fmla="*/ 282 w 389"/>
                <a:gd name="T17" fmla="*/ 273 h 307"/>
                <a:gd name="T18" fmla="*/ 255 w 389"/>
                <a:gd name="T19" fmla="*/ 288 h 307"/>
                <a:gd name="T20" fmla="*/ 216 w 389"/>
                <a:gd name="T21" fmla="*/ 265 h 307"/>
                <a:gd name="T22" fmla="*/ 184 w 389"/>
                <a:gd name="T23" fmla="*/ 288 h 307"/>
                <a:gd name="T24" fmla="*/ 154 w 389"/>
                <a:gd name="T25" fmla="*/ 268 h 307"/>
                <a:gd name="T26" fmla="*/ 68 w 389"/>
                <a:gd name="T27" fmla="*/ 265 h 307"/>
                <a:gd name="T28" fmla="*/ 81 w 389"/>
                <a:gd name="T29" fmla="*/ 226 h 307"/>
                <a:gd name="T30" fmla="*/ 18 w 389"/>
                <a:gd name="T31" fmla="*/ 222 h 307"/>
                <a:gd name="T32" fmla="*/ 13 w 389"/>
                <a:gd name="T33" fmla="*/ 200 h 307"/>
                <a:gd name="T34" fmla="*/ 25 w 389"/>
                <a:gd name="T35" fmla="*/ 177 h 307"/>
                <a:gd name="T36" fmla="*/ 11 w 389"/>
                <a:gd name="T37" fmla="*/ 155 h 307"/>
                <a:gd name="T38" fmla="*/ 12 w 389"/>
                <a:gd name="T39" fmla="*/ 96 h 307"/>
                <a:gd name="T40" fmla="*/ 0 w 389"/>
                <a:gd name="T41" fmla="*/ 50 h 307"/>
                <a:gd name="T42" fmla="*/ 5 w 389"/>
                <a:gd name="T43" fmla="*/ 32 h 307"/>
                <a:gd name="T44" fmla="*/ 34 w 389"/>
                <a:gd name="T45" fmla="*/ 39 h 307"/>
                <a:gd name="T46" fmla="*/ 63 w 389"/>
                <a:gd name="T47" fmla="*/ 66 h 307"/>
                <a:gd name="T48" fmla="*/ 115 w 389"/>
                <a:gd name="T49" fmla="*/ 72 h 307"/>
                <a:gd name="T50" fmla="*/ 129 w 389"/>
                <a:gd name="T51" fmla="*/ 94 h 307"/>
                <a:gd name="T52" fmla="*/ 103 w 389"/>
                <a:gd name="T53" fmla="*/ 94 h 307"/>
                <a:gd name="T54" fmla="*/ 100 w 389"/>
                <a:gd name="T55" fmla="*/ 113 h 307"/>
                <a:gd name="T56" fmla="*/ 115 w 389"/>
                <a:gd name="T57" fmla="*/ 115 h 307"/>
                <a:gd name="T58" fmla="*/ 120 w 389"/>
                <a:gd name="T59" fmla="*/ 134 h 307"/>
                <a:gd name="T60" fmla="*/ 89 w 389"/>
                <a:gd name="T61" fmla="*/ 148 h 307"/>
                <a:gd name="T62" fmla="*/ 89 w 389"/>
                <a:gd name="T63" fmla="*/ 161 h 307"/>
                <a:gd name="T64" fmla="*/ 124 w 389"/>
                <a:gd name="T65" fmla="*/ 161 h 307"/>
                <a:gd name="T66" fmla="*/ 134 w 389"/>
                <a:gd name="T67" fmla="*/ 128 h 307"/>
                <a:gd name="T68" fmla="*/ 162 w 389"/>
                <a:gd name="T69" fmla="*/ 108 h 307"/>
                <a:gd name="T70" fmla="*/ 129 w 389"/>
                <a:gd name="T71" fmla="*/ 57 h 307"/>
                <a:gd name="T72" fmla="*/ 150 w 389"/>
                <a:gd name="T73" fmla="*/ 40 h 307"/>
                <a:gd name="T74" fmla="*/ 134 w 389"/>
                <a:gd name="T75" fmla="*/ 0 h 3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9"/>
                <a:gd name="T115" fmla="*/ 0 h 307"/>
                <a:gd name="T116" fmla="*/ 389 w 389"/>
                <a:gd name="T117" fmla="*/ 307 h 3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9" h="307">
                  <a:moveTo>
                    <a:pt x="98" y="0"/>
                  </a:moveTo>
                  <a:lnTo>
                    <a:pt x="178" y="24"/>
                  </a:lnTo>
                  <a:lnTo>
                    <a:pt x="239" y="39"/>
                  </a:lnTo>
                  <a:lnTo>
                    <a:pt x="269" y="46"/>
                  </a:lnTo>
                  <a:lnTo>
                    <a:pt x="299" y="51"/>
                  </a:lnTo>
                  <a:lnTo>
                    <a:pt x="340" y="59"/>
                  </a:lnTo>
                  <a:lnTo>
                    <a:pt x="389" y="68"/>
                  </a:lnTo>
                  <a:lnTo>
                    <a:pt x="357" y="307"/>
                  </a:lnTo>
                  <a:lnTo>
                    <a:pt x="206" y="273"/>
                  </a:lnTo>
                  <a:lnTo>
                    <a:pt x="186" y="288"/>
                  </a:lnTo>
                  <a:lnTo>
                    <a:pt x="158" y="265"/>
                  </a:lnTo>
                  <a:lnTo>
                    <a:pt x="134" y="288"/>
                  </a:lnTo>
                  <a:lnTo>
                    <a:pt x="112" y="268"/>
                  </a:lnTo>
                  <a:lnTo>
                    <a:pt x="50" y="265"/>
                  </a:lnTo>
                  <a:lnTo>
                    <a:pt x="59" y="226"/>
                  </a:lnTo>
                  <a:lnTo>
                    <a:pt x="14" y="222"/>
                  </a:lnTo>
                  <a:lnTo>
                    <a:pt x="9" y="200"/>
                  </a:lnTo>
                  <a:lnTo>
                    <a:pt x="18" y="177"/>
                  </a:lnTo>
                  <a:lnTo>
                    <a:pt x="7" y="155"/>
                  </a:lnTo>
                  <a:lnTo>
                    <a:pt x="8" y="96"/>
                  </a:lnTo>
                  <a:lnTo>
                    <a:pt x="0" y="50"/>
                  </a:lnTo>
                  <a:lnTo>
                    <a:pt x="5" y="32"/>
                  </a:lnTo>
                  <a:lnTo>
                    <a:pt x="25" y="39"/>
                  </a:lnTo>
                  <a:lnTo>
                    <a:pt x="46" y="66"/>
                  </a:lnTo>
                  <a:lnTo>
                    <a:pt x="84" y="72"/>
                  </a:lnTo>
                  <a:lnTo>
                    <a:pt x="94" y="94"/>
                  </a:lnTo>
                  <a:lnTo>
                    <a:pt x="75" y="94"/>
                  </a:lnTo>
                  <a:lnTo>
                    <a:pt x="73" y="113"/>
                  </a:lnTo>
                  <a:lnTo>
                    <a:pt x="84" y="115"/>
                  </a:lnTo>
                  <a:lnTo>
                    <a:pt x="88" y="134"/>
                  </a:lnTo>
                  <a:lnTo>
                    <a:pt x="65" y="148"/>
                  </a:lnTo>
                  <a:lnTo>
                    <a:pt x="65" y="161"/>
                  </a:lnTo>
                  <a:lnTo>
                    <a:pt x="91" y="161"/>
                  </a:lnTo>
                  <a:lnTo>
                    <a:pt x="98" y="128"/>
                  </a:lnTo>
                  <a:lnTo>
                    <a:pt x="118" y="108"/>
                  </a:lnTo>
                  <a:lnTo>
                    <a:pt x="94" y="57"/>
                  </a:lnTo>
                  <a:lnTo>
                    <a:pt x="109" y="40"/>
                  </a:lnTo>
                  <a:lnTo>
                    <a:pt x="98" y="0"/>
                  </a:lnTo>
                  <a:close/>
                </a:path>
              </a:pathLst>
            </a:custGeom>
            <a:grpFill/>
            <a:ln w="6350">
              <a:solidFill>
                <a:schemeClr val="bg1"/>
              </a:solidFill>
              <a:round/>
              <a:headEnd/>
              <a:tailEnd/>
            </a:ln>
          </p:spPr>
          <p:txBody>
            <a:bodyPr/>
            <a:lstStyle/>
            <a:p>
              <a:pPr>
                <a:defRPr/>
              </a:pPr>
              <a:endParaRPr lang="en-GB" dirty="0"/>
            </a:p>
          </p:txBody>
        </p:sp>
        <p:sp>
          <p:nvSpPr>
            <p:cNvPr id="32" name="Freeform 45">
              <a:extLst>
                <a:ext uri="{FF2B5EF4-FFF2-40B4-BE49-F238E27FC236}">
                  <a16:creationId xmlns:a16="http://schemas.microsoft.com/office/drawing/2014/main" id="{120EE865-432D-43B1-B243-8A95B5920700}"/>
                </a:ext>
              </a:extLst>
            </p:cNvPr>
            <p:cNvSpPr>
              <a:spLocks/>
            </p:cNvSpPr>
            <p:nvPr/>
          </p:nvSpPr>
          <p:spPr bwMode="auto">
            <a:xfrm>
              <a:off x="1839908" y="2336800"/>
              <a:ext cx="1002582" cy="760413"/>
            </a:xfrm>
            <a:custGeom>
              <a:avLst/>
              <a:gdLst>
                <a:gd name="T0" fmla="*/ 147 w 485"/>
                <a:gd name="T1" fmla="*/ 0 h 399"/>
                <a:gd name="T2" fmla="*/ 127 w 485"/>
                <a:gd name="T3" fmla="*/ 9 h 399"/>
                <a:gd name="T4" fmla="*/ 115 w 485"/>
                <a:gd name="T5" fmla="*/ 44 h 399"/>
                <a:gd name="T6" fmla="*/ 102 w 485"/>
                <a:gd name="T7" fmla="*/ 73 h 399"/>
                <a:gd name="T8" fmla="*/ 94 w 485"/>
                <a:gd name="T9" fmla="*/ 97 h 399"/>
                <a:gd name="T10" fmla="*/ 81 w 485"/>
                <a:gd name="T11" fmla="*/ 123 h 399"/>
                <a:gd name="T12" fmla="*/ 67 w 485"/>
                <a:gd name="T13" fmla="*/ 149 h 399"/>
                <a:gd name="T14" fmla="*/ 50 w 485"/>
                <a:gd name="T15" fmla="*/ 177 h 399"/>
                <a:gd name="T16" fmla="*/ 26 w 485"/>
                <a:gd name="T17" fmla="*/ 210 h 399"/>
                <a:gd name="T18" fmla="*/ 0 w 485"/>
                <a:gd name="T19" fmla="*/ 241 h 399"/>
                <a:gd name="T20" fmla="*/ 0 w 485"/>
                <a:gd name="T21" fmla="*/ 311 h 399"/>
                <a:gd name="T22" fmla="*/ 376 w 485"/>
                <a:gd name="T23" fmla="*/ 371 h 399"/>
                <a:gd name="T24" fmla="*/ 552 w 485"/>
                <a:gd name="T25" fmla="*/ 399 h 399"/>
                <a:gd name="T26" fmla="*/ 587 w 485"/>
                <a:gd name="T27" fmla="*/ 260 h 399"/>
                <a:gd name="T28" fmla="*/ 610 w 485"/>
                <a:gd name="T29" fmla="*/ 249 h 399"/>
                <a:gd name="T30" fmla="*/ 588 w 485"/>
                <a:gd name="T31" fmla="*/ 218 h 399"/>
                <a:gd name="T32" fmla="*/ 600 w 485"/>
                <a:gd name="T33" fmla="*/ 186 h 399"/>
                <a:gd name="T34" fmla="*/ 670 w 485"/>
                <a:gd name="T35" fmla="*/ 133 h 399"/>
                <a:gd name="T36" fmla="*/ 621 w 485"/>
                <a:gd name="T37" fmla="*/ 85 h 399"/>
                <a:gd name="T38" fmla="*/ 412 w 485"/>
                <a:gd name="T39" fmla="*/ 51 h 399"/>
                <a:gd name="T40" fmla="*/ 386 w 485"/>
                <a:gd name="T41" fmla="*/ 65 h 399"/>
                <a:gd name="T42" fmla="*/ 346 w 485"/>
                <a:gd name="T43" fmla="*/ 42 h 399"/>
                <a:gd name="T44" fmla="*/ 312 w 485"/>
                <a:gd name="T45" fmla="*/ 66 h 399"/>
                <a:gd name="T46" fmla="*/ 281 w 485"/>
                <a:gd name="T47" fmla="*/ 42 h 399"/>
                <a:gd name="T48" fmla="*/ 197 w 485"/>
                <a:gd name="T49" fmla="*/ 43 h 399"/>
                <a:gd name="T50" fmla="*/ 209 w 485"/>
                <a:gd name="T51" fmla="*/ 4 h 399"/>
                <a:gd name="T52" fmla="*/ 147 w 485"/>
                <a:gd name="T53" fmla="*/ 0 h 3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5"/>
                <a:gd name="T82" fmla="*/ 0 h 399"/>
                <a:gd name="T83" fmla="*/ 485 w 485"/>
                <a:gd name="T84" fmla="*/ 399 h 3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5" h="399">
                  <a:moveTo>
                    <a:pt x="106" y="0"/>
                  </a:moveTo>
                  <a:lnTo>
                    <a:pt x="92" y="9"/>
                  </a:lnTo>
                  <a:lnTo>
                    <a:pt x="83" y="44"/>
                  </a:lnTo>
                  <a:lnTo>
                    <a:pt x="74" y="73"/>
                  </a:lnTo>
                  <a:lnTo>
                    <a:pt x="68" y="97"/>
                  </a:lnTo>
                  <a:lnTo>
                    <a:pt x="59" y="123"/>
                  </a:lnTo>
                  <a:lnTo>
                    <a:pt x="49" y="149"/>
                  </a:lnTo>
                  <a:lnTo>
                    <a:pt x="36" y="177"/>
                  </a:lnTo>
                  <a:lnTo>
                    <a:pt x="18" y="210"/>
                  </a:lnTo>
                  <a:lnTo>
                    <a:pt x="0" y="241"/>
                  </a:lnTo>
                  <a:lnTo>
                    <a:pt x="0" y="311"/>
                  </a:lnTo>
                  <a:lnTo>
                    <a:pt x="272" y="371"/>
                  </a:lnTo>
                  <a:lnTo>
                    <a:pt x="398" y="399"/>
                  </a:lnTo>
                  <a:lnTo>
                    <a:pt x="424" y="260"/>
                  </a:lnTo>
                  <a:lnTo>
                    <a:pt x="441" y="249"/>
                  </a:lnTo>
                  <a:lnTo>
                    <a:pt x="425" y="218"/>
                  </a:lnTo>
                  <a:lnTo>
                    <a:pt x="433" y="186"/>
                  </a:lnTo>
                  <a:lnTo>
                    <a:pt x="485" y="133"/>
                  </a:lnTo>
                  <a:lnTo>
                    <a:pt x="449" y="85"/>
                  </a:lnTo>
                  <a:lnTo>
                    <a:pt x="298" y="51"/>
                  </a:lnTo>
                  <a:lnTo>
                    <a:pt x="278" y="65"/>
                  </a:lnTo>
                  <a:lnTo>
                    <a:pt x="250" y="42"/>
                  </a:lnTo>
                  <a:lnTo>
                    <a:pt x="226" y="66"/>
                  </a:lnTo>
                  <a:lnTo>
                    <a:pt x="203" y="42"/>
                  </a:lnTo>
                  <a:lnTo>
                    <a:pt x="143" y="43"/>
                  </a:lnTo>
                  <a:lnTo>
                    <a:pt x="151" y="4"/>
                  </a:lnTo>
                  <a:lnTo>
                    <a:pt x="106" y="0"/>
                  </a:lnTo>
                  <a:close/>
                </a:path>
              </a:pathLst>
            </a:custGeom>
            <a:grpFill/>
            <a:ln w="6350">
              <a:solidFill>
                <a:schemeClr val="bg1"/>
              </a:solidFill>
              <a:round/>
              <a:headEnd/>
              <a:tailEnd/>
            </a:ln>
          </p:spPr>
          <p:txBody>
            <a:bodyPr/>
            <a:lstStyle/>
            <a:p>
              <a:pPr>
                <a:defRPr/>
              </a:pPr>
              <a:endParaRPr lang="en-GB" dirty="0"/>
            </a:p>
          </p:txBody>
        </p:sp>
        <p:sp>
          <p:nvSpPr>
            <p:cNvPr id="33" name="Freeform 46">
              <a:extLst>
                <a:ext uri="{FF2B5EF4-FFF2-40B4-BE49-F238E27FC236}">
                  <a16:creationId xmlns:a16="http://schemas.microsoft.com/office/drawing/2014/main" id="{D8772527-92BC-4CEC-BE0D-CE17009D2CF1}"/>
                </a:ext>
              </a:extLst>
            </p:cNvPr>
            <p:cNvSpPr>
              <a:spLocks/>
            </p:cNvSpPr>
            <p:nvPr/>
          </p:nvSpPr>
          <p:spPr bwMode="auto">
            <a:xfrm>
              <a:off x="1757363" y="2925763"/>
              <a:ext cx="1057612" cy="1619250"/>
            </a:xfrm>
            <a:custGeom>
              <a:avLst/>
              <a:gdLst>
                <a:gd name="T0" fmla="*/ 55 w 512"/>
                <a:gd name="T1" fmla="*/ 0 h 850"/>
                <a:gd name="T2" fmla="*/ 379 w 512"/>
                <a:gd name="T3" fmla="*/ 50 h 850"/>
                <a:gd name="T4" fmla="*/ 308 w 512"/>
                <a:gd name="T5" fmla="*/ 300 h 850"/>
                <a:gd name="T6" fmla="*/ 673 w 512"/>
                <a:gd name="T7" fmla="*/ 681 h 850"/>
                <a:gd name="T8" fmla="*/ 708 w 512"/>
                <a:gd name="T9" fmla="*/ 730 h 850"/>
                <a:gd name="T10" fmla="*/ 672 w 512"/>
                <a:gd name="T11" fmla="*/ 753 h 850"/>
                <a:gd name="T12" fmla="*/ 651 w 512"/>
                <a:gd name="T13" fmla="*/ 795 h 850"/>
                <a:gd name="T14" fmla="*/ 628 w 512"/>
                <a:gd name="T15" fmla="*/ 820 h 850"/>
                <a:gd name="T16" fmla="*/ 653 w 512"/>
                <a:gd name="T17" fmla="*/ 842 h 850"/>
                <a:gd name="T18" fmla="*/ 612 w 512"/>
                <a:gd name="T19" fmla="*/ 850 h 850"/>
                <a:gd name="T20" fmla="*/ 398 w 512"/>
                <a:gd name="T21" fmla="*/ 844 h 850"/>
                <a:gd name="T22" fmla="*/ 384 w 512"/>
                <a:gd name="T23" fmla="*/ 794 h 850"/>
                <a:gd name="T24" fmla="*/ 348 w 512"/>
                <a:gd name="T25" fmla="*/ 758 h 850"/>
                <a:gd name="T26" fmla="*/ 320 w 512"/>
                <a:gd name="T27" fmla="*/ 745 h 850"/>
                <a:gd name="T28" fmla="*/ 313 w 512"/>
                <a:gd name="T29" fmla="*/ 719 h 850"/>
                <a:gd name="T30" fmla="*/ 291 w 512"/>
                <a:gd name="T31" fmla="*/ 705 h 850"/>
                <a:gd name="T32" fmla="*/ 268 w 512"/>
                <a:gd name="T33" fmla="*/ 687 h 850"/>
                <a:gd name="T34" fmla="*/ 260 w 512"/>
                <a:gd name="T35" fmla="*/ 667 h 850"/>
                <a:gd name="T36" fmla="*/ 240 w 512"/>
                <a:gd name="T37" fmla="*/ 654 h 850"/>
                <a:gd name="T38" fmla="*/ 207 w 512"/>
                <a:gd name="T39" fmla="*/ 661 h 850"/>
                <a:gd name="T40" fmla="*/ 168 w 512"/>
                <a:gd name="T41" fmla="*/ 651 h 850"/>
                <a:gd name="T42" fmla="*/ 168 w 512"/>
                <a:gd name="T43" fmla="*/ 640 h 850"/>
                <a:gd name="T44" fmla="*/ 167 w 512"/>
                <a:gd name="T45" fmla="*/ 617 h 850"/>
                <a:gd name="T46" fmla="*/ 152 w 512"/>
                <a:gd name="T47" fmla="*/ 591 h 850"/>
                <a:gd name="T48" fmla="*/ 151 w 512"/>
                <a:gd name="T49" fmla="*/ 570 h 850"/>
                <a:gd name="T50" fmla="*/ 134 w 512"/>
                <a:gd name="T51" fmla="*/ 551 h 850"/>
                <a:gd name="T52" fmla="*/ 138 w 512"/>
                <a:gd name="T53" fmla="*/ 533 h 850"/>
                <a:gd name="T54" fmla="*/ 92 w 512"/>
                <a:gd name="T55" fmla="*/ 490 h 850"/>
                <a:gd name="T56" fmla="*/ 92 w 512"/>
                <a:gd name="T57" fmla="*/ 465 h 850"/>
                <a:gd name="T58" fmla="*/ 115 w 512"/>
                <a:gd name="T59" fmla="*/ 456 h 850"/>
                <a:gd name="T60" fmla="*/ 115 w 512"/>
                <a:gd name="T61" fmla="*/ 440 h 850"/>
                <a:gd name="T62" fmla="*/ 92 w 512"/>
                <a:gd name="T63" fmla="*/ 436 h 850"/>
                <a:gd name="T64" fmla="*/ 80 w 512"/>
                <a:gd name="T65" fmla="*/ 412 h 850"/>
                <a:gd name="T66" fmla="*/ 69 w 512"/>
                <a:gd name="T67" fmla="*/ 371 h 850"/>
                <a:gd name="T68" fmla="*/ 103 w 512"/>
                <a:gd name="T69" fmla="*/ 393 h 850"/>
                <a:gd name="T70" fmla="*/ 89 w 512"/>
                <a:gd name="T71" fmla="*/ 364 h 850"/>
                <a:gd name="T72" fmla="*/ 115 w 512"/>
                <a:gd name="T73" fmla="*/ 364 h 850"/>
                <a:gd name="T74" fmla="*/ 115 w 512"/>
                <a:gd name="T75" fmla="*/ 343 h 850"/>
                <a:gd name="T76" fmla="*/ 89 w 512"/>
                <a:gd name="T77" fmla="*/ 329 h 850"/>
                <a:gd name="T78" fmla="*/ 78 w 512"/>
                <a:gd name="T79" fmla="*/ 349 h 850"/>
                <a:gd name="T80" fmla="*/ 55 w 512"/>
                <a:gd name="T81" fmla="*/ 342 h 850"/>
                <a:gd name="T82" fmla="*/ 11 w 512"/>
                <a:gd name="T83" fmla="*/ 246 h 850"/>
                <a:gd name="T84" fmla="*/ 22 w 512"/>
                <a:gd name="T85" fmla="*/ 178 h 850"/>
                <a:gd name="T86" fmla="*/ 0 w 512"/>
                <a:gd name="T87" fmla="*/ 139 h 850"/>
                <a:gd name="T88" fmla="*/ 12 w 512"/>
                <a:gd name="T89" fmla="*/ 110 h 850"/>
                <a:gd name="T90" fmla="*/ 33 w 512"/>
                <a:gd name="T91" fmla="*/ 104 h 850"/>
                <a:gd name="T92" fmla="*/ 55 w 512"/>
                <a:gd name="T93" fmla="*/ 57 h 850"/>
                <a:gd name="T94" fmla="*/ 55 w 512"/>
                <a:gd name="T95" fmla="*/ 0 h 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2"/>
                <a:gd name="T145" fmla="*/ 0 h 850"/>
                <a:gd name="T146" fmla="*/ 512 w 512"/>
                <a:gd name="T147" fmla="*/ 850 h 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2" h="850">
                  <a:moveTo>
                    <a:pt x="40" y="0"/>
                  </a:moveTo>
                  <a:lnTo>
                    <a:pt x="275" y="50"/>
                  </a:lnTo>
                  <a:lnTo>
                    <a:pt x="223" y="300"/>
                  </a:lnTo>
                  <a:lnTo>
                    <a:pt x="488" y="681"/>
                  </a:lnTo>
                  <a:lnTo>
                    <a:pt x="512" y="730"/>
                  </a:lnTo>
                  <a:lnTo>
                    <a:pt x="487" y="753"/>
                  </a:lnTo>
                  <a:lnTo>
                    <a:pt x="471" y="795"/>
                  </a:lnTo>
                  <a:lnTo>
                    <a:pt x="455" y="820"/>
                  </a:lnTo>
                  <a:lnTo>
                    <a:pt x="472" y="842"/>
                  </a:lnTo>
                  <a:lnTo>
                    <a:pt x="444" y="850"/>
                  </a:lnTo>
                  <a:lnTo>
                    <a:pt x="289" y="844"/>
                  </a:lnTo>
                  <a:lnTo>
                    <a:pt x="279" y="794"/>
                  </a:lnTo>
                  <a:lnTo>
                    <a:pt x="252" y="758"/>
                  </a:lnTo>
                  <a:lnTo>
                    <a:pt x="232" y="745"/>
                  </a:lnTo>
                  <a:lnTo>
                    <a:pt x="227" y="719"/>
                  </a:lnTo>
                  <a:lnTo>
                    <a:pt x="210" y="705"/>
                  </a:lnTo>
                  <a:lnTo>
                    <a:pt x="194" y="687"/>
                  </a:lnTo>
                  <a:lnTo>
                    <a:pt x="188" y="667"/>
                  </a:lnTo>
                  <a:lnTo>
                    <a:pt x="173" y="654"/>
                  </a:lnTo>
                  <a:lnTo>
                    <a:pt x="149" y="661"/>
                  </a:lnTo>
                  <a:lnTo>
                    <a:pt x="122" y="651"/>
                  </a:lnTo>
                  <a:lnTo>
                    <a:pt x="122" y="640"/>
                  </a:lnTo>
                  <a:lnTo>
                    <a:pt x="121" y="617"/>
                  </a:lnTo>
                  <a:lnTo>
                    <a:pt x="110" y="591"/>
                  </a:lnTo>
                  <a:lnTo>
                    <a:pt x="109" y="570"/>
                  </a:lnTo>
                  <a:lnTo>
                    <a:pt x="97" y="551"/>
                  </a:lnTo>
                  <a:lnTo>
                    <a:pt x="100" y="533"/>
                  </a:lnTo>
                  <a:lnTo>
                    <a:pt x="66" y="490"/>
                  </a:lnTo>
                  <a:lnTo>
                    <a:pt x="66" y="465"/>
                  </a:lnTo>
                  <a:lnTo>
                    <a:pt x="83" y="456"/>
                  </a:lnTo>
                  <a:lnTo>
                    <a:pt x="83" y="440"/>
                  </a:lnTo>
                  <a:lnTo>
                    <a:pt x="66" y="436"/>
                  </a:lnTo>
                  <a:lnTo>
                    <a:pt x="58" y="412"/>
                  </a:lnTo>
                  <a:lnTo>
                    <a:pt x="50" y="371"/>
                  </a:lnTo>
                  <a:lnTo>
                    <a:pt x="75" y="393"/>
                  </a:lnTo>
                  <a:lnTo>
                    <a:pt x="65" y="364"/>
                  </a:lnTo>
                  <a:lnTo>
                    <a:pt x="83" y="364"/>
                  </a:lnTo>
                  <a:lnTo>
                    <a:pt x="83" y="343"/>
                  </a:lnTo>
                  <a:lnTo>
                    <a:pt x="65" y="329"/>
                  </a:lnTo>
                  <a:lnTo>
                    <a:pt x="56" y="349"/>
                  </a:lnTo>
                  <a:lnTo>
                    <a:pt x="40" y="342"/>
                  </a:lnTo>
                  <a:lnTo>
                    <a:pt x="7" y="246"/>
                  </a:lnTo>
                  <a:lnTo>
                    <a:pt x="16" y="178"/>
                  </a:lnTo>
                  <a:lnTo>
                    <a:pt x="0" y="139"/>
                  </a:lnTo>
                  <a:lnTo>
                    <a:pt x="8" y="110"/>
                  </a:lnTo>
                  <a:lnTo>
                    <a:pt x="24" y="104"/>
                  </a:lnTo>
                  <a:lnTo>
                    <a:pt x="40" y="57"/>
                  </a:lnTo>
                  <a:lnTo>
                    <a:pt x="40" y="0"/>
                  </a:lnTo>
                  <a:close/>
                </a:path>
              </a:pathLst>
            </a:custGeom>
            <a:grpFill/>
            <a:ln w="6350">
              <a:solidFill>
                <a:schemeClr val="bg1"/>
              </a:solidFill>
              <a:round/>
              <a:headEnd/>
              <a:tailEnd/>
            </a:ln>
          </p:spPr>
          <p:txBody>
            <a:bodyPr/>
            <a:lstStyle/>
            <a:p>
              <a:pPr>
                <a:defRPr/>
              </a:pPr>
              <a:endParaRPr lang="en-GB" dirty="0"/>
            </a:p>
          </p:txBody>
        </p:sp>
        <p:sp>
          <p:nvSpPr>
            <p:cNvPr id="34" name="Freeform 47">
              <a:extLst>
                <a:ext uri="{FF2B5EF4-FFF2-40B4-BE49-F238E27FC236}">
                  <a16:creationId xmlns:a16="http://schemas.microsoft.com/office/drawing/2014/main" id="{C2BE81C8-9672-45DA-87F4-C088CACB5C85}"/>
                </a:ext>
              </a:extLst>
            </p:cNvPr>
            <p:cNvSpPr>
              <a:spLocks/>
            </p:cNvSpPr>
            <p:nvPr/>
          </p:nvSpPr>
          <p:spPr bwMode="auto">
            <a:xfrm>
              <a:off x="2658483" y="2041525"/>
              <a:ext cx="722272" cy="1158875"/>
            </a:xfrm>
            <a:custGeom>
              <a:avLst/>
              <a:gdLst>
                <a:gd name="T0" fmla="*/ 117 w 349"/>
                <a:gd name="T1" fmla="*/ 0 h 608"/>
                <a:gd name="T2" fmla="*/ 72 w 349"/>
                <a:gd name="T3" fmla="*/ 238 h 608"/>
                <a:gd name="T4" fmla="*/ 118 w 349"/>
                <a:gd name="T5" fmla="*/ 288 h 608"/>
                <a:gd name="T6" fmla="*/ 47 w 349"/>
                <a:gd name="T7" fmla="*/ 341 h 608"/>
                <a:gd name="T8" fmla="*/ 37 w 349"/>
                <a:gd name="T9" fmla="*/ 378 h 608"/>
                <a:gd name="T10" fmla="*/ 58 w 349"/>
                <a:gd name="T11" fmla="*/ 404 h 608"/>
                <a:gd name="T12" fmla="*/ 37 w 349"/>
                <a:gd name="T13" fmla="*/ 416 h 608"/>
                <a:gd name="T14" fmla="*/ 0 w 349"/>
                <a:gd name="T15" fmla="*/ 554 h 608"/>
                <a:gd name="T16" fmla="*/ 230 w 349"/>
                <a:gd name="T17" fmla="*/ 586 h 608"/>
                <a:gd name="T18" fmla="*/ 451 w 349"/>
                <a:gd name="T19" fmla="*/ 608 h 608"/>
                <a:gd name="T20" fmla="*/ 472 w 349"/>
                <a:gd name="T21" fmla="*/ 482 h 608"/>
                <a:gd name="T22" fmla="*/ 485 w 349"/>
                <a:gd name="T23" fmla="*/ 413 h 608"/>
                <a:gd name="T24" fmla="*/ 464 w 349"/>
                <a:gd name="T25" fmla="*/ 388 h 608"/>
                <a:gd name="T26" fmla="*/ 414 w 349"/>
                <a:gd name="T27" fmla="*/ 395 h 608"/>
                <a:gd name="T28" fmla="*/ 346 w 349"/>
                <a:gd name="T29" fmla="*/ 401 h 608"/>
                <a:gd name="T30" fmla="*/ 338 w 349"/>
                <a:gd name="T31" fmla="*/ 345 h 608"/>
                <a:gd name="T32" fmla="*/ 257 w 349"/>
                <a:gd name="T33" fmla="*/ 299 h 608"/>
                <a:gd name="T34" fmla="*/ 268 w 349"/>
                <a:gd name="T35" fmla="*/ 270 h 608"/>
                <a:gd name="T36" fmla="*/ 275 w 349"/>
                <a:gd name="T37" fmla="*/ 218 h 608"/>
                <a:gd name="T38" fmla="*/ 175 w 349"/>
                <a:gd name="T39" fmla="*/ 106 h 608"/>
                <a:gd name="T40" fmla="*/ 188 w 349"/>
                <a:gd name="T41" fmla="*/ 7 h 608"/>
                <a:gd name="T42" fmla="*/ 117 w 349"/>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9"/>
                <a:gd name="T67" fmla="*/ 0 h 608"/>
                <a:gd name="T68" fmla="*/ 349 w 349"/>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9" h="608">
                  <a:moveTo>
                    <a:pt x="84" y="0"/>
                  </a:moveTo>
                  <a:lnTo>
                    <a:pt x="52" y="238"/>
                  </a:lnTo>
                  <a:lnTo>
                    <a:pt x="85" y="288"/>
                  </a:lnTo>
                  <a:lnTo>
                    <a:pt x="34" y="341"/>
                  </a:lnTo>
                  <a:lnTo>
                    <a:pt x="27" y="378"/>
                  </a:lnTo>
                  <a:lnTo>
                    <a:pt x="41" y="404"/>
                  </a:lnTo>
                  <a:lnTo>
                    <a:pt x="27" y="416"/>
                  </a:lnTo>
                  <a:lnTo>
                    <a:pt x="0" y="554"/>
                  </a:lnTo>
                  <a:lnTo>
                    <a:pt x="166" y="586"/>
                  </a:lnTo>
                  <a:lnTo>
                    <a:pt x="324" y="608"/>
                  </a:lnTo>
                  <a:lnTo>
                    <a:pt x="340" y="482"/>
                  </a:lnTo>
                  <a:lnTo>
                    <a:pt x="349" y="413"/>
                  </a:lnTo>
                  <a:lnTo>
                    <a:pt x="333" y="388"/>
                  </a:lnTo>
                  <a:lnTo>
                    <a:pt x="297" y="395"/>
                  </a:lnTo>
                  <a:lnTo>
                    <a:pt x="250" y="401"/>
                  </a:lnTo>
                  <a:lnTo>
                    <a:pt x="242" y="345"/>
                  </a:lnTo>
                  <a:lnTo>
                    <a:pt x="185" y="299"/>
                  </a:lnTo>
                  <a:lnTo>
                    <a:pt x="192" y="270"/>
                  </a:lnTo>
                  <a:lnTo>
                    <a:pt x="198" y="218"/>
                  </a:lnTo>
                  <a:lnTo>
                    <a:pt x="125" y="106"/>
                  </a:lnTo>
                  <a:lnTo>
                    <a:pt x="134" y="7"/>
                  </a:lnTo>
                  <a:lnTo>
                    <a:pt x="84" y="0"/>
                  </a:lnTo>
                  <a:close/>
                </a:path>
              </a:pathLst>
            </a:custGeom>
            <a:grpFill/>
            <a:ln w="6350">
              <a:solidFill>
                <a:schemeClr val="bg1"/>
              </a:solidFill>
              <a:round/>
              <a:headEnd/>
              <a:tailEnd/>
            </a:ln>
          </p:spPr>
          <p:txBody>
            <a:bodyPr/>
            <a:lstStyle/>
            <a:p>
              <a:pPr>
                <a:defRPr/>
              </a:pPr>
              <a:endParaRPr lang="en-GB" dirty="0"/>
            </a:p>
          </p:txBody>
        </p:sp>
        <p:sp>
          <p:nvSpPr>
            <p:cNvPr id="35" name="Freeform 48">
              <a:extLst>
                <a:ext uri="{FF2B5EF4-FFF2-40B4-BE49-F238E27FC236}">
                  <a16:creationId xmlns:a16="http://schemas.microsoft.com/office/drawing/2014/main" id="{5DE191FF-194F-4363-BFE9-A1559DFA5420}"/>
                </a:ext>
              </a:extLst>
            </p:cNvPr>
            <p:cNvSpPr>
              <a:spLocks/>
            </p:cNvSpPr>
            <p:nvPr/>
          </p:nvSpPr>
          <p:spPr bwMode="auto">
            <a:xfrm>
              <a:off x="5698902" y="4259263"/>
              <a:ext cx="433363" cy="750887"/>
            </a:xfrm>
            <a:custGeom>
              <a:avLst/>
              <a:gdLst>
                <a:gd name="T0" fmla="*/ 81 w 210"/>
                <a:gd name="T1" fmla="*/ 13 h 394"/>
                <a:gd name="T2" fmla="*/ 37 w 210"/>
                <a:gd name="T3" fmla="*/ 80 h 394"/>
                <a:gd name="T4" fmla="*/ 0 w 210"/>
                <a:gd name="T5" fmla="*/ 124 h 394"/>
                <a:gd name="T6" fmla="*/ 13 w 210"/>
                <a:gd name="T7" fmla="*/ 175 h 394"/>
                <a:gd name="T8" fmla="*/ 57 w 210"/>
                <a:gd name="T9" fmla="*/ 246 h 394"/>
                <a:gd name="T10" fmla="*/ 23 w 210"/>
                <a:gd name="T11" fmla="*/ 318 h 394"/>
                <a:gd name="T12" fmla="*/ 6 w 210"/>
                <a:gd name="T13" fmla="*/ 355 h 394"/>
                <a:gd name="T14" fmla="*/ 174 w 210"/>
                <a:gd name="T15" fmla="*/ 340 h 394"/>
                <a:gd name="T16" fmla="*/ 184 w 210"/>
                <a:gd name="T17" fmla="*/ 388 h 394"/>
                <a:gd name="T18" fmla="*/ 217 w 210"/>
                <a:gd name="T19" fmla="*/ 394 h 394"/>
                <a:gd name="T20" fmla="*/ 225 w 210"/>
                <a:gd name="T21" fmla="*/ 369 h 394"/>
                <a:gd name="T22" fmla="*/ 286 w 210"/>
                <a:gd name="T23" fmla="*/ 362 h 394"/>
                <a:gd name="T24" fmla="*/ 272 w 210"/>
                <a:gd name="T25" fmla="*/ 282 h 394"/>
                <a:gd name="T26" fmla="*/ 270 w 210"/>
                <a:gd name="T27" fmla="*/ 0 h 394"/>
                <a:gd name="T28" fmla="*/ 81 w 210"/>
                <a:gd name="T29" fmla="*/ 13 h 3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394"/>
                <a:gd name="T47" fmla="*/ 210 w 210"/>
                <a:gd name="T48" fmla="*/ 394 h 3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394">
                  <a:moveTo>
                    <a:pt x="59" y="13"/>
                  </a:moveTo>
                  <a:lnTo>
                    <a:pt x="27" y="80"/>
                  </a:lnTo>
                  <a:lnTo>
                    <a:pt x="0" y="124"/>
                  </a:lnTo>
                  <a:lnTo>
                    <a:pt x="9" y="175"/>
                  </a:lnTo>
                  <a:lnTo>
                    <a:pt x="42" y="246"/>
                  </a:lnTo>
                  <a:lnTo>
                    <a:pt x="17" y="318"/>
                  </a:lnTo>
                  <a:lnTo>
                    <a:pt x="6" y="355"/>
                  </a:lnTo>
                  <a:lnTo>
                    <a:pt x="128" y="340"/>
                  </a:lnTo>
                  <a:lnTo>
                    <a:pt x="134" y="388"/>
                  </a:lnTo>
                  <a:lnTo>
                    <a:pt x="159" y="394"/>
                  </a:lnTo>
                  <a:lnTo>
                    <a:pt x="165" y="369"/>
                  </a:lnTo>
                  <a:lnTo>
                    <a:pt x="210" y="362"/>
                  </a:lnTo>
                  <a:lnTo>
                    <a:pt x="200" y="282"/>
                  </a:lnTo>
                  <a:lnTo>
                    <a:pt x="198" y="0"/>
                  </a:lnTo>
                  <a:lnTo>
                    <a:pt x="59" y="13"/>
                  </a:lnTo>
                  <a:close/>
                </a:path>
              </a:pathLst>
            </a:custGeom>
            <a:grpFill/>
            <a:ln w="6350">
              <a:solidFill>
                <a:schemeClr val="bg1"/>
              </a:solidFill>
              <a:round/>
              <a:headEnd/>
              <a:tailEnd/>
            </a:ln>
          </p:spPr>
          <p:txBody>
            <a:bodyPr/>
            <a:lstStyle/>
            <a:p>
              <a:pPr>
                <a:defRPr/>
              </a:pPr>
              <a:endParaRPr lang="en-GB" dirty="0"/>
            </a:p>
          </p:txBody>
        </p:sp>
        <p:sp>
          <p:nvSpPr>
            <p:cNvPr id="36" name="Freeform 49">
              <a:extLst>
                <a:ext uri="{FF2B5EF4-FFF2-40B4-BE49-F238E27FC236}">
                  <a16:creationId xmlns:a16="http://schemas.microsoft.com/office/drawing/2014/main" id="{80B6F277-45F4-4D57-847D-8756FE015EFD}"/>
                </a:ext>
              </a:extLst>
            </p:cNvPr>
            <p:cNvSpPr>
              <a:spLocks/>
            </p:cNvSpPr>
            <p:nvPr/>
          </p:nvSpPr>
          <p:spPr bwMode="auto">
            <a:xfrm>
              <a:off x="6104750" y="4222750"/>
              <a:ext cx="490113" cy="758825"/>
            </a:xfrm>
            <a:custGeom>
              <a:avLst/>
              <a:gdLst>
                <a:gd name="T0" fmla="*/ 0 w 237"/>
                <a:gd name="T1" fmla="*/ 20 h 398"/>
                <a:gd name="T2" fmla="*/ 213 w 237"/>
                <a:gd name="T3" fmla="*/ 0 h 398"/>
                <a:gd name="T4" fmla="*/ 281 w 237"/>
                <a:gd name="T5" fmla="*/ 184 h 398"/>
                <a:gd name="T6" fmla="*/ 329 w 237"/>
                <a:gd name="T7" fmla="*/ 213 h 398"/>
                <a:gd name="T8" fmla="*/ 291 w 237"/>
                <a:gd name="T9" fmla="*/ 267 h 398"/>
                <a:gd name="T10" fmla="*/ 326 w 237"/>
                <a:gd name="T11" fmla="*/ 319 h 398"/>
                <a:gd name="T12" fmla="*/ 110 w 237"/>
                <a:gd name="T13" fmla="*/ 338 h 398"/>
                <a:gd name="T14" fmla="*/ 117 w 237"/>
                <a:gd name="T15" fmla="*/ 383 h 398"/>
                <a:gd name="T16" fmla="*/ 86 w 237"/>
                <a:gd name="T17" fmla="*/ 398 h 398"/>
                <a:gd name="T18" fmla="*/ 61 w 237"/>
                <a:gd name="T19" fmla="*/ 341 h 398"/>
                <a:gd name="T20" fmla="*/ 46 w 237"/>
                <a:gd name="T21" fmla="*/ 387 h 398"/>
                <a:gd name="T22" fmla="*/ 17 w 237"/>
                <a:gd name="T23" fmla="*/ 383 h 398"/>
                <a:gd name="T24" fmla="*/ 11 w 237"/>
                <a:gd name="T25" fmla="*/ 337 h 398"/>
                <a:gd name="T26" fmla="*/ 1 w 237"/>
                <a:gd name="T27" fmla="*/ 297 h 398"/>
                <a:gd name="T28" fmla="*/ 0 w 237"/>
                <a:gd name="T29" fmla="*/ 20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7"/>
                <a:gd name="T46" fmla="*/ 0 h 398"/>
                <a:gd name="T47" fmla="*/ 237 w 237"/>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7" h="398">
                  <a:moveTo>
                    <a:pt x="0" y="20"/>
                  </a:moveTo>
                  <a:lnTo>
                    <a:pt x="154" y="0"/>
                  </a:lnTo>
                  <a:lnTo>
                    <a:pt x="203" y="184"/>
                  </a:lnTo>
                  <a:lnTo>
                    <a:pt x="237" y="213"/>
                  </a:lnTo>
                  <a:lnTo>
                    <a:pt x="210" y="267"/>
                  </a:lnTo>
                  <a:lnTo>
                    <a:pt x="236" y="319"/>
                  </a:lnTo>
                  <a:lnTo>
                    <a:pt x="79" y="338"/>
                  </a:lnTo>
                  <a:lnTo>
                    <a:pt x="85" y="383"/>
                  </a:lnTo>
                  <a:lnTo>
                    <a:pt x="62" y="398"/>
                  </a:lnTo>
                  <a:lnTo>
                    <a:pt x="44" y="341"/>
                  </a:lnTo>
                  <a:lnTo>
                    <a:pt x="33" y="387"/>
                  </a:lnTo>
                  <a:lnTo>
                    <a:pt x="13" y="383"/>
                  </a:lnTo>
                  <a:lnTo>
                    <a:pt x="7" y="337"/>
                  </a:lnTo>
                  <a:lnTo>
                    <a:pt x="1" y="297"/>
                  </a:lnTo>
                  <a:lnTo>
                    <a:pt x="0" y="20"/>
                  </a:lnTo>
                  <a:close/>
                </a:path>
              </a:pathLst>
            </a:custGeom>
            <a:grpFill/>
            <a:ln w="6350">
              <a:solidFill>
                <a:schemeClr val="bg1"/>
              </a:solidFill>
              <a:round/>
              <a:headEnd/>
              <a:tailEnd/>
            </a:ln>
          </p:spPr>
          <p:txBody>
            <a:bodyPr/>
            <a:lstStyle/>
            <a:p>
              <a:pPr>
                <a:defRPr/>
              </a:pPr>
              <a:endParaRPr lang="en-GB" dirty="0"/>
            </a:p>
          </p:txBody>
        </p:sp>
        <p:sp>
          <p:nvSpPr>
            <p:cNvPr id="37" name="Freeform 50">
              <a:extLst>
                <a:ext uri="{FF2B5EF4-FFF2-40B4-BE49-F238E27FC236}">
                  <a16:creationId xmlns:a16="http://schemas.microsoft.com/office/drawing/2014/main" id="{73220F68-016F-49B5-B97D-4EB04D899674}"/>
                </a:ext>
              </a:extLst>
            </p:cNvPr>
            <p:cNvSpPr>
              <a:spLocks/>
            </p:cNvSpPr>
            <p:nvPr/>
          </p:nvSpPr>
          <p:spPr bwMode="auto">
            <a:xfrm>
              <a:off x="6422894" y="4184650"/>
              <a:ext cx="679279" cy="698500"/>
            </a:xfrm>
            <a:custGeom>
              <a:avLst/>
              <a:gdLst>
                <a:gd name="T0" fmla="*/ 0 w 328"/>
                <a:gd name="T1" fmla="*/ 23 h 366"/>
                <a:gd name="T2" fmla="*/ 4 w 328"/>
                <a:gd name="T3" fmla="*/ 23 h 366"/>
                <a:gd name="T4" fmla="*/ 111 w 328"/>
                <a:gd name="T5" fmla="*/ 7 h 366"/>
                <a:gd name="T6" fmla="*/ 206 w 328"/>
                <a:gd name="T7" fmla="*/ 0 h 366"/>
                <a:gd name="T8" fmla="*/ 192 w 328"/>
                <a:gd name="T9" fmla="*/ 19 h 366"/>
                <a:gd name="T10" fmla="*/ 221 w 328"/>
                <a:gd name="T11" fmla="*/ 19 h 366"/>
                <a:gd name="T12" fmla="*/ 384 w 328"/>
                <a:gd name="T13" fmla="*/ 132 h 366"/>
                <a:gd name="T14" fmla="*/ 446 w 328"/>
                <a:gd name="T15" fmla="*/ 205 h 366"/>
                <a:gd name="T16" fmla="*/ 455 w 328"/>
                <a:gd name="T17" fmla="*/ 254 h 366"/>
                <a:gd name="T18" fmla="*/ 434 w 328"/>
                <a:gd name="T19" fmla="*/ 266 h 366"/>
                <a:gd name="T20" fmla="*/ 446 w 328"/>
                <a:gd name="T21" fmla="*/ 316 h 366"/>
                <a:gd name="T22" fmla="*/ 402 w 328"/>
                <a:gd name="T23" fmla="*/ 318 h 366"/>
                <a:gd name="T24" fmla="*/ 402 w 328"/>
                <a:gd name="T25" fmla="*/ 360 h 366"/>
                <a:gd name="T26" fmla="*/ 364 w 328"/>
                <a:gd name="T27" fmla="*/ 339 h 366"/>
                <a:gd name="T28" fmla="*/ 130 w 328"/>
                <a:gd name="T29" fmla="*/ 366 h 366"/>
                <a:gd name="T30" fmla="*/ 78 w 328"/>
                <a:gd name="T31" fmla="*/ 287 h 366"/>
                <a:gd name="T32" fmla="*/ 115 w 328"/>
                <a:gd name="T33" fmla="*/ 233 h 366"/>
                <a:gd name="T34" fmla="*/ 65 w 328"/>
                <a:gd name="T35" fmla="*/ 206 h 366"/>
                <a:gd name="T36" fmla="*/ 0 w 328"/>
                <a:gd name="T37" fmla="*/ 23 h 3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8"/>
                <a:gd name="T58" fmla="*/ 0 h 366"/>
                <a:gd name="T59" fmla="*/ 328 w 328"/>
                <a:gd name="T60" fmla="*/ 366 h 3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8" h="366">
                  <a:moveTo>
                    <a:pt x="0" y="23"/>
                  </a:moveTo>
                  <a:lnTo>
                    <a:pt x="4" y="23"/>
                  </a:lnTo>
                  <a:lnTo>
                    <a:pt x="80" y="7"/>
                  </a:lnTo>
                  <a:lnTo>
                    <a:pt x="148" y="0"/>
                  </a:lnTo>
                  <a:lnTo>
                    <a:pt x="138" y="19"/>
                  </a:lnTo>
                  <a:lnTo>
                    <a:pt x="159" y="19"/>
                  </a:lnTo>
                  <a:lnTo>
                    <a:pt x="276" y="132"/>
                  </a:lnTo>
                  <a:lnTo>
                    <a:pt x="322" y="205"/>
                  </a:lnTo>
                  <a:lnTo>
                    <a:pt x="328" y="254"/>
                  </a:lnTo>
                  <a:lnTo>
                    <a:pt x="313" y="266"/>
                  </a:lnTo>
                  <a:lnTo>
                    <a:pt x="322" y="316"/>
                  </a:lnTo>
                  <a:lnTo>
                    <a:pt x="289" y="318"/>
                  </a:lnTo>
                  <a:lnTo>
                    <a:pt x="289" y="360"/>
                  </a:lnTo>
                  <a:lnTo>
                    <a:pt x="263" y="339"/>
                  </a:lnTo>
                  <a:lnTo>
                    <a:pt x="94" y="366"/>
                  </a:lnTo>
                  <a:lnTo>
                    <a:pt x="56" y="287"/>
                  </a:lnTo>
                  <a:lnTo>
                    <a:pt x="83" y="233"/>
                  </a:lnTo>
                  <a:lnTo>
                    <a:pt x="47" y="206"/>
                  </a:lnTo>
                  <a:lnTo>
                    <a:pt x="0" y="23"/>
                  </a:lnTo>
                  <a:close/>
                </a:path>
              </a:pathLst>
            </a:custGeom>
            <a:grpFill/>
            <a:ln w="6350">
              <a:solidFill>
                <a:schemeClr val="bg1"/>
              </a:solidFill>
              <a:round/>
              <a:headEnd/>
              <a:tailEnd/>
            </a:ln>
          </p:spPr>
          <p:txBody>
            <a:bodyPr/>
            <a:lstStyle/>
            <a:p>
              <a:pPr>
                <a:defRPr/>
              </a:pPr>
              <a:endParaRPr lang="en-GB" dirty="0"/>
            </a:p>
          </p:txBody>
        </p:sp>
        <p:sp>
          <p:nvSpPr>
            <p:cNvPr id="38" name="Freeform 51">
              <a:extLst>
                <a:ext uri="{FF2B5EF4-FFF2-40B4-BE49-F238E27FC236}">
                  <a16:creationId xmlns:a16="http://schemas.microsoft.com/office/drawing/2014/main" id="{2F6C4EA2-2E1D-4EB3-BC03-0B86EC5BCFA3}"/>
                </a:ext>
              </a:extLst>
            </p:cNvPr>
            <p:cNvSpPr>
              <a:spLocks/>
            </p:cNvSpPr>
            <p:nvPr/>
          </p:nvSpPr>
          <p:spPr bwMode="auto">
            <a:xfrm>
              <a:off x="6587984" y="3757613"/>
              <a:ext cx="1064490" cy="463550"/>
            </a:xfrm>
            <a:custGeom>
              <a:avLst/>
              <a:gdLst>
                <a:gd name="T0" fmla="*/ 25 w 516"/>
                <a:gd name="T1" fmla="*/ 180 h 243"/>
                <a:gd name="T2" fmla="*/ 0 w 516"/>
                <a:gd name="T3" fmla="*/ 231 h 243"/>
                <a:gd name="T4" fmla="*/ 93 w 516"/>
                <a:gd name="T5" fmla="*/ 224 h 243"/>
                <a:gd name="T6" fmla="*/ 128 w 516"/>
                <a:gd name="T7" fmla="*/ 201 h 243"/>
                <a:gd name="T8" fmla="*/ 253 w 516"/>
                <a:gd name="T9" fmla="*/ 175 h 243"/>
                <a:gd name="T10" fmla="*/ 287 w 516"/>
                <a:gd name="T11" fmla="*/ 189 h 243"/>
                <a:gd name="T12" fmla="*/ 369 w 516"/>
                <a:gd name="T13" fmla="*/ 180 h 243"/>
                <a:gd name="T14" fmla="*/ 369 w 516"/>
                <a:gd name="T15" fmla="*/ 183 h 243"/>
                <a:gd name="T16" fmla="*/ 494 w 516"/>
                <a:gd name="T17" fmla="*/ 243 h 243"/>
                <a:gd name="T18" fmla="*/ 565 w 516"/>
                <a:gd name="T19" fmla="*/ 226 h 243"/>
                <a:gd name="T20" fmla="*/ 608 w 516"/>
                <a:gd name="T21" fmla="*/ 159 h 243"/>
                <a:gd name="T22" fmla="*/ 677 w 516"/>
                <a:gd name="T23" fmla="*/ 140 h 243"/>
                <a:gd name="T24" fmla="*/ 711 w 516"/>
                <a:gd name="T25" fmla="*/ 90 h 243"/>
                <a:gd name="T26" fmla="*/ 708 w 516"/>
                <a:gd name="T27" fmla="*/ 30 h 243"/>
                <a:gd name="T28" fmla="*/ 701 w 516"/>
                <a:gd name="T29" fmla="*/ 80 h 243"/>
                <a:gd name="T30" fmla="*/ 661 w 516"/>
                <a:gd name="T31" fmla="*/ 122 h 243"/>
                <a:gd name="T32" fmla="*/ 646 w 516"/>
                <a:gd name="T33" fmla="*/ 119 h 243"/>
                <a:gd name="T34" fmla="*/ 594 w 516"/>
                <a:gd name="T35" fmla="*/ 130 h 243"/>
                <a:gd name="T36" fmla="*/ 594 w 516"/>
                <a:gd name="T37" fmla="*/ 116 h 243"/>
                <a:gd name="T38" fmla="*/ 646 w 516"/>
                <a:gd name="T39" fmla="*/ 102 h 243"/>
                <a:gd name="T40" fmla="*/ 597 w 516"/>
                <a:gd name="T41" fmla="*/ 97 h 243"/>
                <a:gd name="T42" fmla="*/ 652 w 516"/>
                <a:gd name="T43" fmla="*/ 85 h 243"/>
                <a:gd name="T44" fmla="*/ 674 w 516"/>
                <a:gd name="T45" fmla="*/ 92 h 243"/>
                <a:gd name="T46" fmla="*/ 685 w 516"/>
                <a:gd name="T47" fmla="*/ 45 h 243"/>
                <a:gd name="T48" fmla="*/ 672 w 516"/>
                <a:gd name="T49" fmla="*/ 34 h 243"/>
                <a:gd name="T50" fmla="*/ 607 w 516"/>
                <a:gd name="T51" fmla="*/ 53 h 243"/>
                <a:gd name="T52" fmla="*/ 608 w 516"/>
                <a:gd name="T53" fmla="*/ 25 h 243"/>
                <a:gd name="T54" fmla="*/ 635 w 516"/>
                <a:gd name="T55" fmla="*/ 32 h 243"/>
                <a:gd name="T56" fmla="*/ 672 w 516"/>
                <a:gd name="T57" fmla="*/ 10 h 243"/>
                <a:gd name="T58" fmla="*/ 651 w 516"/>
                <a:gd name="T59" fmla="*/ 0 h 243"/>
                <a:gd name="T60" fmla="*/ 438 w 516"/>
                <a:gd name="T61" fmla="*/ 37 h 243"/>
                <a:gd name="T62" fmla="*/ 179 w 516"/>
                <a:gd name="T63" fmla="*/ 79 h 243"/>
                <a:gd name="T64" fmla="*/ 60 w 516"/>
                <a:gd name="T65" fmla="*/ 179 h 243"/>
                <a:gd name="T66" fmla="*/ 25 w 516"/>
                <a:gd name="T67" fmla="*/ 180 h 2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6"/>
                <a:gd name="T103" fmla="*/ 0 h 243"/>
                <a:gd name="T104" fmla="*/ 516 w 516"/>
                <a:gd name="T105" fmla="*/ 243 h 2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6" h="243">
                  <a:moveTo>
                    <a:pt x="18" y="180"/>
                  </a:moveTo>
                  <a:lnTo>
                    <a:pt x="0" y="231"/>
                  </a:lnTo>
                  <a:lnTo>
                    <a:pt x="67" y="224"/>
                  </a:lnTo>
                  <a:lnTo>
                    <a:pt x="93" y="201"/>
                  </a:lnTo>
                  <a:lnTo>
                    <a:pt x="184" y="175"/>
                  </a:lnTo>
                  <a:lnTo>
                    <a:pt x="209" y="189"/>
                  </a:lnTo>
                  <a:lnTo>
                    <a:pt x="269" y="180"/>
                  </a:lnTo>
                  <a:lnTo>
                    <a:pt x="269" y="183"/>
                  </a:lnTo>
                  <a:lnTo>
                    <a:pt x="359" y="243"/>
                  </a:lnTo>
                  <a:lnTo>
                    <a:pt x="411" y="226"/>
                  </a:lnTo>
                  <a:lnTo>
                    <a:pt x="441" y="159"/>
                  </a:lnTo>
                  <a:lnTo>
                    <a:pt x="492" y="140"/>
                  </a:lnTo>
                  <a:lnTo>
                    <a:pt x="516" y="90"/>
                  </a:lnTo>
                  <a:lnTo>
                    <a:pt x="515" y="30"/>
                  </a:lnTo>
                  <a:lnTo>
                    <a:pt x="509" y="80"/>
                  </a:lnTo>
                  <a:lnTo>
                    <a:pt x="480" y="122"/>
                  </a:lnTo>
                  <a:lnTo>
                    <a:pt x="469" y="119"/>
                  </a:lnTo>
                  <a:lnTo>
                    <a:pt x="431" y="130"/>
                  </a:lnTo>
                  <a:lnTo>
                    <a:pt x="431" y="116"/>
                  </a:lnTo>
                  <a:lnTo>
                    <a:pt x="469" y="102"/>
                  </a:lnTo>
                  <a:lnTo>
                    <a:pt x="434" y="97"/>
                  </a:lnTo>
                  <a:lnTo>
                    <a:pt x="474" y="85"/>
                  </a:lnTo>
                  <a:lnTo>
                    <a:pt x="489" y="92"/>
                  </a:lnTo>
                  <a:lnTo>
                    <a:pt x="497" y="45"/>
                  </a:lnTo>
                  <a:lnTo>
                    <a:pt x="487" y="34"/>
                  </a:lnTo>
                  <a:lnTo>
                    <a:pt x="440" y="53"/>
                  </a:lnTo>
                  <a:lnTo>
                    <a:pt x="441" y="25"/>
                  </a:lnTo>
                  <a:lnTo>
                    <a:pt x="461" y="32"/>
                  </a:lnTo>
                  <a:lnTo>
                    <a:pt x="487" y="10"/>
                  </a:lnTo>
                  <a:lnTo>
                    <a:pt x="473" y="0"/>
                  </a:lnTo>
                  <a:lnTo>
                    <a:pt x="318" y="37"/>
                  </a:lnTo>
                  <a:lnTo>
                    <a:pt x="129" y="79"/>
                  </a:lnTo>
                  <a:lnTo>
                    <a:pt x="43" y="179"/>
                  </a:lnTo>
                  <a:lnTo>
                    <a:pt x="18" y="180"/>
                  </a:lnTo>
                  <a:close/>
                </a:path>
              </a:pathLst>
            </a:custGeom>
            <a:grpFill/>
            <a:ln w="6350">
              <a:solidFill>
                <a:schemeClr val="bg1"/>
              </a:solidFill>
              <a:round/>
              <a:headEnd/>
              <a:tailEnd/>
            </a:ln>
          </p:spPr>
          <p:txBody>
            <a:bodyPr/>
            <a:lstStyle/>
            <a:p>
              <a:pPr>
                <a:defRPr/>
              </a:pPr>
              <a:endParaRPr lang="en-GB" dirty="0"/>
            </a:p>
          </p:txBody>
        </p:sp>
        <p:sp>
          <p:nvSpPr>
            <p:cNvPr id="39" name="Freeform 52">
              <a:extLst>
                <a:ext uri="{FF2B5EF4-FFF2-40B4-BE49-F238E27FC236}">
                  <a16:creationId xmlns:a16="http://schemas.microsoft.com/office/drawing/2014/main" id="{2AFF1AE2-F51D-416E-8146-D5FB1E0206BD}"/>
                </a:ext>
              </a:extLst>
            </p:cNvPr>
            <p:cNvSpPr>
              <a:spLocks/>
            </p:cNvSpPr>
            <p:nvPr/>
          </p:nvSpPr>
          <p:spPr bwMode="auto">
            <a:xfrm>
              <a:off x="7449550" y="3270250"/>
              <a:ext cx="147894" cy="182563"/>
            </a:xfrm>
            <a:custGeom>
              <a:avLst/>
              <a:gdLst>
                <a:gd name="T0" fmla="*/ 0 w 72"/>
                <a:gd name="T1" fmla="*/ 5 h 96"/>
                <a:gd name="T2" fmla="*/ 20 w 72"/>
                <a:gd name="T3" fmla="*/ 0 h 96"/>
                <a:gd name="T4" fmla="*/ 66 w 72"/>
                <a:gd name="T5" fmla="*/ 21 h 96"/>
                <a:gd name="T6" fmla="*/ 66 w 72"/>
                <a:gd name="T7" fmla="*/ 42 h 96"/>
                <a:gd name="T8" fmla="*/ 97 w 72"/>
                <a:gd name="T9" fmla="*/ 57 h 96"/>
                <a:gd name="T10" fmla="*/ 99 w 72"/>
                <a:gd name="T11" fmla="*/ 85 h 96"/>
                <a:gd name="T12" fmla="*/ 48 w 72"/>
                <a:gd name="T13" fmla="*/ 96 h 96"/>
                <a:gd name="T14" fmla="*/ 0 w 72"/>
                <a:gd name="T15" fmla="*/ 5 h 96"/>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96"/>
                <a:gd name="T26" fmla="*/ 72 w 72"/>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96">
                  <a:moveTo>
                    <a:pt x="0" y="5"/>
                  </a:moveTo>
                  <a:lnTo>
                    <a:pt x="15" y="0"/>
                  </a:lnTo>
                  <a:lnTo>
                    <a:pt x="48" y="21"/>
                  </a:lnTo>
                  <a:lnTo>
                    <a:pt x="48" y="42"/>
                  </a:lnTo>
                  <a:lnTo>
                    <a:pt x="71" y="57"/>
                  </a:lnTo>
                  <a:lnTo>
                    <a:pt x="72" y="85"/>
                  </a:lnTo>
                  <a:lnTo>
                    <a:pt x="35" y="96"/>
                  </a:lnTo>
                  <a:lnTo>
                    <a:pt x="0" y="5"/>
                  </a:lnTo>
                  <a:close/>
                </a:path>
              </a:pathLst>
            </a:custGeom>
            <a:grpFill/>
            <a:ln w="6350">
              <a:solidFill>
                <a:schemeClr val="bg1"/>
              </a:solidFill>
              <a:round/>
              <a:headEnd/>
              <a:tailEnd/>
            </a:ln>
          </p:spPr>
          <p:txBody>
            <a:bodyPr/>
            <a:lstStyle/>
            <a:p>
              <a:pPr>
                <a:defRPr/>
              </a:pPr>
              <a:endParaRPr lang="en-GB" dirty="0"/>
            </a:p>
          </p:txBody>
        </p:sp>
        <p:sp>
          <p:nvSpPr>
            <p:cNvPr id="40" name="Freeform 53">
              <a:extLst>
                <a:ext uri="{FF2B5EF4-FFF2-40B4-BE49-F238E27FC236}">
                  <a16:creationId xmlns:a16="http://schemas.microsoft.com/office/drawing/2014/main" id="{F49C6F81-C55F-48BE-BDF3-DB293B7006F6}"/>
                </a:ext>
              </a:extLst>
            </p:cNvPr>
            <p:cNvSpPr>
              <a:spLocks/>
            </p:cNvSpPr>
            <p:nvPr/>
          </p:nvSpPr>
          <p:spPr bwMode="auto">
            <a:xfrm>
              <a:off x="6873453" y="2382838"/>
              <a:ext cx="792778" cy="639762"/>
            </a:xfrm>
            <a:custGeom>
              <a:avLst/>
              <a:gdLst>
                <a:gd name="T0" fmla="*/ 40 w 384"/>
                <a:gd name="T1" fmla="*/ 226 h 336"/>
                <a:gd name="T2" fmla="*/ 92 w 384"/>
                <a:gd name="T3" fmla="*/ 206 h 336"/>
                <a:gd name="T4" fmla="*/ 158 w 384"/>
                <a:gd name="T5" fmla="*/ 201 h 336"/>
                <a:gd name="T6" fmla="*/ 177 w 384"/>
                <a:gd name="T7" fmla="*/ 183 h 336"/>
                <a:gd name="T8" fmla="*/ 198 w 384"/>
                <a:gd name="T9" fmla="*/ 181 h 336"/>
                <a:gd name="T10" fmla="*/ 212 w 384"/>
                <a:gd name="T11" fmla="*/ 162 h 336"/>
                <a:gd name="T12" fmla="*/ 235 w 384"/>
                <a:gd name="T13" fmla="*/ 155 h 336"/>
                <a:gd name="T14" fmla="*/ 225 w 384"/>
                <a:gd name="T15" fmla="*/ 120 h 336"/>
                <a:gd name="T16" fmla="*/ 211 w 384"/>
                <a:gd name="T17" fmla="*/ 111 h 336"/>
                <a:gd name="T18" fmla="*/ 240 w 384"/>
                <a:gd name="T19" fmla="*/ 82 h 336"/>
                <a:gd name="T20" fmla="*/ 258 w 384"/>
                <a:gd name="T21" fmla="*/ 82 h 336"/>
                <a:gd name="T22" fmla="*/ 320 w 384"/>
                <a:gd name="T23" fmla="*/ 22 h 336"/>
                <a:gd name="T24" fmla="*/ 414 w 384"/>
                <a:gd name="T25" fmla="*/ 0 h 336"/>
                <a:gd name="T26" fmla="*/ 425 w 384"/>
                <a:gd name="T27" fmla="*/ 56 h 336"/>
                <a:gd name="T28" fmla="*/ 430 w 384"/>
                <a:gd name="T29" fmla="*/ 54 h 336"/>
                <a:gd name="T30" fmla="*/ 452 w 384"/>
                <a:gd name="T31" fmla="*/ 74 h 336"/>
                <a:gd name="T32" fmla="*/ 453 w 384"/>
                <a:gd name="T33" fmla="*/ 132 h 336"/>
                <a:gd name="T34" fmla="*/ 482 w 384"/>
                <a:gd name="T35" fmla="*/ 179 h 336"/>
                <a:gd name="T36" fmla="*/ 493 w 384"/>
                <a:gd name="T37" fmla="*/ 240 h 336"/>
                <a:gd name="T38" fmla="*/ 495 w 384"/>
                <a:gd name="T39" fmla="*/ 293 h 336"/>
                <a:gd name="T40" fmla="*/ 530 w 384"/>
                <a:gd name="T41" fmla="*/ 310 h 336"/>
                <a:gd name="T42" fmla="*/ 505 w 384"/>
                <a:gd name="T43" fmla="*/ 336 h 336"/>
                <a:gd name="T44" fmla="*/ 444 w 384"/>
                <a:gd name="T45" fmla="*/ 306 h 336"/>
                <a:gd name="T46" fmla="*/ 412 w 384"/>
                <a:gd name="T47" fmla="*/ 308 h 336"/>
                <a:gd name="T48" fmla="*/ 380 w 384"/>
                <a:gd name="T49" fmla="*/ 301 h 336"/>
                <a:gd name="T50" fmla="*/ 381 w 384"/>
                <a:gd name="T51" fmla="*/ 283 h 336"/>
                <a:gd name="T52" fmla="*/ 362 w 384"/>
                <a:gd name="T53" fmla="*/ 277 h 336"/>
                <a:gd name="T54" fmla="*/ 15 w 384"/>
                <a:gd name="T55" fmla="*/ 329 h 336"/>
                <a:gd name="T56" fmla="*/ 0 w 384"/>
                <a:gd name="T57" fmla="*/ 314 h 336"/>
                <a:gd name="T58" fmla="*/ 52 w 384"/>
                <a:gd name="T59" fmla="*/ 254 h 336"/>
                <a:gd name="T60" fmla="*/ 40 w 384"/>
                <a:gd name="T61" fmla="*/ 226 h 3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4"/>
                <a:gd name="T94" fmla="*/ 0 h 336"/>
                <a:gd name="T95" fmla="*/ 384 w 384"/>
                <a:gd name="T96" fmla="*/ 336 h 3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4" h="336">
                  <a:moveTo>
                    <a:pt x="29" y="226"/>
                  </a:moveTo>
                  <a:lnTo>
                    <a:pt x="66" y="206"/>
                  </a:lnTo>
                  <a:lnTo>
                    <a:pt x="115" y="201"/>
                  </a:lnTo>
                  <a:lnTo>
                    <a:pt x="127" y="183"/>
                  </a:lnTo>
                  <a:lnTo>
                    <a:pt x="144" y="181"/>
                  </a:lnTo>
                  <a:lnTo>
                    <a:pt x="154" y="162"/>
                  </a:lnTo>
                  <a:lnTo>
                    <a:pt x="171" y="155"/>
                  </a:lnTo>
                  <a:lnTo>
                    <a:pt x="163" y="120"/>
                  </a:lnTo>
                  <a:lnTo>
                    <a:pt x="153" y="111"/>
                  </a:lnTo>
                  <a:lnTo>
                    <a:pt x="174" y="82"/>
                  </a:lnTo>
                  <a:lnTo>
                    <a:pt x="187" y="82"/>
                  </a:lnTo>
                  <a:lnTo>
                    <a:pt x="232" y="22"/>
                  </a:lnTo>
                  <a:lnTo>
                    <a:pt x="301" y="0"/>
                  </a:lnTo>
                  <a:lnTo>
                    <a:pt x="308" y="56"/>
                  </a:lnTo>
                  <a:lnTo>
                    <a:pt x="312" y="54"/>
                  </a:lnTo>
                  <a:lnTo>
                    <a:pt x="328" y="74"/>
                  </a:lnTo>
                  <a:lnTo>
                    <a:pt x="329" y="132"/>
                  </a:lnTo>
                  <a:lnTo>
                    <a:pt x="350" y="179"/>
                  </a:lnTo>
                  <a:lnTo>
                    <a:pt x="358" y="240"/>
                  </a:lnTo>
                  <a:lnTo>
                    <a:pt x="360" y="293"/>
                  </a:lnTo>
                  <a:lnTo>
                    <a:pt x="384" y="310"/>
                  </a:lnTo>
                  <a:lnTo>
                    <a:pt x="366" y="336"/>
                  </a:lnTo>
                  <a:lnTo>
                    <a:pt x="322" y="306"/>
                  </a:lnTo>
                  <a:lnTo>
                    <a:pt x="299" y="308"/>
                  </a:lnTo>
                  <a:lnTo>
                    <a:pt x="276" y="301"/>
                  </a:lnTo>
                  <a:lnTo>
                    <a:pt x="277" y="283"/>
                  </a:lnTo>
                  <a:lnTo>
                    <a:pt x="262" y="277"/>
                  </a:lnTo>
                  <a:lnTo>
                    <a:pt x="11" y="329"/>
                  </a:lnTo>
                  <a:lnTo>
                    <a:pt x="0" y="314"/>
                  </a:lnTo>
                  <a:lnTo>
                    <a:pt x="38" y="254"/>
                  </a:lnTo>
                  <a:lnTo>
                    <a:pt x="29" y="226"/>
                  </a:lnTo>
                  <a:close/>
                </a:path>
              </a:pathLst>
            </a:custGeom>
            <a:grpFill/>
            <a:ln w="6350">
              <a:solidFill>
                <a:schemeClr val="bg1"/>
              </a:solidFill>
              <a:round/>
              <a:headEnd/>
              <a:tailEnd/>
            </a:ln>
          </p:spPr>
          <p:txBody>
            <a:bodyPr/>
            <a:lstStyle/>
            <a:p>
              <a:pPr>
                <a:defRPr/>
              </a:pPr>
              <a:endParaRPr lang="en-GB" dirty="0"/>
            </a:p>
          </p:txBody>
        </p:sp>
        <p:sp>
          <p:nvSpPr>
            <p:cNvPr id="41" name="Freeform 54">
              <a:extLst>
                <a:ext uri="{FF2B5EF4-FFF2-40B4-BE49-F238E27FC236}">
                  <a16:creationId xmlns:a16="http://schemas.microsoft.com/office/drawing/2014/main" id="{36BBFDC9-F535-4D1B-BBDB-5236FC3A8C38}"/>
                </a:ext>
              </a:extLst>
            </p:cNvPr>
            <p:cNvSpPr>
              <a:spLocks/>
            </p:cNvSpPr>
            <p:nvPr/>
          </p:nvSpPr>
          <p:spPr bwMode="auto">
            <a:xfrm>
              <a:off x="7647316" y="2919413"/>
              <a:ext cx="230439" cy="138112"/>
            </a:xfrm>
            <a:custGeom>
              <a:avLst/>
              <a:gdLst>
                <a:gd name="T0" fmla="*/ 0 w 112"/>
                <a:gd name="T1" fmla="*/ 53 h 72"/>
                <a:gd name="T2" fmla="*/ 63 w 112"/>
                <a:gd name="T3" fmla="*/ 30 h 72"/>
                <a:gd name="T4" fmla="*/ 124 w 112"/>
                <a:gd name="T5" fmla="*/ 0 h 72"/>
                <a:gd name="T6" fmla="*/ 135 w 112"/>
                <a:gd name="T7" fmla="*/ 1 h 72"/>
                <a:gd name="T8" fmla="*/ 153 w 112"/>
                <a:gd name="T9" fmla="*/ 3 h 72"/>
                <a:gd name="T10" fmla="*/ 92 w 112"/>
                <a:gd name="T11" fmla="*/ 40 h 72"/>
                <a:gd name="T12" fmla="*/ 17 w 112"/>
                <a:gd name="T13" fmla="*/ 72 h 72"/>
                <a:gd name="T14" fmla="*/ 0 w 112"/>
                <a:gd name="T15" fmla="*/ 53 h 7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72"/>
                <a:gd name="T26" fmla="*/ 112 w 112"/>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72">
                  <a:moveTo>
                    <a:pt x="0" y="53"/>
                  </a:moveTo>
                  <a:lnTo>
                    <a:pt x="46" y="30"/>
                  </a:lnTo>
                  <a:lnTo>
                    <a:pt x="91" y="0"/>
                  </a:lnTo>
                  <a:lnTo>
                    <a:pt x="99" y="1"/>
                  </a:lnTo>
                  <a:lnTo>
                    <a:pt x="112" y="3"/>
                  </a:lnTo>
                  <a:lnTo>
                    <a:pt x="68" y="40"/>
                  </a:lnTo>
                  <a:lnTo>
                    <a:pt x="13" y="72"/>
                  </a:lnTo>
                  <a:lnTo>
                    <a:pt x="0" y="53"/>
                  </a:lnTo>
                  <a:close/>
                </a:path>
              </a:pathLst>
            </a:custGeom>
            <a:grpFill/>
            <a:ln w="6350">
              <a:solidFill>
                <a:schemeClr val="bg1"/>
              </a:solidFill>
              <a:round/>
              <a:headEnd/>
              <a:tailEnd/>
            </a:ln>
          </p:spPr>
          <p:txBody>
            <a:bodyPr/>
            <a:lstStyle/>
            <a:p>
              <a:pPr>
                <a:defRPr/>
              </a:pPr>
              <a:endParaRPr lang="en-GB" dirty="0"/>
            </a:p>
          </p:txBody>
        </p:sp>
        <p:sp>
          <p:nvSpPr>
            <p:cNvPr id="42" name="Freeform 55">
              <a:extLst>
                <a:ext uri="{FF2B5EF4-FFF2-40B4-BE49-F238E27FC236}">
                  <a16:creationId xmlns:a16="http://schemas.microsoft.com/office/drawing/2014/main" id="{BD841423-1244-4055-9F44-D74FC02AE1E9}"/>
                </a:ext>
              </a:extLst>
            </p:cNvPr>
            <p:cNvSpPr>
              <a:spLocks/>
            </p:cNvSpPr>
            <p:nvPr/>
          </p:nvSpPr>
          <p:spPr bwMode="auto">
            <a:xfrm>
              <a:off x="7535535" y="3517900"/>
              <a:ext cx="63629" cy="109538"/>
            </a:xfrm>
            <a:custGeom>
              <a:avLst/>
              <a:gdLst>
                <a:gd name="T0" fmla="*/ 0 w 31"/>
                <a:gd name="T1" fmla="*/ 5 h 57"/>
                <a:gd name="T2" fmla="*/ 45 w 31"/>
                <a:gd name="T3" fmla="*/ 0 h 57"/>
                <a:gd name="T4" fmla="*/ 20 w 31"/>
                <a:gd name="T5" fmla="*/ 57 h 57"/>
                <a:gd name="T6" fmla="*/ 2 w 31"/>
                <a:gd name="T7" fmla="*/ 55 h 57"/>
                <a:gd name="T8" fmla="*/ 0 w 31"/>
                <a:gd name="T9" fmla="*/ 5 h 57"/>
                <a:gd name="T10" fmla="*/ 0 60000 65536"/>
                <a:gd name="T11" fmla="*/ 0 60000 65536"/>
                <a:gd name="T12" fmla="*/ 0 60000 65536"/>
                <a:gd name="T13" fmla="*/ 0 60000 65536"/>
                <a:gd name="T14" fmla="*/ 0 60000 65536"/>
                <a:gd name="T15" fmla="*/ 0 w 31"/>
                <a:gd name="T16" fmla="*/ 0 h 57"/>
                <a:gd name="T17" fmla="*/ 31 w 31"/>
                <a:gd name="T18" fmla="*/ 57 h 57"/>
              </a:gdLst>
              <a:ahLst/>
              <a:cxnLst>
                <a:cxn ang="T10">
                  <a:pos x="T0" y="T1"/>
                </a:cxn>
                <a:cxn ang="T11">
                  <a:pos x="T2" y="T3"/>
                </a:cxn>
                <a:cxn ang="T12">
                  <a:pos x="T4" y="T5"/>
                </a:cxn>
                <a:cxn ang="T13">
                  <a:pos x="T6" y="T7"/>
                </a:cxn>
                <a:cxn ang="T14">
                  <a:pos x="T8" y="T9"/>
                </a:cxn>
              </a:cxnLst>
              <a:rect l="T15" t="T16" r="T17" b="T18"/>
              <a:pathLst>
                <a:path w="31" h="57">
                  <a:moveTo>
                    <a:pt x="0" y="5"/>
                  </a:moveTo>
                  <a:lnTo>
                    <a:pt x="31" y="0"/>
                  </a:lnTo>
                  <a:lnTo>
                    <a:pt x="14" y="57"/>
                  </a:lnTo>
                  <a:lnTo>
                    <a:pt x="2" y="55"/>
                  </a:lnTo>
                  <a:lnTo>
                    <a:pt x="0" y="5"/>
                  </a:lnTo>
                  <a:close/>
                </a:path>
              </a:pathLst>
            </a:custGeom>
            <a:grpFill/>
            <a:ln w="6350">
              <a:solidFill>
                <a:schemeClr val="bg1"/>
              </a:solidFill>
              <a:round/>
              <a:headEnd/>
              <a:tailEnd/>
            </a:ln>
          </p:spPr>
          <p:txBody>
            <a:bodyPr/>
            <a:lstStyle/>
            <a:p>
              <a:pPr>
                <a:defRPr/>
              </a:pPr>
              <a:endParaRPr lang="en-GB" dirty="0"/>
            </a:p>
          </p:txBody>
        </p:sp>
        <p:sp>
          <p:nvSpPr>
            <p:cNvPr id="43" name="Freeform 5">
              <a:extLst>
                <a:ext uri="{FF2B5EF4-FFF2-40B4-BE49-F238E27FC236}">
                  <a16:creationId xmlns:a16="http://schemas.microsoft.com/office/drawing/2014/main" id="{51E08425-1167-4E8F-BD25-59F4B19A9110}"/>
                </a:ext>
              </a:extLst>
            </p:cNvPr>
            <p:cNvSpPr>
              <a:spLocks/>
            </p:cNvSpPr>
            <p:nvPr/>
          </p:nvSpPr>
          <p:spPr bwMode="auto">
            <a:xfrm>
              <a:off x="3699626" y="4129088"/>
              <a:ext cx="1745489" cy="1604962"/>
            </a:xfrm>
            <a:custGeom>
              <a:avLst/>
              <a:gdLst>
                <a:gd name="T0" fmla="*/ 337 w 846"/>
                <a:gd name="T1" fmla="*/ 0 h 842"/>
                <a:gd name="T2" fmla="*/ 594 w 846"/>
                <a:gd name="T3" fmla="*/ 7 h 842"/>
                <a:gd name="T4" fmla="*/ 594 w 846"/>
                <a:gd name="T5" fmla="*/ 160 h 842"/>
                <a:gd name="T6" fmla="*/ 724 w 846"/>
                <a:gd name="T7" fmla="*/ 202 h 842"/>
                <a:gd name="T8" fmla="*/ 761 w 846"/>
                <a:gd name="T9" fmla="*/ 188 h 842"/>
                <a:gd name="T10" fmla="*/ 847 w 846"/>
                <a:gd name="T11" fmla="*/ 221 h 842"/>
                <a:gd name="T12" fmla="*/ 897 w 846"/>
                <a:gd name="T13" fmla="*/ 219 h 842"/>
                <a:gd name="T14" fmla="*/ 996 w 846"/>
                <a:gd name="T15" fmla="*/ 186 h 842"/>
                <a:gd name="T16" fmla="*/ 1054 w 846"/>
                <a:gd name="T17" fmla="*/ 218 h 842"/>
                <a:gd name="T18" fmla="*/ 1103 w 846"/>
                <a:gd name="T19" fmla="*/ 226 h 842"/>
                <a:gd name="T20" fmla="*/ 1103 w 846"/>
                <a:gd name="T21" fmla="*/ 350 h 842"/>
                <a:gd name="T22" fmla="*/ 1163 w 846"/>
                <a:gd name="T23" fmla="*/ 428 h 842"/>
                <a:gd name="T24" fmla="*/ 1149 w 846"/>
                <a:gd name="T25" fmla="*/ 534 h 842"/>
                <a:gd name="T26" fmla="*/ 1086 w 846"/>
                <a:gd name="T27" fmla="*/ 576 h 842"/>
                <a:gd name="T28" fmla="*/ 1073 w 846"/>
                <a:gd name="T29" fmla="*/ 537 h 842"/>
                <a:gd name="T30" fmla="*/ 1054 w 846"/>
                <a:gd name="T31" fmla="*/ 555 h 842"/>
                <a:gd name="T32" fmla="*/ 1068 w 846"/>
                <a:gd name="T33" fmla="*/ 580 h 842"/>
                <a:gd name="T34" fmla="*/ 955 w 846"/>
                <a:gd name="T35" fmla="*/ 643 h 842"/>
                <a:gd name="T36" fmla="*/ 927 w 846"/>
                <a:gd name="T37" fmla="*/ 647 h 842"/>
                <a:gd name="T38" fmla="*/ 868 w 846"/>
                <a:gd name="T39" fmla="*/ 678 h 842"/>
                <a:gd name="T40" fmla="*/ 868 w 846"/>
                <a:gd name="T41" fmla="*/ 696 h 842"/>
                <a:gd name="T42" fmla="*/ 850 w 846"/>
                <a:gd name="T43" fmla="*/ 700 h 842"/>
                <a:gd name="T44" fmla="*/ 864 w 846"/>
                <a:gd name="T45" fmla="*/ 721 h 842"/>
                <a:gd name="T46" fmla="*/ 833 w 846"/>
                <a:gd name="T47" fmla="*/ 752 h 842"/>
                <a:gd name="T48" fmla="*/ 850 w 846"/>
                <a:gd name="T49" fmla="*/ 798 h 842"/>
                <a:gd name="T50" fmla="*/ 868 w 846"/>
                <a:gd name="T51" fmla="*/ 814 h 842"/>
                <a:gd name="T52" fmla="*/ 864 w 846"/>
                <a:gd name="T53" fmla="*/ 842 h 842"/>
                <a:gd name="T54" fmla="*/ 819 w 846"/>
                <a:gd name="T55" fmla="*/ 842 h 842"/>
                <a:gd name="T56" fmla="*/ 780 w 846"/>
                <a:gd name="T57" fmla="*/ 828 h 842"/>
                <a:gd name="T58" fmla="*/ 751 w 846"/>
                <a:gd name="T59" fmla="*/ 831 h 842"/>
                <a:gd name="T60" fmla="*/ 662 w 846"/>
                <a:gd name="T61" fmla="*/ 807 h 842"/>
                <a:gd name="T62" fmla="*/ 620 w 846"/>
                <a:gd name="T63" fmla="*/ 710 h 842"/>
                <a:gd name="T64" fmla="*/ 558 w 846"/>
                <a:gd name="T65" fmla="*/ 664 h 842"/>
                <a:gd name="T66" fmla="*/ 501 w 846"/>
                <a:gd name="T67" fmla="*/ 580 h 842"/>
                <a:gd name="T68" fmla="*/ 477 w 846"/>
                <a:gd name="T69" fmla="*/ 571 h 842"/>
                <a:gd name="T70" fmla="*/ 447 w 846"/>
                <a:gd name="T71" fmla="*/ 550 h 842"/>
                <a:gd name="T72" fmla="*/ 417 w 846"/>
                <a:gd name="T73" fmla="*/ 550 h 842"/>
                <a:gd name="T74" fmla="*/ 374 w 846"/>
                <a:gd name="T75" fmla="*/ 543 h 842"/>
                <a:gd name="T76" fmla="*/ 341 w 846"/>
                <a:gd name="T77" fmla="*/ 550 h 842"/>
                <a:gd name="T78" fmla="*/ 319 w 846"/>
                <a:gd name="T79" fmla="*/ 593 h 842"/>
                <a:gd name="T80" fmla="*/ 285 w 846"/>
                <a:gd name="T81" fmla="*/ 600 h 842"/>
                <a:gd name="T82" fmla="*/ 211 w 846"/>
                <a:gd name="T83" fmla="*/ 567 h 842"/>
                <a:gd name="T84" fmla="*/ 167 w 846"/>
                <a:gd name="T85" fmla="*/ 527 h 842"/>
                <a:gd name="T86" fmla="*/ 159 w 846"/>
                <a:gd name="T87" fmla="*/ 479 h 842"/>
                <a:gd name="T88" fmla="*/ 128 w 846"/>
                <a:gd name="T89" fmla="*/ 446 h 842"/>
                <a:gd name="T90" fmla="*/ 53 w 846"/>
                <a:gd name="T91" fmla="*/ 400 h 842"/>
                <a:gd name="T92" fmla="*/ 0 w 846"/>
                <a:gd name="T93" fmla="*/ 352 h 842"/>
                <a:gd name="T94" fmla="*/ 0 w 846"/>
                <a:gd name="T95" fmla="*/ 332 h 842"/>
                <a:gd name="T96" fmla="*/ 176 w 846"/>
                <a:gd name="T97" fmla="*/ 333 h 842"/>
                <a:gd name="T98" fmla="*/ 319 w 846"/>
                <a:gd name="T99" fmla="*/ 342 h 842"/>
                <a:gd name="T100" fmla="*/ 337 w 846"/>
                <a:gd name="T101" fmla="*/ 0 h 8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6"/>
                <a:gd name="T154" fmla="*/ 0 h 842"/>
                <a:gd name="T155" fmla="*/ 846 w 846"/>
                <a:gd name="T156" fmla="*/ 842 h 8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6" h="842">
                  <a:moveTo>
                    <a:pt x="245" y="0"/>
                  </a:moveTo>
                  <a:lnTo>
                    <a:pt x="432" y="7"/>
                  </a:lnTo>
                  <a:lnTo>
                    <a:pt x="432" y="160"/>
                  </a:lnTo>
                  <a:lnTo>
                    <a:pt x="527" y="202"/>
                  </a:lnTo>
                  <a:lnTo>
                    <a:pt x="553" y="188"/>
                  </a:lnTo>
                  <a:lnTo>
                    <a:pt x="616" y="221"/>
                  </a:lnTo>
                  <a:lnTo>
                    <a:pt x="653" y="219"/>
                  </a:lnTo>
                  <a:lnTo>
                    <a:pt x="725" y="186"/>
                  </a:lnTo>
                  <a:lnTo>
                    <a:pt x="767" y="218"/>
                  </a:lnTo>
                  <a:lnTo>
                    <a:pt x="803" y="226"/>
                  </a:lnTo>
                  <a:lnTo>
                    <a:pt x="803" y="350"/>
                  </a:lnTo>
                  <a:lnTo>
                    <a:pt x="846" y="428"/>
                  </a:lnTo>
                  <a:lnTo>
                    <a:pt x="836" y="534"/>
                  </a:lnTo>
                  <a:lnTo>
                    <a:pt x="790" y="576"/>
                  </a:lnTo>
                  <a:lnTo>
                    <a:pt x="780" y="537"/>
                  </a:lnTo>
                  <a:lnTo>
                    <a:pt x="767" y="555"/>
                  </a:lnTo>
                  <a:lnTo>
                    <a:pt x="777" y="580"/>
                  </a:lnTo>
                  <a:lnTo>
                    <a:pt x="695" y="643"/>
                  </a:lnTo>
                  <a:lnTo>
                    <a:pt x="675" y="647"/>
                  </a:lnTo>
                  <a:lnTo>
                    <a:pt x="632" y="678"/>
                  </a:lnTo>
                  <a:lnTo>
                    <a:pt x="632" y="696"/>
                  </a:lnTo>
                  <a:lnTo>
                    <a:pt x="619" y="700"/>
                  </a:lnTo>
                  <a:lnTo>
                    <a:pt x="629" y="721"/>
                  </a:lnTo>
                  <a:lnTo>
                    <a:pt x="606" y="752"/>
                  </a:lnTo>
                  <a:lnTo>
                    <a:pt x="619" y="798"/>
                  </a:lnTo>
                  <a:lnTo>
                    <a:pt x="632" y="814"/>
                  </a:lnTo>
                  <a:lnTo>
                    <a:pt x="629" y="842"/>
                  </a:lnTo>
                  <a:lnTo>
                    <a:pt x="596" y="842"/>
                  </a:lnTo>
                  <a:lnTo>
                    <a:pt x="567" y="828"/>
                  </a:lnTo>
                  <a:lnTo>
                    <a:pt x="547" y="831"/>
                  </a:lnTo>
                  <a:lnTo>
                    <a:pt x="481" y="807"/>
                  </a:lnTo>
                  <a:lnTo>
                    <a:pt x="452" y="710"/>
                  </a:lnTo>
                  <a:lnTo>
                    <a:pt x="406" y="664"/>
                  </a:lnTo>
                  <a:lnTo>
                    <a:pt x="365" y="580"/>
                  </a:lnTo>
                  <a:lnTo>
                    <a:pt x="347" y="571"/>
                  </a:lnTo>
                  <a:lnTo>
                    <a:pt x="325" y="550"/>
                  </a:lnTo>
                  <a:lnTo>
                    <a:pt x="304" y="550"/>
                  </a:lnTo>
                  <a:lnTo>
                    <a:pt x="272" y="543"/>
                  </a:lnTo>
                  <a:lnTo>
                    <a:pt x="248" y="550"/>
                  </a:lnTo>
                  <a:lnTo>
                    <a:pt x="232" y="593"/>
                  </a:lnTo>
                  <a:lnTo>
                    <a:pt x="207" y="600"/>
                  </a:lnTo>
                  <a:lnTo>
                    <a:pt x="153" y="567"/>
                  </a:lnTo>
                  <a:lnTo>
                    <a:pt x="121" y="527"/>
                  </a:lnTo>
                  <a:lnTo>
                    <a:pt x="116" y="479"/>
                  </a:lnTo>
                  <a:lnTo>
                    <a:pt x="93" y="446"/>
                  </a:lnTo>
                  <a:lnTo>
                    <a:pt x="39" y="400"/>
                  </a:lnTo>
                  <a:lnTo>
                    <a:pt x="0" y="352"/>
                  </a:lnTo>
                  <a:lnTo>
                    <a:pt x="0" y="332"/>
                  </a:lnTo>
                  <a:lnTo>
                    <a:pt x="128" y="333"/>
                  </a:lnTo>
                  <a:lnTo>
                    <a:pt x="232" y="342"/>
                  </a:lnTo>
                  <a:lnTo>
                    <a:pt x="245" y="0"/>
                  </a:lnTo>
                  <a:close/>
                </a:path>
              </a:pathLst>
            </a:custGeom>
            <a:grpFill/>
            <a:ln w="6350">
              <a:solidFill>
                <a:schemeClr val="bg1"/>
              </a:solidFill>
              <a:round/>
              <a:headEnd/>
              <a:tailEnd/>
            </a:ln>
          </p:spPr>
          <p:txBody>
            <a:bodyPr/>
            <a:lstStyle/>
            <a:p>
              <a:pPr>
                <a:defRPr/>
              </a:pPr>
              <a:endParaRPr lang="en-GB" dirty="0"/>
            </a:p>
          </p:txBody>
        </p:sp>
      </p:grpSp>
      <p:sp>
        <p:nvSpPr>
          <p:cNvPr id="64" name="Text Placeholder 63">
            <a:extLst>
              <a:ext uri="{FF2B5EF4-FFF2-40B4-BE49-F238E27FC236}">
                <a16:creationId xmlns:a16="http://schemas.microsoft.com/office/drawing/2014/main" id="{6A78AED2-D80F-486D-9A5F-7BE35FD8D646}"/>
              </a:ext>
            </a:extLst>
          </p:cNvPr>
          <p:cNvSpPr>
            <a:spLocks noGrp="1"/>
          </p:cNvSpPr>
          <p:nvPr>
            <p:ph type="body" sz="quarter" idx="14" hasCustomPrompt="1"/>
          </p:nvPr>
        </p:nvSpPr>
        <p:spPr>
          <a:xfrm>
            <a:off x="8387759" y="2363006"/>
            <a:ext cx="407089" cy="491402"/>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0" rIns="731520" anchor="ctr" anchorCtr="0">
            <a:noAutofit/>
          </a:bodyPr>
          <a:lstStyle>
            <a:lvl1pPr algn="r">
              <a:defRPr sz="2400" b="1"/>
            </a:lvl1pPr>
          </a:lstStyle>
          <a:p>
            <a:pPr lvl="0"/>
            <a:r>
              <a:rPr lang="en-US" dirty="0"/>
              <a:t>New York HQ</a:t>
            </a:r>
          </a:p>
        </p:txBody>
      </p:sp>
      <p:sp>
        <p:nvSpPr>
          <p:cNvPr id="3" name="Title 2">
            <a:extLst>
              <a:ext uri="{FF2B5EF4-FFF2-40B4-BE49-F238E27FC236}">
                <a16:creationId xmlns:a16="http://schemas.microsoft.com/office/drawing/2014/main" id="{0120C356-CC85-4EB7-916E-AEFBD416DC5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775784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orld Map">
    <p:bg>
      <p:bgPr>
        <a:solidFill>
          <a:schemeClr val="bg1"/>
        </a:solidFill>
        <a:effectLst/>
      </p:bgPr>
    </p:bg>
    <p:spTree>
      <p:nvGrpSpPr>
        <p:cNvPr id="1" name=""/>
        <p:cNvGrpSpPr/>
        <p:nvPr/>
      </p:nvGrpSpPr>
      <p:grpSpPr>
        <a:xfrm>
          <a:off x="0" y="0"/>
          <a:ext cx="0" cy="0"/>
          <a:chOff x="0" y="0"/>
          <a:chExt cx="0" cy="0"/>
        </a:xfrm>
      </p:grpSpPr>
      <p:sp>
        <p:nvSpPr>
          <p:cNvPr id="560" name="Text Placeholder 553">
            <a:extLst>
              <a:ext uri="{FF2B5EF4-FFF2-40B4-BE49-F238E27FC236}">
                <a16:creationId xmlns:a16="http://schemas.microsoft.com/office/drawing/2014/main" id="{D912895C-B21A-4D2F-8D0B-7647A17FE88C}"/>
              </a:ext>
            </a:extLst>
          </p:cNvPr>
          <p:cNvSpPr>
            <a:spLocks noGrp="1"/>
          </p:cNvSpPr>
          <p:nvPr>
            <p:ph type="body" sz="quarter" idx="14" hasCustomPrompt="1"/>
          </p:nvPr>
        </p:nvSpPr>
        <p:spPr>
          <a:xfrm>
            <a:off x="6108111" y="2605399"/>
            <a:ext cx="470585" cy="568049"/>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640080" anchor="ctr" anchorCtr="0">
            <a:noAutofit/>
          </a:bodyPr>
          <a:lstStyle>
            <a:lvl1pPr>
              <a:defRPr sz="2400" b="1"/>
            </a:lvl1pPr>
          </a:lstStyle>
          <a:p>
            <a:pPr lvl="0"/>
            <a:r>
              <a:rPr lang="en-US" dirty="0"/>
              <a:t>Bucharest, Romania</a:t>
            </a:r>
          </a:p>
        </p:txBody>
      </p:sp>
      <p:sp>
        <p:nvSpPr>
          <p:cNvPr id="2" name="Title 1">
            <a:extLst>
              <a:ext uri="{FF2B5EF4-FFF2-40B4-BE49-F238E27FC236}">
                <a16:creationId xmlns:a16="http://schemas.microsoft.com/office/drawing/2014/main" id="{72AE62B8-76B4-48AF-BECC-7E8965977A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053654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sktop Screensho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2C32A2-735E-4F61-B7C3-7EDF7AB8BD88}"/>
              </a:ext>
            </a:extLst>
          </p:cNvPr>
          <p:cNvPicPr>
            <a:picLocks noChangeAspect="1"/>
          </p:cNvPicPr>
          <p:nvPr userDrawn="1"/>
        </p:nvPicPr>
        <p:blipFill>
          <a:blip r:embed="rId2"/>
          <a:srcRect/>
          <a:stretch/>
        </p:blipFill>
        <p:spPr>
          <a:xfrm>
            <a:off x="2526764" y="1040665"/>
            <a:ext cx="6579136" cy="5534114"/>
          </a:xfrm>
          <a:prstGeom prst="rect">
            <a:avLst/>
          </a:prstGeom>
        </p:spPr>
      </p:pic>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2795588" y="1400175"/>
            <a:ext cx="6029325" cy="3386137"/>
          </a:xfrm>
        </p:spPr>
        <p:txBody>
          <a:bodyPr anchor="ctr"/>
          <a:lstStyle>
            <a:lvl1pPr algn="ctr">
              <a:defRPr/>
            </a:lvl1pPr>
          </a:lstStyle>
          <a:p>
            <a:endParaRPr lang="en-US"/>
          </a:p>
        </p:txBody>
      </p:sp>
    </p:spTree>
    <p:extLst>
      <p:ext uri="{BB962C8B-B14F-4D97-AF65-F5344CB8AC3E}">
        <p14:creationId xmlns:p14="http://schemas.microsoft.com/office/powerpoint/2010/main" val="2937284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ptop Screensho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8AA178-7695-486F-AE3D-C1BB3F583729}"/>
              </a:ext>
            </a:extLst>
          </p:cNvPr>
          <p:cNvSpPr/>
          <p:nvPr userDrawn="1"/>
        </p:nvSpPr>
        <p:spPr>
          <a:xfrm>
            <a:off x="2778011" y="1296369"/>
            <a:ext cx="6805516" cy="441145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pic>
        <p:nvPicPr>
          <p:cNvPr id="4" name="Picture 3">
            <a:extLst>
              <a:ext uri="{FF2B5EF4-FFF2-40B4-BE49-F238E27FC236}">
                <a16:creationId xmlns:a16="http://schemas.microsoft.com/office/drawing/2014/main" id="{C3ED9E8F-DE34-408C-8ECF-DE7BEEA6A1A0}"/>
              </a:ext>
            </a:extLst>
          </p:cNvPr>
          <p:cNvPicPr>
            <a:picLocks noChangeAspect="1"/>
          </p:cNvPicPr>
          <p:nvPr userDrawn="1"/>
        </p:nvPicPr>
        <p:blipFill>
          <a:blip r:embed="rId2"/>
          <a:srcRect/>
          <a:stretch/>
        </p:blipFill>
        <p:spPr>
          <a:xfrm>
            <a:off x="1445418" y="862802"/>
            <a:ext cx="9297988" cy="5609576"/>
          </a:xfrm>
          <a:prstGeom prst="rect">
            <a:avLst/>
          </a:prstGeom>
        </p:spPr>
      </p:pic>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2814043" y="1523758"/>
            <a:ext cx="6568082" cy="4092359"/>
          </a:xfrm>
        </p:spPr>
        <p:txBody>
          <a:bodyPr anchor="ctr"/>
          <a:lstStyle>
            <a:lvl1pPr algn="ctr">
              <a:defRPr/>
            </a:lvl1pPr>
          </a:lstStyle>
          <a:p>
            <a:endParaRPr lang="en-US"/>
          </a:p>
        </p:txBody>
      </p:sp>
      <p:pic>
        <p:nvPicPr>
          <p:cNvPr id="10" name="Graphic 9" hidden="1">
            <a:extLst>
              <a:ext uri="{FF2B5EF4-FFF2-40B4-BE49-F238E27FC236}">
                <a16:creationId xmlns:a16="http://schemas.microsoft.com/office/drawing/2014/main" id="{17CDA781-D5FC-4C3F-93B0-299A1CC43D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12103" y="715198"/>
            <a:ext cx="9301845" cy="5352540"/>
          </a:xfrm>
          <a:prstGeom prst="rect">
            <a:avLst/>
          </a:prstGeom>
        </p:spPr>
      </p:pic>
    </p:spTree>
    <p:extLst>
      <p:ext uri="{BB962C8B-B14F-4D97-AF65-F5344CB8AC3E}">
        <p14:creationId xmlns:p14="http://schemas.microsoft.com/office/powerpoint/2010/main" val="302432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 Grid Light">
    <p:bg>
      <p:bgPr>
        <a:solidFill>
          <a:schemeClr val="bg1"/>
        </a:solidFill>
        <a:effectLst/>
      </p:bgPr>
    </p:bg>
    <p:spTree>
      <p:nvGrpSpPr>
        <p:cNvPr id="1" name=""/>
        <p:cNvGrpSpPr/>
        <p:nvPr/>
      </p:nvGrpSpPr>
      <p:grpSpPr>
        <a:xfrm>
          <a:off x="0" y="0"/>
          <a:ext cx="0" cy="0"/>
          <a:chOff x="0" y="0"/>
          <a:chExt cx="0" cy="0"/>
        </a:xfrm>
      </p:grpSpPr>
      <p:sp>
        <p:nvSpPr>
          <p:cNvPr id="28" name="Text Placeholder 49">
            <a:extLst>
              <a:ext uri="{FF2B5EF4-FFF2-40B4-BE49-F238E27FC236}">
                <a16:creationId xmlns:a16="http://schemas.microsoft.com/office/drawing/2014/main" id="{1FF5DCBA-0EC1-40C7-BFBE-305DA92326F9}"/>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9" name="TextBox 28">
            <a:extLst>
              <a:ext uri="{FF2B5EF4-FFF2-40B4-BE49-F238E27FC236}">
                <a16:creationId xmlns:a16="http://schemas.microsoft.com/office/drawing/2014/main" id="{4670DDD8-6E70-4BBB-8B22-5F4DA9D1423E}"/>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0" name="Freeform: Shape 83">
            <a:extLst>
              <a:ext uri="{FF2B5EF4-FFF2-40B4-BE49-F238E27FC236}">
                <a16:creationId xmlns:a16="http://schemas.microsoft.com/office/drawing/2014/main" id="{75C0BBDE-001A-47A3-A1E1-6A158E1E0273}"/>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39" name="Picture 38">
            <a:extLst>
              <a:ext uri="{FF2B5EF4-FFF2-40B4-BE49-F238E27FC236}">
                <a16:creationId xmlns:a16="http://schemas.microsoft.com/office/drawing/2014/main" id="{2286E45D-4508-4B51-A50C-0DC6A119E56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094878" y="6593621"/>
            <a:ext cx="1690770" cy="268511"/>
          </a:xfrm>
          <a:custGeom>
            <a:avLst/>
            <a:gdLst>
              <a:gd name="connsiteX0" fmla="*/ 0 w 2725821"/>
              <a:gd name="connsiteY0" fmla="*/ 0 h 432887"/>
              <a:gd name="connsiteX1" fmla="*/ 1373148 w 2725821"/>
              <a:gd name="connsiteY1" fmla="*/ 0 h 432887"/>
              <a:gd name="connsiteX2" fmla="*/ 1458972 w 2725821"/>
              <a:gd name="connsiteY2" fmla="*/ 46584 h 432887"/>
              <a:gd name="connsiteX3" fmla="*/ 1788945 w 2725821"/>
              <a:gd name="connsiteY3" fmla="*/ 113202 h 432887"/>
              <a:gd name="connsiteX4" fmla="*/ 2118918 w 2725821"/>
              <a:gd name="connsiteY4" fmla="*/ 46584 h 432887"/>
              <a:gd name="connsiteX5" fmla="*/ 2204742 w 2725821"/>
              <a:gd name="connsiteY5" fmla="*/ 0 h 432887"/>
              <a:gd name="connsiteX6" fmla="*/ 2725821 w 2725821"/>
              <a:gd name="connsiteY6" fmla="*/ 0 h 432887"/>
              <a:gd name="connsiteX7" fmla="*/ 2725821 w 2725821"/>
              <a:gd name="connsiteY7" fmla="*/ 432887 h 432887"/>
              <a:gd name="connsiteX8" fmla="*/ 0 w 2725821"/>
              <a:gd name="connsiteY8" fmla="*/ 432887 h 43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21" h="432887">
                <a:moveTo>
                  <a:pt x="0" y="0"/>
                </a:moveTo>
                <a:lnTo>
                  <a:pt x="1373148" y="0"/>
                </a:lnTo>
                <a:lnTo>
                  <a:pt x="1458972" y="46584"/>
                </a:lnTo>
                <a:cubicBezTo>
                  <a:pt x="1560392" y="89481"/>
                  <a:pt x="1671898" y="113202"/>
                  <a:pt x="1788945" y="113202"/>
                </a:cubicBezTo>
                <a:cubicBezTo>
                  <a:pt x="1905991" y="113202"/>
                  <a:pt x="2017498" y="89481"/>
                  <a:pt x="2118918" y="46584"/>
                </a:cubicBezTo>
                <a:lnTo>
                  <a:pt x="2204742" y="0"/>
                </a:lnTo>
                <a:lnTo>
                  <a:pt x="2725821" y="0"/>
                </a:lnTo>
                <a:lnTo>
                  <a:pt x="2725821" y="432887"/>
                </a:lnTo>
                <a:lnTo>
                  <a:pt x="0" y="432887"/>
                </a:lnTo>
                <a:close/>
              </a:path>
            </a:pathLst>
          </a:custGeom>
        </p:spPr>
      </p:pic>
      <p:pic>
        <p:nvPicPr>
          <p:cNvPr id="37" name="Picture 36">
            <a:extLst>
              <a:ext uri="{FF2B5EF4-FFF2-40B4-BE49-F238E27FC236}">
                <a16:creationId xmlns:a16="http://schemas.microsoft.com/office/drawing/2014/main" id="{8E2F6B04-524D-4F78-94AD-D897273218E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7091535" y="5591970"/>
            <a:ext cx="1690770" cy="1099586"/>
          </a:xfrm>
          <a:custGeom>
            <a:avLst/>
            <a:gdLst>
              <a:gd name="connsiteX0" fmla="*/ 0 w 2725821"/>
              <a:gd name="connsiteY0" fmla="*/ 0 h 1772727"/>
              <a:gd name="connsiteX1" fmla="*/ 2725821 w 2725821"/>
              <a:gd name="connsiteY1" fmla="*/ 0 h 1772727"/>
              <a:gd name="connsiteX2" fmla="*/ 2725821 w 2725821"/>
              <a:gd name="connsiteY2" fmla="*/ 1659525 h 1772727"/>
              <a:gd name="connsiteX3" fmla="*/ 2204910 w 2725821"/>
              <a:gd name="connsiteY3" fmla="*/ 1659525 h 1772727"/>
              <a:gd name="connsiteX4" fmla="*/ 2119086 w 2725821"/>
              <a:gd name="connsiteY4" fmla="*/ 1706109 h 1772727"/>
              <a:gd name="connsiteX5" fmla="*/ 1789113 w 2725821"/>
              <a:gd name="connsiteY5" fmla="*/ 1772727 h 1772727"/>
              <a:gd name="connsiteX6" fmla="*/ 1459140 w 2725821"/>
              <a:gd name="connsiteY6" fmla="*/ 1706109 h 1772727"/>
              <a:gd name="connsiteX7" fmla="*/ 1373316 w 2725821"/>
              <a:gd name="connsiteY7" fmla="*/ 1659525 h 1772727"/>
              <a:gd name="connsiteX8" fmla="*/ 0 w 2725821"/>
              <a:gd name="connsiteY8" fmla="*/ 1659525 h 177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5821" h="1772727">
                <a:moveTo>
                  <a:pt x="0" y="0"/>
                </a:moveTo>
                <a:lnTo>
                  <a:pt x="2725821" y="0"/>
                </a:lnTo>
                <a:lnTo>
                  <a:pt x="2725821" y="1659525"/>
                </a:lnTo>
                <a:lnTo>
                  <a:pt x="2204910" y="1659525"/>
                </a:lnTo>
                <a:lnTo>
                  <a:pt x="2119086" y="1706109"/>
                </a:lnTo>
                <a:cubicBezTo>
                  <a:pt x="2017666" y="1749006"/>
                  <a:pt x="1906159" y="1772727"/>
                  <a:pt x="1789113" y="1772727"/>
                </a:cubicBezTo>
                <a:cubicBezTo>
                  <a:pt x="1672066" y="1772727"/>
                  <a:pt x="1560560" y="1749006"/>
                  <a:pt x="1459140" y="1706109"/>
                </a:cubicBezTo>
                <a:lnTo>
                  <a:pt x="1373316" y="1659525"/>
                </a:lnTo>
                <a:lnTo>
                  <a:pt x="0" y="1659525"/>
                </a:lnTo>
                <a:close/>
              </a:path>
            </a:pathLst>
          </a:custGeom>
        </p:spPr>
      </p:pic>
    </p:spTree>
    <p:extLst>
      <p:ext uri="{BB962C8B-B14F-4D97-AF65-F5344CB8AC3E}">
        <p14:creationId xmlns:p14="http://schemas.microsoft.com/office/powerpoint/2010/main" val="387140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7"/>
                                        </p:tgtEl>
                                        <p:attrNameLst>
                                          <p:attrName>r</p:attrName>
                                        </p:attrNameLst>
                                      </p:cBhvr>
                                    </p:animRot>
                                    <p:animRot by="-240000">
                                      <p:cBhvr>
                                        <p:cTn id="7" dur="1000" fill="hold">
                                          <p:stCondLst>
                                            <p:cond delay="1000"/>
                                          </p:stCondLst>
                                        </p:cTn>
                                        <p:tgtEl>
                                          <p:spTgt spid="37"/>
                                        </p:tgtEl>
                                        <p:attrNameLst>
                                          <p:attrName>r</p:attrName>
                                        </p:attrNameLst>
                                      </p:cBhvr>
                                    </p:animRot>
                                    <p:animRot by="240000">
                                      <p:cBhvr>
                                        <p:cTn id="8" dur="1000" fill="hold">
                                          <p:stCondLst>
                                            <p:cond delay="2000"/>
                                          </p:stCondLst>
                                        </p:cTn>
                                        <p:tgtEl>
                                          <p:spTgt spid="37"/>
                                        </p:tgtEl>
                                        <p:attrNameLst>
                                          <p:attrName>r</p:attrName>
                                        </p:attrNameLst>
                                      </p:cBhvr>
                                    </p:animRot>
                                    <p:animRot by="-240000">
                                      <p:cBhvr>
                                        <p:cTn id="9" dur="1000" fill="hold">
                                          <p:stCondLst>
                                            <p:cond delay="3000"/>
                                          </p:stCondLst>
                                        </p:cTn>
                                        <p:tgtEl>
                                          <p:spTgt spid="37"/>
                                        </p:tgtEl>
                                        <p:attrNameLst>
                                          <p:attrName>r</p:attrName>
                                        </p:attrNameLst>
                                      </p:cBhvr>
                                    </p:animRot>
                                    <p:animRot by="120000">
                                      <p:cBhvr>
                                        <p:cTn id="10" dur="1000" fill="hold">
                                          <p:stCondLst>
                                            <p:cond delay="40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bg2"/>
        </a:solidFill>
        <a:effectLst/>
      </p:bgPr>
    </p:bg>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 y="0"/>
            <a:ext cx="12188825" cy="6858000"/>
          </a:xfrm>
          <a:solidFill>
            <a:schemeClr val="bg2"/>
          </a:solidFill>
        </p:spPr>
        <p:txBody>
          <a:bodyPr anchor="ctr"/>
          <a:lstStyle>
            <a:lvl1pPr algn="ctr">
              <a:defRPr/>
            </a:lvl1pPr>
          </a:lstStyle>
          <a:p>
            <a:endParaRPr lang="en-US"/>
          </a:p>
        </p:txBody>
      </p:sp>
    </p:spTree>
    <p:extLst>
      <p:ext uri="{BB962C8B-B14F-4D97-AF65-F5344CB8AC3E}">
        <p14:creationId xmlns:p14="http://schemas.microsoft.com/office/powerpoint/2010/main" val="3935492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379414" y="1322388"/>
            <a:ext cx="11430668" cy="4895532"/>
          </a:xfrm>
        </p:spPr>
        <p:txBody>
          <a:bodyPr numCol="2"/>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dirty="0"/>
              <a:t>Click to edit Master text styles</a:t>
            </a:r>
          </a:p>
        </p:txBody>
      </p:sp>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879811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94C30CE9-D26C-43F4-8C71-DDC8B8D2AEC5}"/>
              </a:ext>
            </a:extLst>
          </p:cNvPr>
          <p:cNvSpPr>
            <a:spLocks noGrp="1"/>
          </p:cNvSpPr>
          <p:nvPr>
            <p:ph idx="1"/>
          </p:nvPr>
        </p:nvSpPr>
        <p:spPr>
          <a:xfrm>
            <a:off x="1160463" y="1322024"/>
            <a:ext cx="10648950" cy="4850176"/>
          </a:xfrm>
        </p:spPr>
        <p:txBody>
          <a:bodyPr tIns="0"/>
          <a:lstStyle>
            <a:lvl1pPr>
              <a:defRPr sz="2000"/>
            </a:lvl1pPr>
            <a:lvl2pPr>
              <a:buClr>
                <a:schemeClr val="accent1"/>
              </a:buClr>
              <a:defRPr sz="2000" baseline="0"/>
            </a:lvl2pPr>
            <a:lvl3pPr>
              <a:buClr>
                <a:schemeClr val="accent1"/>
              </a:buClr>
              <a:defRPr sz="2000"/>
            </a:lvl3pPr>
            <a:lvl4pPr>
              <a:buClr>
                <a:schemeClr val="accent1"/>
              </a:buClr>
              <a:defRPr sz="2000"/>
            </a:lvl4pPr>
            <a:lvl5pPr>
              <a:buClr>
                <a:schemeClr val="accent1"/>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6D75A9F1-F559-4661-B1CA-5CB648D42B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725082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dirty="0"/>
              <a:t>Click icon or drag to insert image</a:t>
            </a:r>
          </a:p>
        </p:txBody>
      </p:sp>
      <p:sp>
        <p:nvSpPr>
          <p:cNvPr id="3" name="Content Placeholder 2"/>
          <p:cNvSpPr>
            <a:spLocks noGrp="1"/>
          </p:cNvSpPr>
          <p:nvPr>
            <p:ph idx="1"/>
          </p:nvPr>
        </p:nvSpPr>
        <p:spPr>
          <a:xfrm>
            <a:off x="381002" y="1781173"/>
            <a:ext cx="5341141" cy="4429127"/>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14" hasCustomPrompt="1"/>
          </p:nvPr>
        </p:nvSpPr>
        <p:spPr>
          <a:xfrm>
            <a:off x="381083" y="1171575"/>
            <a:ext cx="5340398"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 name="Title 1">
            <a:extLst>
              <a:ext uri="{FF2B5EF4-FFF2-40B4-BE49-F238E27FC236}">
                <a16:creationId xmlns:a16="http://schemas.microsoft.com/office/drawing/2014/main" id="{4CFEC3F1-CFF8-4AA4-BEA2-C7220A4A327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25050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B26C9-C562-4C9E-9D7E-52E44652AF23}"/>
              </a:ext>
            </a:extLst>
          </p:cNvPr>
          <p:cNvSpPr>
            <a:spLocks noGrp="1"/>
          </p:cNvSpPr>
          <p:nvPr>
            <p:ph type="title"/>
          </p:nvPr>
        </p:nvSpPr>
        <p:spPr/>
        <p:txBody>
          <a:bodyPr/>
          <a:lstStyle/>
          <a:p>
            <a:r>
              <a:rPr lang="en-US" dirty="0"/>
              <a:t>Click to edit Master title style</a:t>
            </a:r>
          </a:p>
        </p:txBody>
      </p:sp>
      <p:sp>
        <p:nvSpPr>
          <p:cNvPr id="10" name="Text Placeholder 14">
            <a:extLst>
              <a:ext uri="{FF2B5EF4-FFF2-40B4-BE49-F238E27FC236}">
                <a16:creationId xmlns:a16="http://schemas.microsoft.com/office/drawing/2014/main" id="{89DB295E-C37C-4211-B0AE-52425FDE08A0}"/>
              </a:ext>
            </a:extLst>
          </p:cNvPr>
          <p:cNvSpPr>
            <a:spLocks noGrp="1"/>
          </p:cNvSpPr>
          <p:nvPr>
            <p:ph type="body" sz="quarter" idx="19" hasCustomPrompt="1"/>
          </p:nvPr>
        </p:nvSpPr>
        <p:spPr>
          <a:xfrm>
            <a:off x="381653" y="1171575"/>
            <a:ext cx="5497831"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1" name="Text Placeholder 14">
            <a:extLst>
              <a:ext uri="{FF2B5EF4-FFF2-40B4-BE49-F238E27FC236}">
                <a16:creationId xmlns:a16="http://schemas.microsoft.com/office/drawing/2014/main" id="{94777BAB-A976-435B-9BA1-5B6E981D3174}"/>
              </a:ext>
            </a:extLst>
          </p:cNvPr>
          <p:cNvSpPr>
            <a:spLocks noGrp="1"/>
          </p:cNvSpPr>
          <p:nvPr>
            <p:ph type="body" sz="quarter" idx="20" hasCustomPrompt="1"/>
          </p:nvPr>
        </p:nvSpPr>
        <p:spPr>
          <a:xfrm>
            <a:off x="6312553" y="1171575"/>
            <a:ext cx="5497831"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2" name="Content Placeholder 2">
            <a:extLst>
              <a:ext uri="{FF2B5EF4-FFF2-40B4-BE49-F238E27FC236}">
                <a16:creationId xmlns:a16="http://schemas.microsoft.com/office/drawing/2014/main" id="{AFC59AEB-0C20-4BAC-A591-A240AD7D7548}"/>
              </a:ext>
            </a:extLst>
          </p:cNvPr>
          <p:cNvSpPr>
            <a:spLocks noGrp="1"/>
          </p:cNvSpPr>
          <p:nvPr>
            <p:ph idx="21"/>
          </p:nvPr>
        </p:nvSpPr>
        <p:spPr>
          <a:xfrm>
            <a:off x="381001" y="1781174"/>
            <a:ext cx="5498484"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114114AF-055C-4E9E-BD24-0EA4638FFBA5}"/>
              </a:ext>
            </a:extLst>
          </p:cNvPr>
          <p:cNvSpPr>
            <a:spLocks noGrp="1"/>
          </p:cNvSpPr>
          <p:nvPr>
            <p:ph idx="22"/>
          </p:nvPr>
        </p:nvSpPr>
        <p:spPr>
          <a:xfrm>
            <a:off x="6311901" y="1781174"/>
            <a:ext cx="5498484"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285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Normal Slide">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5D73571-9EDD-4FD8-AC63-9C4CFF23192F}"/>
              </a:ext>
            </a:extLst>
          </p:cNvPr>
          <p:cNvSpPr>
            <a:spLocks noGrp="1"/>
          </p:cNvSpPr>
          <p:nvPr>
            <p:ph type="title" hasCustomPrompt="1"/>
          </p:nvPr>
        </p:nvSpPr>
        <p:spPr>
          <a:xfrm>
            <a:off x="248618" y="615129"/>
            <a:ext cx="9862366" cy="489709"/>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sz="2399"/>
              <a:t>Title Slide</a:t>
            </a:r>
          </a:p>
        </p:txBody>
      </p:sp>
    </p:spTree>
    <p:extLst>
      <p:ext uri="{BB962C8B-B14F-4D97-AF65-F5344CB8AC3E}">
        <p14:creationId xmlns:p14="http://schemas.microsoft.com/office/powerpoint/2010/main" val="4078275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E04C22-D44C-41A9-AAFB-C8BC9F54E63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688665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379414" y="1322388"/>
            <a:ext cx="11430668" cy="4895532"/>
          </a:xfrm>
        </p:spPr>
        <p:txBody>
          <a:bodyPr numCol="2"/>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dirty="0"/>
              <a:t>Click to edit Master text styles</a:t>
            </a:r>
          </a:p>
        </p:txBody>
      </p:sp>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2784982"/>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94C30CE9-D26C-43F4-8C71-DDC8B8D2AEC5}"/>
              </a:ext>
            </a:extLst>
          </p:cNvPr>
          <p:cNvSpPr>
            <a:spLocks noGrp="1"/>
          </p:cNvSpPr>
          <p:nvPr>
            <p:ph idx="1"/>
          </p:nvPr>
        </p:nvSpPr>
        <p:spPr>
          <a:xfrm>
            <a:off x="379414" y="1322388"/>
            <a:ext cx="11430000" cy="4895532"/>
          </a:xfrm>
        </p:spPr>
        <p:txBody>
          <a:bodyPr tIns="0"/>
          <a:lstStyle>
            <a:lvl1pPr>
              <a:defRPr sz="2000"/>
            </a:lvl1pPr>
            <a:lvl2pPr>
              <a:buClr>
                <a:schemeClr val="accent1"/>
              </a:buClr>
              <a:defRPr sz="2000" baseline="0"/>
            </a:lvl2pPr>
            <a:lvl3pPr>
              <a:buClr>
                <a:schemeClr val="accent1"/>
              </a:buClr>
              <a:defRPr sz="2000"/>
            </a:lvl3pPr>
            <a:lvl4pPr>
              <a:buClr>
                <a:schemeClr val="accent1"/>
              </a:buClr>
              <a:defRPr sz="2000"/>
            </a:lvl4pPr>
            <a:lvl5pPr>
              <a:buClr>
                <a:schemeClr val="accent1"/>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0FDA7E3-68DA-4728-93BB-9346E0541E5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558949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783536"/>
            <a:ext cx="11428412" cy="44267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14" hasCustomPrompt="1"/>
          </p:nvPr>
        </p:nvSpPr>
        <p:spPr>
          <a:xfrm>
            <a:off x="381002" y="1169974"/>
            <a:ext cx="11427050"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4" name="Title 3">
            <a:extLst>
              <a:ext uri="{FF2B5EF4-FFF2-40B4-BE49-F238E27FC236}">
                <a16:creationId xmlns:a16="http://schemas.microsoft.com/office/drawing/2014/main" id="{C3FE43D3-4731-4F4C-A5C3-356B2EE89416}"/>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48233596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 Grid Light">
    <p:bg>
      <p:bgPr>
        <a:solidFill>
          <a:schemeClr val="accent1"/>
        </a:solidFill>
        <a:effectLst/>
      </p:bgPr>
    </p:bg>
    <p:spTree>
      <p:nvGrpSpPr>
        <p:cNvPr id="1" name=""/>
        <p:cNvGrpSpPr/>
        <p:nvPr/>
      </p:nvGrpSpPr>
      <p:grpSpPr>
        <a:xfrm>
          <a:off x="0" y="0"/>
          <a:ext cx="0" cy="0"/>
          <a:chOff x="0" y="0"/>
          <a:chExt cx="0" cy="0"/>
        </a:xfrm>
      </p:grpSpPr>
      <p:sp>
        <p:nvSpPr>
          <p:cNvPr id="15" name="Text Placeholder 49">
            <a:extLst>
              <a:ext uri="{FF2B5EF4-FFF2-40B4-BE49-F238E27FC236}">
                <a16:creationId xmlns:a16="http://schemas.microsoft.com/office/drawing/2014/main" id="{5FBB86DE-8D78-4D5E-9EA7-C16BA9D026C8}"/>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6" name="TextBox 15">
            <a:extLst>
              <a:ext uri="{FF2B5EF4-FFF2-40B4-BE49-F238E27FC236}">
                <a16:creationId xmlns:a16="http://schemas.microsoft.com/office/drawing/2014/main" id="{59C0930A-14E9-4C7E-9205-7DEBAC879BC5}"/>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 </a:t>
            </a:r>
          </a:p>
        </p:txBody>
      </p:sp>
      <p:sp>
        <p:nvSpPr>
          <p:cNvPr id="17" name="Freeform: Shape 83">
            <a:extLst>
              <a:ext uri="{FF2B5EF4-FFF2-40B4-BE49-F238E27FC236}">
                <a16:creationId xmlns:a16="http://schemas.microsoft.com/office/drawing/2014/main" id="{6C5D8A50-6C85-4317-B8BC-46A4D7EA59FD}"/>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bg1"/>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pic>
        <p:nvPicPr>
          <p:cNvPr id="4" name="Picture 3" descr="A picture containing table, blue, sitting, food&#10;&#10;Description automatically generated">
            <a:extLst>
              <a:ext uri="{FF2B5EF4-FFF2-40B4-BE49-F238E27FC236}">
                <a16:creationId xmlns:a16="http://schemas.microsoft.com/office/drawing/2014/main" id="{02C01C83-697B-411C-AFF7-E38A600F12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044628" y="5233196"/>
            <a:ext cx="2208772" cy="1624804"/>
          </a:xfrm>
          <a:prstGeom prst="rect">
            <a:avLst/>
          </a:prstGeom>
        </p:spPr>
      </p:pic>
    </p:spTree>
    <p:extLst>
      <p:ext uri="{BB962C8B-B14F-4D97-AF65-F5344CB8AC3E}">
        <p14:creationId xmlns:p14="http://schemas.microsoft.com/office/powerpoint/2010/main" val="273696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1+#ppt_w/2"/>
                                          </p:val>
                                        </p:tav>
                                        <p:tav tm="100000">
                                          <p:val>
                                            <p:strVal val="#ppt_x"/>
                                          </p:val>
                                        </p:tav>
                                      </p:tavLst>
                                    </p:anim>
                                    <p:anim calcmode="lin" valueType="num">
                                      <p:cBhvr additive="base">
                                        <p:cTn id="8" dur="175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2000"/>
                                  </p:stCondLst>
                                  <p:childTnLst>
                                    <p:animRot by="120000">
                                      <p:cBhvr>
                                        <p:cTn id="10" dur="500" fill="hold">
                                          <p:stCondLst>
                                            <p:cond delay="0"/>
                                          </p:stCondLst>
                                        </p:cTn>
                                        <p:tgtEl>
                                          <p:spTgt spid="4"/>
                                        </p:tgtEl>
                                        <p:attrNameLst>
                                          <p:attrName>r</p:attrName>
                                        </p:attrNameLst>
                                      </p:cBhvr>
                                    </p:animRot>
                                    <p:animRot by="-240000">
                                      <p:cBhvr>
                                        <p:cTn id="11" dur="1000" fill="hold">
                                          <p:stCondLst>
                                            <p:cond delay="1000"/>
                                          </p:stCondLst>
                                        </p:cTn>
                                        <p:tgtEl>
                                          <p:spTgt spid="4"/>
                                        </p:tgtEl>
                                        <p:attrNameLst>
                                          <p:attrName>r</p:attrName>
                                        </p:attrNameLst>
                                      </p:cBhvr>
                                    </p:animRot>
                                    <p:animRot by="240000">
                                      <p:cBhvr>
                                        <p:cTn id="12" dur="1000" fill="hold">
                                          <p:stCondLst>
                                            <p:cond delay="2000"/>
                                          </p:stCondLst>
                                        </p:cTn>
                                        <p:tgtEl>
                                          <p:spTgt spid="4"/>
                                        </p:tgtEl>
                                        <p:attrNameLst>
                                          <p:attrName>r</p:attrName>
                                        </p:attrNameLst>
                                      </p:cBhvr>
                                    </p:animRot>
                                    <p:animRot by="-240000">
                                      <p:cBhvr>
                                        <p:cTn id="13" dur="1000" fill="hold">
                                          <p:stCondLst>
                                            <p:cond delay="3000"/>
                                          </p:stCondLst>
                                        </p:cTn>
                                        <p:tgtEl>
                                          <p:spTgt spid="4"/>
                                        </p:tgtEl>
                                        <p:attrNameLst>
                                          <p:attrName>r</p:attrName>
                                        </p:attrNameLst>
                                      </p:cBhvr>
                                    </p:animRot>
                                    <p:animRot by="120000">
                                      <p:cBhvr>
                                        <p:cTn id="14" dur="1000" fill="hold">
                                          <p:stCondLst>
                                            <p:cond delay="40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383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B26C9-C562-4C9E-9D7E-52E44652AF23}"/>
              </a:ext>
            </a:extLst>
          </p:cNvPr>
          <p:cNvSpPr>
            <a:spLocks noGrp="1"/>
          </p:cNvSpPr>
          <p:nvPr>
            <p:ph type="title"/>
          </p:nvPr>
        </p:nvSpPr>
        <p:spPr/>
        <p:txBody>
          <a:bodyPr/>
          <a:lstStyle/>
          <a:p>
            <a:r>
              <a:rPr lang="en-US" dirty="0"/>
              <a:t>Click to edit Master title style</a:t>
            </a:r>
          </a:p>
        </p:txBody>
      </p:sp>
      <p:sp>
        <p:nvSpPr>
          <p:cNvPr id="10" name="Text Placeholder 14">
            <a:extLst>
              <a:ext uri="{FF2B5EF4-FFF2-40B4-BE49-F238E27FC236}">
                <a16:creationId xmlns:a16="http://schemas.microsoft.com/office/drawing/2014/main" id="{89DB295E-C37C-4211-B0AE-52425FDE08A0}"/>
              </a:ext>
            </a:extLst>
          </p:cNvPr>
          <p:cNvSpPr>
            <a:spLocks noGrp="1"/>
          </p:cNvSpPr>
          <p:nvPr>
            <p:ph type="body" sz="quarter" idx="19" hasCustomPrompt="1"/>
          </p:nvPr>
        </p:nvSpPr>
        <p:spPr>
          <a:xfrm>
            <a:off x="381653" y="1171575"/>
            <a:ext cx="5497831"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1" name="Text Placeholder 14">
            <a:extLst>
              <a:ext uri="{FF2B5EF4-FFF2-40B4-BE49-F238E27FC236}">
                <a16:creationId xmlns:a16="http://schemas.microsoft.com/office/drawing/2014/main" id="{94777BAB-A976-435B-9BA1-5B6E981D3174}"/>
              </a:ext>
            </a:extLst>
          </p:cNvPr>
          <p:cNvSpPr>
            <a:spLocks noGrp="1"/>
          </p:cNvSpPr>
          <p:nvPr>
            <p:ph type="body" sz="quarter" idx="20" hasCustomPrompt="1"/>
          </p:nvPr>
        </p:nvSpPr>
        <p:spPr>
          <a:xfrm>
            <a:off x="6312553" y="1171575"/>
            <a:ext cx="5497831"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2" name="Content Placeholder 2">
            <a:extLst>
              <a:ext uri="{FF2B5EF4-FFF2-40B4-BE49-F238E27FC236}">
                <a16:creationId xmlns:a16="http://schemas.microsoft.com/office/drawing/2014/main" id="{AFC59AEB-0C20-4BAC-A591-A240AD7D7548}"/>
              </a:ext>
            </a:extLst>
          </p:cNvPr>
          <p:cNvSpPr>
            <a:spLocks noGrp="1"/>
          </p:cNvSpPr>
          <p:nvPr>
            <p:ph idx="21"/>
          </p:nvPr>
        </p:nvSpPr>
        <p:spPr>
          <a:xfrm>
            <a:off x="381001" y="1781174"/>
            <a:ext cx="5498484"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114114AF-055C-4E9E-BD24-0EA4638FFBA5}"/>
              </a:ext>
            </a:extLst>
          </p:cNvPr>
          <p:cNvSpPr>
            <a:spLocks noGrp="1"/>
          </p:cNvSpPr>
          <p:nvPr>
            <p:ph idx="22"/>
          </p:nvPr>
        </p:nvSpPr>
        <p:spPr>
          <a:xfrm>
            <a:off x="6311901" y="1781174"/>
            <a:ext cx="5498484"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6489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171575"/>
            <a:ext cx="36270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p:nvPr>
        </p:nvSpPr>
        <p:spPr>
          <a:xfrm>
            <a:off x="381001" y="1781174"/>
            <a:ext cx="3632832" cy="44124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79550" y="1171575"/>
            <a:ext cx="36270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p:nvPr>
        </p:nvSpPr>
        <p:spPr>
          <a:xfrm>
            <a:off x="4276272" y="1781174"/>
            <a:ext cx="3632832" cy="44124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78099" y="1171575"/>
            <a:ext cx="36270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p:nvPr>
        </p:nvSpPr>
        <p:spPr>
          <a:xfrm>
            <a:off x="8171544" y="1781174"/>
            <a:ext cx="3632832" cy="44124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627AFD46-0A5D-43AC-A0F5-91BC9C4AE6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458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171575"/>
            <a:ext cx="27369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381001" y="1781174"/>
            <a:ext cx="2741320"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4">
            <a:extLst>
              <a:ext uri="{FF2B5EF4-FFF2-40B4-BE49-F238E27FC236}">
                <a16:creationId xmlns:a16="http://schemas.microsoft.com/office/drawing/2014/main" id="{5DED9890-AE6A-4175-A2D3-94CD8046DE11}"/>
              </a:ext>
            </a:extLst>
          </p:cNvPr>
          <p:cNvSpPr>
            <a:spLocks noGrp="1"/>
          </p:cNvSpPr>
          <p:nvPr>
            <p:ph type="body" sz="quarter" idx="21" hasCustomPrompt="1"/>
          </p:nvPr>
        </p:nvSpPr>
        <p:spPr>
          <a:xfrm>
            <a:off x="3278242" y="1171575"/>
            <a:ext cx="27369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6" name="Content Placeholder 2">
            <a:extLst>
              <a:ext uri="{FF2B5EF4-FFF2-40B4-BE49-F238E27FC236}">
                <a16:creationId xmlns:a16="http://schemas.microsoft.com/office/drawing/2014/main" id="{BB3C3060-27A6-4548-B724-025333818485}"/>
              </a:ext>
            </a:extLst>
          </p:cNvPr>
          <p:cNvSpPr>
            <a:spLocks noGrp="1"/>
          </p:cNvSpPr>
          <p:nvPr>
            <p:ph idx="22"/>
          </p:nvPr>
        </p:nvSpPr>
        <p:spPr>
          <a:xfrm>
            <a:off x="3276601" y="1781174"/>
            <a:ext cx="2741320"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4">
            <a:extLst>
              <a:ext uri="{FF2B5EF4-FFF2-40B4-BE49-F238E27FC236}">
                <a16:creationId xmlns:a16="http://schemas.microsoft.com/office/drawing/2014/main" id="{85B79AD3-9CCE-4AA6-A9B4-5F9A43BC7813}"/>
              </a:ext>
            </a:extLst>
          </p:cNvPr>
          <p:cNvSpPr>
            <a:spLocks noGrp="1"/>
          </p:cNvSpPr>
          <p:nvPr>
            <p:ph type="body" sz="quarter" idx="23" hasCustomPrompt="1"/>
          </p:nvPr>
        </p:nvSpPr>
        <p:spPr>
          <a:xfrm>
            <a:off x="6175483" y="1171575"/>
            <a:ext cx="27369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8" name="Content Placeholder 2">
            <a:extLst>
              <a:ext uri="{FF2B5EF4-FFF2-40B4-BE49-F238E27FC236}">
                <a16:creationId xmlns:a16="http://schemas.microsoft.com/office/drawing/2014/main" id="{4C5F5AA9-D133-46A4-A522-544F77D1A78B}"/>
              </a:ext>
            </a:extLst>
          </p:cNvPr>
          <p:cNvSpPr>
            <a:spLocks noGrp="1"/>
          </p:cNvSpPr>
          <p:nvPr>
            <p:ph idx="24"/>
          </p:nvPr>
        </p:nvSpPr>
        <p:spPr>
          <a:xfrm>
            <a:off x="6172201" y="1781174"/>
            <a:ext cx="2741320"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14">
            <a:extLst>
              <a:ext uri="{FF2B5EF4-FFF2-40B4-BE49-F238E27FC236}">
                <a16:creationId xmlns:a16="http://schemas.microsoft.com/office/drawing/2014/main" id="{2AD1F5CB-9325-407F-A82E-AD63D7DB55BC}"/>
              </a:ext>
            </a:extLst>
          </p:cNvPr>
          <p:cNvSpPr>
            <a:spLocks noGrp="1"/>
          </p:cNvSpPr>
          <p:nvPr>
            <p:ph type="body" sz="quarter" idx="25" hasCustomPrompt="1"/>
          </p:nvPr>
        </p:nvSpPr>
        <p:spPr>
          <a:xfrm>
            <a:off x="9072725" y="1171575"/>
            <a:ext cx="2736982"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30" name="Content Placeholder 2">
            <a:extLst>
              <a:ext uri="{FF2B5EF4-FFF2-40B4-BE49-F238E27FC236}">
                <a16:creationId xmlns:a16="http://schemas.microsoft.com/office/drawing/2014/main" id="{D422D8ED-8DB0-4D9F-8593-51376DCEC52C}"/>
              </a:ext>
            </a:extLst>
          </p:cNvPr>
          <p:cNvSpPr>
            <a:spLocks noGrp="1"/>
          </p:cNvSpPr>
          <p:nvPr>
            <p:ph idx="26"/>
          </p:nvPr>
        </p:nvSpPr>
        <p:spPr>
          <a:xfrm>
            <a:off x="9067801" y="1781174"/>
            <a:ext cx="2741320" cy="44291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9A4D9F3-C7D9-43F2-953A-454ACDC677E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5496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171575"/>
            <a:ext cx="214317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381001" y="1781174"/>
            <a:ext cx="2146572" cy="44291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4">
            <a:extLst>
              <a:ext uri="{FF2B5EF4-FFF2-40B4-BE49-F238E27FC236}">
                <a16:creationId xmlns:a16="http://schemas.microsoft.com/office/drawing/2014/main" id="{2472D317-8C7C-4435-97B7-AD733CBE008E}"/>
              </a:ext>
            </a:extLst>
          </p:cNvPr>
          <p:cNvSpPr>
            <a:spLocks noGrp="1"/>
          </p:cNvSpPr>
          <p:nvPr>
            <p:ph type="body" sz="quarter" idx="21" hasCustomPrompt="1"/>
          </p:nvPr>
        </p:nvSpPr>
        <p:spPr>
          <a:xfrm>
            <a:off x="2701609" y="1171575"/>
            <a:ext cx="214317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0" name="Content Placeholder 2">
            <a:extLst>
              <a:ext uri="{FF2B5EF4-FFF2-40B4-BE49-F238E27FC236}">
                <a16:creationId xmlns:a16="http://schemas.microsoft.com/office/drawing/2014/main" id="{E4D2D360-EEE9-4391-80AA-F3022B2E44BA}"/>
              </a:ext>
            </a:extLst>
          </p:cNvPr>
          <p:cNvSpPr>
            <a:spLocks noGrp="1"/>
          </p:cNvSpPr>
          <p:nvPr>
            <p:ph idx="22"/>
          </p:nvPr>
        </p:nvSpPr>
        <p:spPr>
          <a:xfrm>
            <a:off x="2701461" y="1781174"/>
            <a:ext cx="2146572" cy="44291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4">
            <a:extLst>
              <a:ext uri="{FF2B5EF4-FFF2-40B4-BE49-F238E27FC236}">
                <a16:creationId xmlns:a16="http://schemas.microsoft.com/office/drawing/2014/main" id="{7C950CA8-931F-42EC-8D1C-684B10BA33DF}"/>
              </a:ext>
            </a:extLst>
          </p:cNvPr>
          <p:cNvSpPr>
            <a:spLocks noGrp="1"/>
          </p:cNvSpPr>
          <p:nvPr>
            <p:ph type="body" sz="quarter" idx="23" hasCustomPrompt="1"/>
          </p:nvPr>
        </p:nvSpPr>
        <p:spPr>
          <a:xfrm>
            <a:off x="5022217" y="1171575"/>
            <a:ext cx="214317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2" name="Content Placeholder 2">
            <a:extLst>
              <a:ext uri="{FF2B5EF4-FFF2-40B4-BE49-F238E27FC236}">
                <a16:creationId xmlns:a16="http://schemas.microsoft.com/office/drawing/2014/main" id="{424531BF-7D09-4306-9D8E-78BAF0CD5048}"/>
              </a:ext>
            </a:extLst>
          </p:cNvPr>
          <p:cNvSpPr>
            <a:spLocks noGrp="1"/>
          </p:cNvSpPr>
          <p:nvPr>
            <p:ph idx="24"/>
          </p:nvPr>
        </p:nvSpPr>
        <p:spPr>
          <a:xfrm>
            <a:off x="5021921" y="1781174"/>
            <a:ext cx="2146572" cy="44291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4">
            <a:extLst>
              <a:ext uri="{FF2B5EF4-FFF2-40B4-BE49-F238E27FC236}">
                <a16:creationId xmlns:a16="http://schemas.microsoft.com/office/drawing/2014/main" id="{CFB36ED7-BBFD-4DB9-9421-F9BE8CD07C55}"/>
              </a:ext>
            </a:extLst>
          </p:cNvPr>
          <p:cNvSpPr>
            <a:spLocks noGrp="1"/>
          </p:cNvSpPr>
          <p:nvPr>
            <p:ph type="body" sz="quarter" idx="25" hasCustomPrompt="1"/>
          </p:nvPr>
        </p:nvSpPr>
        <p:spPr>
          <a:xfrm>
            <a:off x="7342825" y="1171575"/>
            <a:ext cx="214317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32" name="Content Placeholder 2">
            <a:extLst>
              <a:ext uri="{FF2B5EF4-FFF2-40B4-BE49-F238E27FC236}">
                <a16:creationId xmlns:a16="http://schemas.microsoft.com/office/drawing/2014/main" id="{BBEA8CD3-8F3D-4C64-8375-1733B126A69B}"/>
              </a:ext>
            </a:extLst>
          </p:cNvPr>
          <p:cNvSpPr>
            <a:spLocks noGrp="1"/>
          </p:cNvSpPr>
          <p:nvPr>
            <p:ph idx="26"/>
          </p:nvPr>
        </p:nvSpPr>
        <p:spPr>
          <a:xfrm>
            <a:off x="7342381" y="1781174"/>
            <a:ext cx="2146572" cy="44291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14">
            <a:extLst>
              <a:ext uri="{FF2B5EF4-FFF2-40B4-BE49-F238E27FC236}">
                <a16:creationId xmlns:a16="http://schemas.microsoft.com/office/drawing/2014/main" id="{D6519DA7-2099-4BBE-BC01-9482B3B54131}"/>
              </a:ext>
            </a:extLst>
          </p:cNvPr>
          <p:cNvSpPr>
            <a:spLocks noGrp="1"/>
          </p:cNvSpPr>
          <p:nvPr>
            <p:ph type="body" sz="quarter" idx="27" hasCustomPrompt="1"/>
          </p:nvPr>
        </p:nvSpPr>
        <p:spPr>
          <a:xfrm>
            <a:off x="9663434" y="1171575"/>
            <a:ext cx="214317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34" name="Content Placeholder 2">
            <a:extLst>
              <a:ext uri="{FF2B5EF4-FFF2-40B4-BE49-F238E27FC236}">
                <a16:creationId xmlns:a16="http://schemas.microsoft.com/office/drawing/2014/main" id="{18DDB658-7F30-450F-B746-304E5B393DA7}"/>
              </a:ext>
            </a:extLst>
          </p:cNvPr>
          <p:cNvSpPr>
            <a:spLocks noGrp="1"/>
          </p:cNvSpPr>
          <p:nvPr>
            <p:ph idx="28"/>
          </p:nvPr>
        </p:nvSpPr>
        <p:spPr>
          <a:xfrm>
            <a:off x="9662841" y="1781174"/>
            <a:ext cx="2146572" cy="44291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8BDFC327-60D5-4420-B53E-212D6DE4887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9650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171575"/>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hasCustomPrompt="1"/>
          </p:nvPr>
        </p:nvSpPr>
        <p:spPr>
          <a:xfrm>
            <a:off x="381001" y="1781173"/>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88273" y="1171575"/>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hasCustomPrompt="1"/>
          </p:nvPr>
        </p:nvSpPr>
        <p:spPr>
          <a:xfrm>
            <a:off x="4285005" y="1781173"/>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95545" y="1171575"/>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hasCustomPrompt="1"/>
          </p:nvPr>
        </p:nvSpPr>
        <p:spPr>
          <a:xfrm>
            <a:off x="8189009" y="1781173"/>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Text Placeholder 14">
            <a:extLst>
              <a:ext uri="{FF2B5EF4-FFF2-40B4-BE49-F238E27FC236}">
                <a16:creationId xmlns:a16="http://schemas.microsoft.com/office/drawing/2014/main" id="{3433CE7C-F359-47A8-841D-14982B8C8FE6}"/>
              </a:ext>
            </a:extLst>
          </p:cNvPr>
          <p:cNvSpPr>
            <a:spLocks noGrp="1"/>
          </p:cNvSpPr>
          <p:nvPr>
            <p:ph type="body" sz="quarter" idx="25" hasCustomPrompt="1"/>
          </p:nvPr>
        </p:nvSpPr>
        <p:spPr>
          <a:xfrm>
            <a:off x="381001" y="3831313"/>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1" name="Content Placeholder 2">
            <a:extLst>
              <a:ext uri="{FF2B5EF4-FFF2-40B4-BE49-F238E27FC236}">
                <a16:creationId xmlns:a16="http://schemas.microsoft.com/office/drawing/2014/main" id="{641F7901-0058-4543-B156-041351228BF3}"/>
              </a:ext>
            </a:extLst>
          </p:cNvPr>
          <p:cNvSpPr>
            <a:spLocks noGrp="1"/>
          </p:cNvSpPr>
          <p:nvPr>
            <p:ph idx="26" hasCustomPrompt="1"/>
          </p:nvPr>
        </p:nvSpPr>
        <p:spPr>
          <a:xfrm>
            <a:off x="381001" y="4440912"/>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Text Placeholder 14">
            <a:extLst>
              <a:ext uri="{FF2B5EF4-FFF2-40B4-BE49-F238E27FC236}">
                <a16:creationId xmlns:a16="http://schemas.microsoft.com/office/drawing/2014/main" id="{3B24EDE4-1DE9-4DA3-A5DE-8AA56EA30F8A}"/>
              </a:ext>
            </a:extLst>
          </p:cNvPr>
          <p:cNvSpPr>
            <a:spLocks noGrp="1"/>
          </p:cNvSpPr>
          <p:nvPr>
            <p:ph type="body" sz="quarter" idx="27" hasCustomPrompt="1"/>
          </p:nvPr>
        </p:nvSpPr>
        <p:spPr>
          <a:xfrm>
            <a:off x="4288273" y="3831313"/>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4" name="Content Placeholder 2">
            <a:extLst>
              <a:ext uri="{FF2B5EF4-FFF2-40B4-BE49-F238E27FC236}">
                <a16:creationId xmlns:a16="http://schemas.microsoft.com/office/drawing/2014/main" id="{C9E62CC6-7DD7-4F2C-92A7-592426B1F84C}"/>
              </a:ext>
            </a:extLst>
          </p:cNvPr>
          <p:cNvSpPr>
            <a:spLocks noGrp="1"/>
          </p:cNvSpPr>
          <p:nvPr>
            <p:ph idx="28" hasCustomPrompt="1"/>
          </p:nvPr>
        </p:nvSpPr>
        <p:spPr>
          <a:xfrm>
            <a:off x="4285005" y="4440912"/>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a:extLst>
              <a:ext uri="{FF2B5EF4-FFF2-40B4-BE49-F238E27FC236}">
                <a16:creationId xmlns:a16="http://schemas.microsoft.com/office/drawing/2014/main" id="{753DB1F1-4AE8-4CB2-9862-800506C55B58}"/>
              </a:ext>
            </a:extLst>
          </p:cNvPr>
          <p:cNvSpPr>
            <a:spLocks noGrp="1"/>
          </p:cNvSpPr>
          <p:nvPr>
            <p:ph type="body" sz="quarter" idx="29" hasCustomPrompt="1"/>
          </p:nvPr>
        </p:nvSpPr>
        <p:spPr>
          <a:xfrm>
            <a:off x="8195545" y="3831313"/>
            <a:ext cx="361467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6" name="Content Placeholder 2">
            <a:extLst>
              <a:ext uri="{FF2B5EF4-FFF2-40B4-BE49-F238E27FC236}">
                <a16:creationId xmlns:a16="http://schemas.microsoft.com/office/drawing/2014/main" id="{62DFB085-0C55-4FCF-A2C8-2D229DB955D0}"/>
              </a:ext>
            </a:extLst>
          </p:cNvPr>
          <p:cNvSpPr>
            <a:spLocks noGrp="1"/>
          </p:cNvSpPr>
          <p:nvPr>
            <p:ph idx="30" hasCustomPrompt="1"/>
          </p:nvPr>
        </p:nvSpPr>
        <p:spPr>
          <a:xfrm>
            <a:off x="8189009" y="4440912"/>
            <a:ext cx="3620405" cy="1749300"/>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Title 2">
            <a:extLst>
              <a:ext uri="{FF2B5EF4-FFF2-40B4-BE49-F238E27FC236}">
                <a16:creationId xmlns:a16="http://schemas.microsoft.com/office/drawing/2014/main" id="{6CE697B4-F430-4CA7-935A-2F894B6230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30371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dirty="0"/>
              <a:t>Click icon or drag to insert image</a:t>
            </a:r>
          </a:p>
        </p:txBody>
      </p:sp>
      <p:sp>
        <p:nvSpPr>
          <p:cNvPr id="3" name="Content Placeholder 2"/>
          <p:cNvSpPr>
            <a:spLocks noGrp="1"/>
          </p:cNvSpPr>
          <p:nvPr>
            <p:ph idx="1"/>
          </p:nvPr>
        </p:nvSpPr>
        <p:spPr>
          <a:xfrm>
            <a:off x="381002" y="1781173"/>
            <a:ext cx="5341141" cy="4429127"/>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14" hasCustomPrompt="1"/>
          </p:nvPr>
        </p:nvSpPr>
        <p:spPr>
          <a:xfrm>
            <a:off x="381083" y="1171575"/>
            <a:ext cx="5340398"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 name="Title 1">
            <a:extLst>
              <a:ext uri="{FF2B5EF4-FFF2-40B4-BE49-F238E27FC236}">
                <a16:creationId xmlns:a16="http://schemas.microsoft.com/office/drawing/2014/main" id="{4CFEC3F1-CFF8-4AA4-BEA2-C7220A4A327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371557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3811993"/>
            <a:ext cx="2710314"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8" name="Text Placeholder 4">
            <a:extLst>
              <a:ext uri="{FF2B5EF4-FFF2-40B4-BE49-F238E27FC236}">
                <a16:creationId xmlns:a16="http://schemas.microsoft.com/office/drawing/2014/main" id="{B5A77170-A9FD-45D4-8584-19D45A2A8F9B}"/>
              </a:ext>
            </a:extLst>
          </p:cNvPr>
          <p:cNvSpPr>
            <a:spLocks noGrp="1"/>
          </p:cNvSpPr>
          <p:nvPr>
            <p:ph type="body" sz="quarter" idx="15"/>
          </p:nvPr>
        </p:nvSpPr>
        <p:spPr>
          <a:xfrm>
            <a:off x="381001" y="4421592"/>
            <a:ext cx="2710691" cy="1141008"/>
          </a:xfrm>
        </p:spPr>
        <p:txBody>
          <a:bodyPr anchor="t" anchorCtr="1"/>
          <a:lstStyle>
            <a:lvl1pPr>
              <a:defRPr sz="1600"/>
            </a:lvl1pPr>
            <a:lvl2pPr>
              <a:defRPr sz="1600"/>
            </a:lvl2pPr>
          </a:lstStyle>
          <a:p>
            <a:pPr lvl="0"/>
            <a:r>
              <a:rPr lang="en-US" dirty="0"/>
              <a:t>Click to edit Master text styles</a:t>
            </a:r>
          </a:p>
          <a:p>
            <a:pPr lvl="1"/>
            <a:r>
              <a:rPr lang="en-US" dirty="0"/>
              <a:t>Second level</a:t>
            </a:r>
          </a:p>
        </p:txBody>
      </p:sp>
      <p:sp>
        <p:nvSpPr>
          <p:cNvPr id="7" name="Picture Placeholder 6">
            <a:extLst>
              <a:ext uri="{FF2B5EF4-FFF2-40B4-BE49-F238E27FC236}">
                <a16:creationId xmlns:a16="http://schemas.microsoft.com/office/drawing/2014/main" id="{D45E12E6-5FC6-4DAD-AFC7-D1C06F78D641}"/>
              </a:ext>
            </a:extLst>
          </p:cNvPr>
          <p:cNvSpPr>
            <a:spLocks noGrp="1" noChangeAspect="1"/>
          </p:cNvSpPr>
          <p:nvPr>
            <p:ph type="pic" sz="quarter" idx="16"/>
          </p:nvPr>
        </p:nvSpPr>
        <p:spPr>
          <a:xfrm>
            <a:off x="833665" y="1737114"/>
            <a:ext cx="1804987" cy="1804988"/>
          </a:xfrm>
          <a:prstGeom prst="ellipse">
            <a:avLst/>
          </a:prstGeom>
        </p:spPr>
        <p:txBody>
          <a:bodyPr anchor="ctr"/>
          <a:lstStyle>
            <a:lvl1pPr algn="ctr">
              <a:defRPr/>
            </a:lvl1pPr>
          </a:lstStyle>
          <a:p>
            <a:endParaRPr lang="en-US" dirty="0"/>
          </a:p>
        </p:txBody>
      </p:sp>
      <p:sp>
        <p:nvSpPr>
          <p:cNvPr id="11" name="Text Placeholder 14">
            <a:extLst>
              <a:ext uri="{FF2B5EF4-FFF2-40B4-BE49-F238E27FC236}">
                <a16:creationId xmlns:a16="http://schemas.microsoft.com/office/drawing/2014/main" id="{5B70EEE1-61F9-44E3-AE83-70A2FCDE4726}"/>
              </a:ext>
            </a:extLst>
          </p:cNvPr>
          <p:cNvSpPr>
            <a:spLocks noGrp="1"/>
          </p:cNvSpPr>
          <p:nvPr>
            <p:ph type="body" sz="quarter" idx="17" hasCustomPrompt="1"/>
          </p:nvPr>
        </p:nvSpPr>
        <p:spPr>
          <a:xfrm>
            <a:off x="3286454" y="3811993"/>
            <a:ext cx="2710314"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2" name="Text Placeholder 4">
            <a:extLst>
              <a:ext uri="{FF2B5EF4-FFF2-40B4-BE49-F238E27FC236}">
                <a16:creationId xmlns:a16="http://schemas.microsoft.com/office/drawing/2014/main" id="{CBF3F0D4-7BA6-430E-8092-94251D51115F}"/>
              </a:ext>
            </a:extLst>
          </p:cNvPr>
          <p:cNvSpPr>
            <a:spLocks noGrp="1"/>
          </p:cNvSpPr>
          <p:nvPr>
            <p:ph type="body" sz="quarter" idx="18"/>
          </p:nvPr>
        </p:nvSpPr>
        <p:spPr>
          <a:xfrm>
            <a:off x="3286379" y="4421592"/>
            <a:ext cx="2710691" cy="1141008"/>
          </a:xfrm>
        </p:spPr>
        <p:txBody>
          <a:bodyPr anchor="t" anchorCtr="1"/>
          <a:lstStyle>
            <a:lvl1pPr>
              <a:defRPr sz="1600"/>
            </a:lvl1pPr>
            <a:lvl2pPr>
              <a:defRPr sz="1600"/>
            </a:lvl2pPr>
          </a:lstStyle>
          <a:p>
            <a:pPr lvl="0"/>
            <a:r>
              <a:rPr lang="en-US" dirty="0"/>
              <a:t>Click to edit Master text styles</a:t>
            </a:r>
          </a:p>
          <a:p>
            <a:pPr lvl="1"/>
            <a:r>
              <a:rPr lang="en-US" dirty="0"/>
              <a:t>Second level</a:t>
            </a:r>
          </a:p>
        </p:txBody>
      </p:sp>
      <p:sp>
        <p:nvSpPr>
          <p:cNvPr id="13" name="Picture Placeholder 6">
            <a:extLst>
              <a:ext uri="{FF2B5EF4-FFF2-40B4-BE49-F238E27FC236}">
                <a16:creationId xmlns:a16="http://schemas.microsoft.com/office/drawing/2014/main" id="{1D2FC425-D823-47D8-9213-2BED7731FFA9}"/>
              </a:ext>
            </a:extLst>
          </p:cNvPr>
          <p:cNvSpPr>
            <a:spLocks noGrp="1" noChangeAspect="1"/>
          </p:cNvSpPr>
          <p:nvPr>
            <p:ph type="pic" sz="quarter" idx="19"/>
          </p:nvPr>
        </p:nvSpPr>
        <p:spPr>
          <a:xfrm>
            <a:off x="3739118" y="1737114"/>
            <a:ext cx="1804987" cy="1804988"/>
          </a:xfrm>
          <a:prstGeom prst="ellipse">
            <a:avLst/>
          </a:prstGeom>
        </p:spPr>
        <p:txBody>
          <a:bodyPr anchor="ctr"/>
          <a:lstStyle>
            <a:lvl1pPr algn="ctr">
              <a:defRPr/>
            </a:lvl1pPr>
          </a:lstStyle>
          <a:p>
            <a:endParaRPr lang="en-US"/>
          </a:p>
        </p:txBody>
      </p:sp>
      <p:sp>
        <p:nvSpPr>
          <p:cNvPr id="14" name="Text Placeholder 14">
            <a:extLst>
              <a:ext uri="{FF2B5EF4-FFF2-40B4-BE49-F238E27FC236}">
                <a16:creationId xmlns:a16="http://schemas.microsoft.com/office/drawing/2014/main" id="{178182FC-A485-4780-8095-1090C2B8ED14}"/>
              </a:ext>
            </a:extLst>
          </p:cNvPr>
          <p:cNvSpPr>
            <a:spLocks noGrp="1"/>
          </p:cNvSpPr>
          <p:nvPr>
            <p:ph type="body" sz="quarter" idx="20" hasCustomPrompt="1"/>
          </p:nvPr>
        </p:nvSpPr>
        <p:spPr>
          <a:xfrm>
            <a:off x="6191907" y="3811993"/>
            <a:ext cx="2710314"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6" name="Text Placeholder 4">
            <a:extLst>
              <a:ext uri="{FF2B5EF4-FFF2-40B4-BE49-F238E27FC236}">
                <a16:creationId xmlns:a16="http://schemas.microsoft.com/office/drawing/2014/main" id="{B467F341-791E-49E5-84A8-2C48795FE71D}"/>
              </a:ext>
            </a:extLst>
          </p:cNvPr>
          <p:cNvSpPr>
            <a:spLocks noGrp="1"/>
          </p:cNvSpPr>
          <p:nvPr>
            <p:ph type="body" sz="quarter" idx="21"/>
          </p:nvPr>
        </p:nvSpPr>
        <p:spPr>
          <a:xfrm>
            <a:off x="6191757" y="4421592"/>
            <a:ext cx="2710691" cy="1141008"/>
          </a:xfrm>
        </p:spPr>
        <p:txBody>
          <a:bodyPr anchor="t" anchorCtr="1"/>
          <a:lstStyle>
            <a:lvl1pPr>
              <a:defRPr sz="1600"/>
            </a:lvl1pPr>
            <a:lvl2pPr>
              <a:defRPr sz="1600"/>
            </a:lvl2pPr>
          </a:lstStyle>
          <a:p>
            <a:pPr lvl="0"/>
            <a:r>
              <a:rPr lang="en-US" dirty="0"/>
              <a:t>Click to edit Master text styles</a:t>
            </a:r>
          </a:p>
          <a:p>
            <a:pPr lvl="1"/>
            <a:r>
              <a:rPr lang="en-US" dirty="0"/>
              <a:t>Second level</a:t>
            </a:r>
          </a:p>
        </p:txBody>
      </p:sp>
      <p:sp>
        <p:nvSpPr>
          <p:cNvPr id="17" name="Picture Placeholder 6">
            <a:extLst>
              <a:ext uri="{FF2B5EF4-FFF2-40B4-BE49-F238E27FC236}">
                <a16:creationId xmlns:a16="http://schemas.microsoft.com/office/drawing/2014/main" id="{665B243A-457D-4431-A51D-DE024E17A13D}"/>
              </a:ext>
            </a:extLst>
          </p:cNvPr>
          <p:cNvSpPr>
            <a:spLocks noGrp="1" noChangeAspect="1"/>
          </p:cNvSpPr>
          <p:nvPr>
            <p:ph type="pic" sz="quarter" idx="22"/>
          </p:nvPr>
        </p:nvSpPr>
        <p:spPr>
          <a:xfrm>
            <a:off x="6644571" y="1737114"/>
            <a:ext cx="1804987" cy="1804988"/>
          </a:xfrm>
          <a:prstGeom prst="ellipse">
            <a:avLst/>
          </a:prstGeom>
        </p:spPr>
        <p:txBody>
          <a:bodyPr anchor="ctr"/>
          <a:lstStyle>
            <a:lvl1pPr algn="ctr">
              <a:defRPr/>
            </a:lvl1pPr>
          </a:lstStyle>
          <a:p>
            <a:endParaRPr lang="en-US"/>
          </a:p>
        </p:txBody>
      </p:sp>
      <p:sp>
        <p:nvSpPr>
          <p:cNvPr id="19" name="Text Placeholder 14">
            <a:extLst>
              <a:ext uri="{FF2B5EF4-FFF2-40B4-BE49-F238E27FC236}">
                <a16:creationId xmlns:a16="http://schemas.microsoft.com/office/drawing/2014/main" id="{6666DD00-9E5D-4272-9205-D57612EE559E}"/>
              </a:ext>
            </a:extLst>
          </p:cNvPr>
          <p:cNvSpPr>
            <a:spLocks noGrp="1"/>
          </p:cNvSpPr>
          <p:nvPr>
            <p:ph type="body" sz="quarter" idx="23" hasCustomPrompt="1"/>
          </p:nvPr>
        </p:nvSpPr>
        <p:spPr>
          <a:xfrm>
            <a:off x="9097361" y="3811993"/>
            <a:ext cx="2710314"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0" name="Text Placeholder 4">
            <a:extLst>
              <a:ext uri="{FF2B5EF4-FFF2-40B4-BE49-F238E27FC236}">
                <a16:creationId xmlns:a16="http://schemas.microsoft.com/office/drawing/2014/main" id="{3A0CC58B-4150-475B-A65A-9286B8F46A89}"/>
              </a:ext>
            </a:extLst>
          </p:cNvPr>
          <p:cNvSpPr>
            <a:spLocks noGrp="1"/>
          </p:cNvSpPr>
          <p:nvPr>
            <p:ph type="body" sz="quarter" idx="24"/>
          </p:nvPr>
        </p:nvSpPr>
        <p:spPr>
          <a:xfrm>
            <a:off x="9097134" y="4421592"/>
            <a:ext cx="2710691" cy="1141008"/>
          </a:xfrm>
        </p:spPr>
        <p:txBody>
          <a:bodyPr anchor="t" anchorCtr="1"/>
          <a:lstStyle>
            <a:lvl1pPr>
              <a:defRPr sz="1600"/>
            </a:lvl1pPr>
            <a:lvl2pPr>
              <a:defRPr sz="1600"/>
            </a:lvl2pPr>
          </a:lstStyle>
          <a:p>
            <a:pPr lvl="0"/>
            <a:r>
              <a:rPr lang="en-US" dirty="0"/>
              <a:t>Click to edit Master text styles</a:t>
            </a:r>
          </a:p>
          <a:p>
            <a:pPr lvl="1"/>
            <a:r>
              <a:rPr lang="en-US" dirty="0"/>
              <a:t>Second level</a:t>
            </a:r>
          </a:p>
        </p:txBody>
      </p:sp>
      <p:sp>
        <p:nvSpPr>
          <p:cNvPr id="21" name="Picture Placeholder 6">
            <a:extLst>
              <a:ext uri="{FF2B5EF4-FFF2-40B4-BE49-F238E27FC236}">
                <a16:creationId xmlns:a16="http://schemas.microsoft.com/office/drawing/2014/main" id="{535117A4-648E-4187-ABAF-F046B1725C1E}"/>
              </a:ext>
            </a:extLst>
          </p:cNvPr>
          <p:cNvSpPr>
            <a:spLocks noGrp="1" noChangeAspect="1"/>
          </p:cNvSpPr>
          <p:nvPr>
            <p:ph type="pic" sz="quarter" idx="25"/>
          </p:nvPr>
        </p:nvSpPr>
        <p:spPr>
          <a:xfrm>
            <a:off x="9550025" y="1737114"/>
            <a:ext cx="1804987" cy="1804988"/>
          </a:xfrm>
          <a:prstGeom prst="ellipse">
            <a:avLst/>
          </a:prstGeom>
        </p:spPr>
        <p:txBody>
          <a:bodyPr anchor="ctr"/>
          <a:lstStyle>
            <a:lvl1pPr algn="ctr">
              <a:defRPr/>
            </a:lvl1pPr>
          </a:lstStyle>
          <a:p>
            <a:endParaRPr lang="en-US"/>
          </a:p>
        </p:txBody>
      </p:sp>
      <p:sp>
        <p:nvSpPr>
          <p:cNvPr id="2" name="Title 1">
            <a:extLst>
              <a:ext uri="{FF2B5EF4-FFF2-40B4-BE49-F238E27FC236}">
                <a16:creationId xmlns:a16="http://schemas.microsoft.com/office/drawing/2014/main" id="{ED7CC241-9D6F-48F3-989A-87A4641E972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041851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381001" y="1322388"/>
            <a:ext cx="11426823" cy="4887912"/>
          </a:xfrm>
        </p:spPr>
        <p:txBody>
          <a:bodyPr anchor="ctr"/>
          <a:lstStyle>
            <a:lvl1pPr algn="ctr">
              <a:defRPr/>
            </a:lvl1pPr>
          </a:lstStyle>
          <a:p>
            <a:endParaRPr lang="en-US"/>
          </a:p>
        </p:txBody>
      </p:sp>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24389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ank you + Contacts">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2392071"/>
            <a:ext cx="2068454" cy="55410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Name</a:t>
            </a:r>
          </a:p>
        </p:txBody>
      </p:sp>
      <p:sp>
        <p:nvSpPr>
          <p:cNvPr id="21" name="Text Placeholder 20"/>
          <p:cNvSpPr>
            <a:spLocks noGrp="1"/>
          </p:cNvSpPr>
          <p:nvPr>
            <p:ph type="body" sz="quarter" idx="21" hasCustomPrompt="1"/>
          </p:nvPr>
        </p:nvSpPr>
        <p:spPr>
          <a:xfrm>
            <a:off x="381001" y="3024574"/>
            <a:ext cx="2068211" cy="974383"/>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lvl="1"/>
            <a:r>
              <a:rPr lang="en-US" dirty="0"/>
              <a:t>Second level</a:t>
            </a:r>
          </a:p>
          <a:p>
            <a:pPr lvl="2"/>
            <a:r>
              <a:rPr lang="en-US" dirty="0"/>
              <a:t>Third level</a:t>
            </a:r>
          </a:p>
        </p:txBody>
      </p:sp>
      <p:sp>
        <p:nvSpPr>
          <p:cNvPr id="30" name="Text Placeholder 29"/>
          <p:cNvSpPr>
            <a:spLocks noGrp="1"/>
          </p:cNvSpPr>
          <p:nvPr>
            <p:ph type="body" sz="quarter" idx="28" hasCustomPrompt="1"/>
          </p:nvPr>
        </p:nvSpPr>
        <p:spPr>
          <a:xfrm>
            <a:off x="381002" y="4077353"/>
            <a:ext cx="8788398" cy="1061529"/>
          </a:xfrm>
        </p:spPr>
        <p:txBody>
          <a:bodyPr/>
          <a:lstStyle>
            <a:lvl1pPr>
              <a:defRPr sz="900"/>
            </a:lvl1pPr>
            <a:lvl2pPr marL="114300" indent="-114300">
              <a:spcBef>
                <a:spcPts val="100"/>
              </a:spcBef>
              <a:buClr>
                <a:schemeClr val="accent1"/>
              </a:buClr>
              <a:tabLst/>
              <a:defRPr sz="900"/>
            </a:lvl2pPr>
            <a:lvl3pPr marL="230188" indent="-115888">
              <a:spcBef>
                <a:spcPts val="100"/>
              </a:spcBef>
              <a:buClr>
                <a:schemeClr val="accent1"/>
              </a:buClr>
              <a:tabLst/>
              <a:defRPr sz="900"/>
            </a:lvl3pPr>
            <a:lvl4pPr marL="346075" indent="-115888">
              <a:spcBef>
                <a:spcPts val="100"/>
              </a:spcBef>
              <a:buClr>
                <a:schemeClr val="accent1"/>
              </a:buClr>
              <a:tabLst/>
              <a:defRPr sz="900"/>
            </a:lvl4pPr>
            <a:lvl5pPr marL="460375" indent="-114300">
              <a:spcBef>
                <a:spcPts val="100"/>
              </a:spcBef>
              <a:buClr>
                <a:schemeClr val="accent1"/>
              </a:buClr>
              <a:tabLst/>
              <a:defRPr sz="900"/>
            </a:lvl5pPr>
          </a:lstStyle>
          <a:p>
            <a:pPr lvl="0"/>
            <a:r>
              <a:rPr lang="en-US" dirty="0"/>
              <a:t>Insert Legal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E338DBE-2C15-4F70-8277-DDD730F975BE}"/>
              </a:ext>
            </a:extLst>
          </p:cNvPr>
          <p:cNvSpPr>
            <a:spLocks noGrp="1"/>
          </p:cNvSpPr>
          <p:nvPr>
            <p:ph type="title"/>
          </p:nvPr>
        </p:nvSpPr>
        <p:spPr/>
        <p:txBody>
          <a:bodyPr/>
          <a:lstStyle/>
          <a:p>
            <a:r>
              <a:rPr lang="en-US"/>
              <a:t>Click to edit Master title style</a:t>
            </a:r>
          </a:p>
        </p:txBody>
      </p:sp>
      <p:sp>
        <p:nvSpPr>
          <p:cNvPr id="29" name="Text Placeholder 14">
            <a:extLst>
              <a:ext uri="{FF2B5EF4-FFF2-40B4-BE49-F238E27FC236}">
                <a16:creationId xmlns:a16="http://schemas.microsoft.com/office/drawing/2014/main" id="{AC53361B-5856-4302-8CF7-6BF7C17066C3}"/>
              </a:ext>
            </a:extLst>
          </p:cNvPr>
          <p:cNvSpPr>
            <a:spLocks noGrp="1"/>
          </p:cNvSpPr>
          <p:nvPr>
            <p:ph type="body" sz="quarter" idx="29" hasCustomPrompt="1"/>
          </p:nvPr>
        </p:nvSpPr>
        <p:spPr>
          <a:xfrm>
            <a:off x="2620983" y="2392071"/>
            <a:ext cx="2068454" cy="55410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Name</a:t>
            </a:r>
          </a:p>
        </p:txBody>
      </p:sp>
      <p:sp>
        <p:nvSpPr>
          <p:cNvPr id="31" name="Text Placeholder 20">
            <a:extLst>
              <a:ext uri="{FF2B5EF4-FFF2-40B4-BE49-F238E27FC236}">
                <a16:creationId xmlns:a16="http://schemas.microsoft.com/office/drawing/2014/main" id="{95A3F7CB-6CED-43C7-A382-F2A8F2EBD76B}"/>
              </a:ext>
            </a:extLst>
          </p:cNvPr>
          <p:cNvSpPr>
            <a:spLocks noGrp="1"/>
          </p:cNvSpPr>
          <p:nvPr>
            <p:ph type="body" sz="quarter" idx="30" hasCustomPrompt="1"/>
          </p:nvPr>
        </p:nvSpPr>
        <p:spPr>
          <a:xfrm>
            <a:off x="2621064" y="3024574"/>
            <a:ext cx="2068211" cy="974383"/>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lvl="1"/>
            <a:r>
              <a:rPr lang="en-US" dirty="0"/>
              <a:t>Second level</a:t>
            </a:r>
          </a:p>
          <a:p>
            <a:pPr lvl="2"/>
            <a:r>
              <a:rPr lang="en-US" dirty="0"/>
              <a:t>Third level</a:t>
            </a:r>
          </a:p>
        </p:txBody>
      </p:sp>
      <p:sp>
        <p:nvSpPr>
          <p:cNvPr id="32" name="Text Placeholder 14">
            <a:extLst>
              <a:ext uri="{FF2B5EF4-FFF2-40B4-BE49-F238E27FC236}">
                <a16:creationId xmlns:a16="http://schemas.microsoft.com/office/drawing/2014/main" id="{A59C17CE-8E20-47E7-9745-BD8DF5D69E9F}"/>
              </a:ext>
            </a:extLst>
          </p:cNvPr>
          <p:cNvSpPr>
            <a:spLocks noGrp="1"/>
          </p:cNvSpPr>
          <p:nvPr>
            <p:ph type="body" sz="quarter" idx="31" hasCustomPrompt="1"/>
          </p:nvPr>
        </p:nvSpPr>
        <p:spPr>
          <a:xfrm>
            <a:off x="4860965" y="2392071"/>
            <a:ext cx="2068454" cy="55410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Name</a:t>
            </a:r>
          </a:p>
        </p:txBody>
      </p:sp>
      <p:sp>
        <p:nvSpPr>
          <p:cNvPr id="33" name="Text Placeholder 20">
            <a:extLst>
              <a:ext uri="{FF2B5EF4-FFF2-40B4-BE49-F238E27FC236}">
                <a16:creationId xmlns:a16="http://schemas.microsoft.com/office/drawing/2014/main" id="{0231F24C-AA35-4993-B9E0-BBEE487530C5}"/>
              </a:ext>
            </a:extLst>
          </p:cNvPr>
          <p:cNvSpPr>
            <a:spLocks noGrp="1"/>
          </p:cNvSpPr>
          <p:nvPr>
            <p:ph type="body" sz="quarter" idx="32" hasCustomPrompt="1"/>
          </p:nvPr>
        </p:nvSpPr>
        <p:spPr>
          <a:xfrm>
            <a:off x="4861127" y="3024574"/>
            <a:ext cx="2068211" cy="974383"/>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lvl="1"/>
            <a:r>
              <a:rPr lang="en-US" dirty="0"/>
              <a:t>Second level</a:t>
            </a:r>
          </a:p>
          <a:p>
            <a:pPr lvl="2"/>
            <a:r>
              <a:rPr lang="en-US" dirty="0"/>
              <a:t>Third level</a:t>
            </a:r>
          </a:p>
        </p:txBody>
      </p:sp>
      <p:sp>
        <p:nvSpPr>
          <p:cNvPr id="34" name="Text Placeholder 14">
            <a:extLst>
              <a:ext uri="{FF2B5EF4-FFF2-40B4-BE49-F238E27FC236}">
                <a16:creationId xmlns:a16="http://schemas.microsoft.com/office/drawing/2014/main" id="{4A5AC34E-3B4C-469E-B9C4-C085D8EC0272}"/>
              </a:ext>
            </a:extLst>
          </p:cNvPr>
          <p:cNvSpPr>
            <a:spLocks noGrp="1"/>
          </p:cNvSpPr>
          <p:nvPr>
            <p:ph type="body" sz="quarter" idx="33" hasCustomPrompt="1"/>
          </p:nvPr>
        </p:nvSpPr>
        <p:spPr>
          <a:xfrm>
            <a:off x="7100946" y="2392071"/>
            <a:ext cx="2068454" cy="55410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Name</a:t>
            </a:r>
          </a:p>
        </p:txBody>
      </p:sp>
      <p:sp>
        <p:nvSpPr>
          <p:cNvPr id="35" name="Text Placeholder 20">
            <a:extLst>
              <a:ext uri="{FF2B5EF4-FFF2-40B4-BE49-F238E27FC236}">
                <a16:creationId xmlns:a16="http://schemas.microsoft.com/office/drawing/2014/main" id="{A0A6254F-A341-4409-90BD-661FAACB8D44}"/>
              </a:ext>
            </a:extLst>
          </p:cNvPr>
          <p:cNvSpPr>
            <a:spLocks noGrp="1"/>
          </p:cNvSpPr>
          <p:nvPr>
            <p:ph type="body" sz="quarter" idx="34" hasCustomPrompt="1"/>
          </p:nvPr>
        </p:nvSpPr>
        <p:spPr>
          <a:xfrm>
            <a:off x="7101189" y="3024574"/>
            <a:ext cx="2068211" cy="974383"/>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lvl="1"/>
            <a:r>
              <a:rPr lang="en-US" dirty="0"/>
              <a:t>Second level</a:t>
            </a:r>
          </a:p>
          <a:p>
            <a:pPr lvl="2"/>
            <a:r>
              <a:rPr lang="en-US" dirty="0"/>
              <a:t>Third level</a:t>
            </a:r>
          </a:p>
        </p:txBody>
      </p:sp>
    </p:spTree>
    <p:extLst>
      <p:ext uri="{BB962C8B-B14F-4D97-AF65-F5344CB8AC3E}">
        <p14:creationId xmlns:p14="http://schemas.microsoft.com/office/powerpoint/2010/main" val="109632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1_Title – Grid Light">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C630F6-5777-4826-A8BA-A5E5F67ED8DE}"/>
              </a:ext>
            </a:extLst>
          </p:cNvPr>
          <p:cNvGrpSpPr/>
          <p:nvPr userDrawn="1"/>
        </p:nvGrpSpPr>
        <p:grpSpPr>
          <a:xfrm rot="5400000">
            <a:off x="7595288" y="1985141"/>
            <a:ext cx="2032867" cy="6341252"/>
            <a:chOff x="9906425" y="258374"/>
            <a:chExt cx="2032867" cy="6341252"/>
          </a:xfrm>
        </p:grpSpPr>
        <p:grpSp>
          <p:nvGrpSpPr>
            <p:cNvPr id="4" name="Group 3">
              <a:extLst>
                <a:ext uri="{FF2B5EF4-FFF2-40B4-BE49-F238E27FC236}">
                  <a16:creationId xmlns:a16="http://schemas.microsoft.com/office/drawing/2014/main" id="{6D23DED4-46CF-4034-A62B-714FB0F82593}"/>
                </a:ext>
              </a:extLst>
            </p:cNvPr>
            <p:cNvGrpSpPr/>
            <p:nvPr userDrawn="1"/>
          </p:nvGrpSpPr>
          <p:grpSpPr>
            <a:xfrm>
              <a:off x="9906425" y="258374"/>
              <a:ext cx="1451546" cy="6341252"/>
              <a:chOff x="10020609" y="242905"/>
              <a:chExt cx="1346145" cy="5880798"/>
            </a:xfrm>
          </p:grpSpPr>
          <p:sp>
            <p:nvSpPr>
              <p:cNvPr id="18" name="Freeform: Shape 17">
                <a:extLst>
                  <a:ext uri="{FF2B5EF4-FFF2-40B4-BE49-F238E27FC236}">
                    <a16:creationId xmlns:a16="http://schemas.microsoft.com/office/drawing/2014/main" id="{102FE358-5F18-4618-841E-AC396B767858}"/>
                  </a:ext>
                </a:extLst>
              </p:cNvPr>
              <p:cNvSpPr/>
              <p:nvPr userDrawn="1"/>
            </p:nvSpPr>
            <p:spPr>
              <a:xfrm>
                <a:off x="10020609"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933AAC8F-088F-4C17-BF99-81037FD20C59}"/>
                  </a:ext>
                </a:extLst>
              </p:cNvPr>
              <p:cNvSpPr/>
              <p:nvPr userDrawn="1"/>
            </p:nvSpPr>
            <p:spPr>
              <a:xfrm>
                <a:off x="10805248"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sp>
          <p:nvSpPr>
            <p:cNvPr id="27" name="Freeform: Shape 26">
              <a:extLst>
                <a:ext uri="{FF2B5EF4-FFF2-40B4-BE49-F238E27FC236}">
                  <a16:creationId xmlns:a16="http://schemas.microsoft.com/office/drawing/2014/main" id="{E617A4DF-071D-428E-8CFC-46648A6F0207}"/>
                </a:ext>
              </a:extLst>
            </p:cNvPr>
            <p:cNvSpPr/>
            <p:nvPr userDrawn="1"/>
          </p:nvSpPr>
          <p:spPr>
            <a:xfrm>
              <a:off x="11620604"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sp>
        <p:nvSpPr>
          <p:cNvPr id="9" name="Subtitle 2">
            <a:extLst>
              <a:ext uri="{FF2B5EF4-FFF2-40B4-BE49-F238E27FC236}">
                <a16:creationId xmlns:a16="http://schemas.microsoft.com/office/drawing/2014/main" id="{1D10F107-20C2-48E3-8C9A-AB0E6DD442F1}"/>
              </a:ext>
            </a:extLst>
          </p:cNvPr>
          <p:cNvSpPr>
            <a:spLocks noGrp="1"/>
          </p:cNvSpPr>
          <p:nvPr userDrawn="1">
            <p:ph type="subTitle" idx="1" hasCustomPrompt="1"/>
          </p:nvPr>
        </p:nvSpPr>
        <p:spPr>
          <a:xfrm>
            <a:off x="382971" y="2540122"/>
            <a:ext cx="7648381" cy="1510886"/>
          </a:xfrm>
        </p:spPr>
        <p:txBody>
          <a:bodyPr lIns="0" tIns="0" rIns="0" bIns="0" anchor="t" anchorCtr="0">
            <a:noAutofit/>
          </a:bodyPr>
          <a:lstStyle>
            <a:lvl1pPr marL="0" indent="0" algn="l">
              <a:lnSpc>
                <a:spcPct val="100000"/>
              </a:lnSpc>
              <a:spcBef>
                <a:spcPts val="0"/>
              </a:spcBef>
              <a:buNone/>
              <a:defRPr sz="4400" b="1" i="0" spc="-10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br>
              <a:rPr lang="en-US" dirty="0"/>
            </a:br>
            <a:r>
              <a:rPr lang="en-US" dirty="0"/>
              <a:t>subtitle style</a:t>
            </a:r>
          </a:p>
        </p:txBody>
      </p:sp>
      <p:sp>
        <p:nvSpPr>
          <p:cNvPr id="10" name="Text Placeholder 4">
            <a:extLst>
              <a:ext uri="{FF2B5EF4-FFF2-40B4-BE49-F238E27FC236}">
                <a16:creationId xmlns:a16="http://schemas.microsoft.com/office/drawing/2014/main" id="{63DA92BA-61CE-4443-9F3F-21C22E266D3A}"/>
              </a:ext>
            </a:extLst>
          </p:cNvPr>
          <p:cNvSpPr>
            <a:spLocks noGrp="1"/>
          </p:cNvSpPr>
          <p:nvPr userDrawn="1">
            <p:ph type="body" sz="quarter" idx="12" hasCustomPrompt="1"/>
          </p:nvPr>
        </p:nvSpPr>
        <p:spPr>
          <a:xfrm>
            <a:off x="386020" y="1859652"/>
            <a:ext cx="7648381" cy="510040"/>
          </a:xfrm>
        </p:spPr>
        <p:txBody>
          <a:bodyPr anchor="ctr" anchorCtr="0"/>
          <a:lstStyle>
            <a:lvl1pPr>
              <a:defRPr sz="4400" b="1" spc="-100" baseline="0">
                <a:latin typeface="+mj-lt"/>
              </a:defRPr>
            </a:lvl1pPr>
            <a:lvl2pPr marL="0" indent="0">
              <a:buNone/>
              <a:defRPr/>
            </a:lvl2pPr>
          </a:lstStyle>
          <a:p>
            <a:pPr lvl="0"/>
            <a:r>
              <a:rPr lang="en-US" dirty="0"/>
              <a:t>Insert Section #</a:t>
            </a:r>
          </a:p>
        </p:txBody>
      </p:sp>
      <p:sp>
        <p:nvSpPr>
          <p:cNvPr id="11" name="Title 1">
            <a:extLst>
              <a:ext uri="{FF2B5EF4-FFF2-40B4-BE49-F238E27FC236}">
                <a16:creationId xmlns:a16="http://schemas.microsoft.com/office/drawing/2014/main" id="{A33EBDBD-EE0D-4A4D-9B38-7F857B2C1E66}"/>
              </a:ext>
            </a:extLst>
          </p:cNvPr>
          <p:cNvSpPr>
            <a:spLocks noGrp="1"/>
          </p:cNvSpPr>
          <p:nvPr userDrawn="1">
            <p:ph type="ctrTitle" hasCustomPrompt="1"/>
          </p:nvPr>
        </p:nvSpPr>
        <p:spPr>
          <a:xfrm>
            <a:off x="382971" y="359268"/>
            <a:ext cx="7657943" cy="1329953"/>
          </a:xfrm>
        </p:spPr>
        <p:txBody>
          <a:bodyPr lIns="0" tIns="0" rIns="0" bIns="0" anchor="b" anchorCtr="0">
            <a:noAutofit/>
          </a:bodyPr>
          <a:lstStyle>
            <a:lvl1pPr algn="l">
              <a:lnSpc>
                <a:spcPct val="100000"/>
              </a:lnSpc>
              <a:defRPr sz="4400" b="1" i="0" spc="-100">
                <a:solidFill>
                  <a:schemeClr val="tx2"/>
                </a:solidFill>
                <a:latin typeface="Arial"/>
                <a:cs typeface="Arial"/>
              </a:defRPr>
            </a:lvl1pPr>
          </a:lstStyle>
          <a:p>
            <a:r>
              <a:rPr lang="en-US" dirty="0"/>
              <a:t>Click to edit </a:t>
            </a:r>
            <a:br>
              <a:rPr lang="en-US" dirty="0"/>
            </a:br>
            <a:r>
              <a:rPr lang="en-US" dirty="0"/>
              <a:t>Master title style</a:t>
            </a:r>
          </a:p>
        </p:txBody>
      </p:sp>
      <p:sp>
        <p:nvSpPr>
          <p:cNvPr id="20" name="Freeform: Shape 83">
            <a:extLst>
              <a:ext uri="{FF2B5EF4-FFF2-40B4-BE49-F238E27FC236}">
                <a16:creationId xmlns:a16="http://schemas.microsoft.com/office/drawing/2014/main" id="{F05596E1-7FE6-4BB0-BB11-FC47E5FF65BF}"/>
              </a:ext>
            </a:extLst>
          </p:cNvPr>
          <p:cNvSpPr txBox="1">
            <a:spLocks/>
          </p:cNvSpPr>
          <p:nvPr userDrawn="1"/>
        </p:nvSpPr>
        <p:spPr>
          <a:xfrm>
            <a:off x="7749245" y="4156010"/>
            <a:ext cx="574904" cy="1714179"/>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ext Placeholder 49">
            <a:extLst>
              <a:ext uri="{FF2B5EF4-FFF2-40B4-BE49-F238E27FC236}">
                <a16:creationId xmlns:a16="http://schemas.microsoft.com/office/drawing/2014/main" id="{C876EBD3-018B-46D6-8C3B-B7B3FA122BE1}"/>
              </a:ext>
            </a:extLst>
          </p:cNvPr>
          <p:cNvSpPr txBox="1">
            <a:spLocks/>
          </p:cNvSpPr>
          <p:nvPr userDrawn="1"/>
        </p:nvSpPr>
        <p:spPr>
          <a:xfrm rot="5400000">
            <a:off x="6616655" y="5596105"/>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9" name="Freeform: Shape 83">
            <a:extLst>
              <a:ext uri="{FF2B5EF4-FFF2-40B4-BE49-F238E27FC236}">
                <a16:creationId xmlns:a16="http://schemas.microsoft.com/office/drawing/2014/main" id="{746EFE52-6B31-424B-954D-38ECEE5E8891}"/>
              </a:ext>
            </a:extLst>
          </p:cNvPr>
          <p:cNvSpPr txBox="1">
            <a:spLocks/>
          </p:cNvSpPr>
          <p:nvPr userDrawn="1"/>
        </p:nvSpPr>
        <p:spPr>
          <a:xfrm rot="5400000">
            <a:off x="11336871" y="4289436"/>
            <a:ext cx="574904" cy="300173"/>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1" name="TextBox 30">
            <a:extLst>
              <a:ext uri="{FF2B5EF4-FFF2-40B4-BE49-F238E27FC236}">
                <a16:creationId xmlns:a16="http://schemas.microsoft.com/office/drawing/2014/main" id="{06130633-8398-4340-A091-16D418D4BA0E}"/>
              </a:ext>
            </a:extLst>
          </p:cNvPr>
          <p:cNvSpPr txBox="1">
            <a:spLocks/>
          </p:cNvSpPr>
          <p:nvPr userDrawn="1"/>
        </p:nvSpPr>
        <p:spPr>
          <a:xfrm rot="8100000" flipH="1" flipV="1">
            <a:off x="5225788" y="4234665"/>
            <a:ext cx="1592914" cy="795094"/>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1" name="Text Placeholder 49">
            <a:extLst>
              <a:ext uri="{FF2B5EF4-FFF2-40B4-BE49-F238E27FC236}">
                <a16:creationId xmlns:a16="http://schemas.microsoft.com/office/drawing/2014/main" id="{A0F317CE-035E-44FD-A5F6-9E40D83A2190}"/>
              </a:ext>
            </a:extLst>
          </p:cNvPr>
          <p:cNvSpPr txBox="1">
            <a:spLocks/>
          </p:cNvSpPr>
          <p:nvPr userDrawn="1"/>
        </p:nvSpPr>
        <p:spPr>
          <a:xfrm rot="5400000">
            <a:off x="9197702" y="4167949"/>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9" name="Text Placeholder 83">
            <a:extLst>
              <a:ext uri="{FF2B5EF4-FFF2-40B4-BE49-F238E27FC236}">
                <a16:creationId xmlns:a16="http://schemas.microsoft.com/office/drawing/2014/main" id="{65E572D2-FB5D-4AE4-ADCA-539A3B5D2872}"/>
              </a:ext>
            </a:extLst>
          </p:cNvPr>
          <p:cNvSpPr txBox="1">
            <a:spLocks/>
          </p:cNvSpPr>
          <p:nvPr userDrawn="1"/>
        </p:nvSpPr>
        <p:spPr>
          <a:xfrm flipV="1">
            <a:off x="9211399" y="5037808"/>
            <a:ext cx="2253832" cy="1126916"/>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17" name="Graphic 16">
            <a:extLst>
              <a:ext uri="{FF2B5EF4-FFF2-40B4-BE49-F238E27FC236}">
                <a16:creationId xmlns:a16="http://schemas.microsoft.com/office/drawing/2014/main" id="{C8969C88-F75C-433F-BD6B-936B87756E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972" y="6098671"/>
            <a:ext cx="2144859" cy="412007"/>
          </a:xfrm>
          <a:prstGeom prst="rect">
            <a:avLst/>
          </a:prstGeom>
        </p:spPr>
      </p:pic>
    </p:spTree>
    <p:extLst>
      <p:ext uri="{BB962C8B-B14F-4D97-AF65-F5344CB8AC3E}">
        <p14:creationId xmlns:p14="http://schemas.microsoft.com/office/powerpoint/2010/main" val="198680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 Grid Light">
    <p:bg>
      <p:bgPr>
        <a:solidFill>
          <a:schemeClr val="bg2"/>
        </a:solidFill>
        <a:effectLst/>
      </p:bgPr>
    </p:bg>
    <p:spTree>
      <p:nvGrpSpPr>
        <p:cNvPr id="1" name=""/>
        <p:cNvGrpSpPr/>
        <p:nvPr/>
      </p:nvGrpSpPr>
      <p:grpSpPr>
        <a:xfrm>
          <a:off x="0" y="0"/>
          <a:ext cx="0" cy="0"/>
          <a:chOff x="0" y="0"/>
          <a:chExt cx="0" cy="0"/>
        </a:xfrm>
      </p:grpSpPr>
      <p:sp>
        <p:nvSpPr>
          <p:cNvPr id="28" name="Text Placeholder 83">
            <a:extLst>
              <a:ext uri="{FF2B5EF4-FFF2-40B4-BE49-F238E27FC236}">
                <a16:creationId xmlns:a16="http://schemas.microsoft.com/office/drawing/2014/main" id="{A76F60B2-0687-4093-9A57-B230E47D03F2}"/>
              </a:ext>
            </a:extLst>
          </p:cNvPr>
          <p:cNvSpPr txBox="1">
            <a:spLocks/>
          </p:cNvSpPr>
          <p:nvPr userDrawn="1"/>
        </p:nvSpPr>
        <p:spPr>
          <a:xfrm rot="10800000" flipV="1">
            <a:off x="0" y="-1"/>
            <a:ext cx="8423904" cy="4211955"/>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7" name="Freeform: Shape 83">
            <a:extLst>
              <a:ext uri="{FF2B5EF4-FFF2-40B4-BE49-F238E27FC236}">
                <a16:creationId xmlns:a16="http://schemas.microsoft.com/office/drawing/2014/main" id="{CA002D9B-3E4A-4A7C-9265-41B72AE6634F}"/>
              </a:ext>
            </a:extLst>
          </p:cNvPr>
          <p:cNvSpPr txBox="1">
            <a:spLocks/>
          </p:cNvSpPr>
          <p:nvPr userDrawn="1"/>
        </p:nvSpPr>
        <p:spPr>
          <a:xfrm>
            <a:off x="6302861" y="4901119"/>
            <a:ext cx="2121043" cy="195688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25" name="Text Placeholder 49">
            <a:extLst>
              <a:ext uri="{FF2B5EF4-FFF2-40B4-BE49-F238E27FC236}">
                <a16:creationId xmlns:a16="http://schemas.microsoft.com/office/drawing/2014/main" id="{F1286419-5447-4BB7-AEE3-097A2929D7B9}"/>
              </a:ext>
            </a:extLst>
          </p:cNvPr>
          <p:cNvSpPr txBox="1">
            <a:spLocks/>
          </p:cNvSpPr>
          <p:nvPr userDrawn="1"/>
        </p:nvSpPr>
        <p:spPr>
          <a:xfrm>
            <a:off x="9159242" y="210597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Tree>
    <p:extLst>
      <p:ext uri="{BB962C8B-B14F-4D97-AF65-F5344CB8AC3E}">
        <p14:creationId xmlns:p14="http://schemas.microsoft.com/office/powerpoint/2010/main" val="19821485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381001" y="2565127"/>
            <a:ext cx="3631905" cy="2201057"/>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endParaRPr lang="en-US" dirty="0"/>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4280246" y="2565127"/>
            <a:ext cx="3629920" cy="2201057"/>
          </a:xfrm>
          <a:prstGeom prst="rect">
            <a:avLst/>
          </a:prstGeom>
          <a:solidFill>
            <a:schemeClr val="accent1"/>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endParaRPr lang="en-US" dirty="0"/>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8177507" y="2565127"/>
            <a:ext cx="3631907" cy="2201057"/>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endParaRPr lang="en-US" dirty="0"/>
          </a:p>
        </p:txBody>
      </p:sp>
      <p:sp>
        <p:nvSpPr>
          <p:cNvPr id="6" name="Title 5">
            <a:extLst>
              <a:ext uri="{FF2B5EF4-FFF2-40B4-BE49-F238E27FC236}">
                <a16:creationId xmlns:a16="http://schemas.microsoft.com/office/drawing/2014/main" id="{4F1F6B98-0C45-4BAB-86B0-EDAB9CA7B9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63881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2_Title – Grid Light">
    <p:bg>
      <p:bgPr>
        <a:solidFill>
          <a:schemeClr val="accent1"/>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1878" y="6126655"/>
            <a:ext cx="2444830" cy="469628"/>
          </a:xfrm>
          <a:prstGeom prst="rect">
            <a:avLst/>
          </a:prstGeom>
        </p:spPr>
      </p:pic>
      <p:sp>
        <p:nvSpPr>
          <p:cNvPr id="9" name="Subtitle 2">
            <a:extLst>
              <a:ext uri="{FF2B5EF4-FFF2-40B4-BE49-F238E27FC236}">
                <a16:creationId xmlns:a16="http://schemas.microsoft.com/office/drawing/2014/main" id="{1D10F107-20C2-48E3-8C9A-AB0E6DD442F1}"/>
              </a:ext>
            </a:extLst>
          </p:cNvPr>
          <p:cNvSpPr>
            <a:spLocks noGrp="1"/>
          </p:cNvSpPr>
          <p:nvPr>
            <p:ph type="subTitle" idx="1" hasCustomPrompt="1"/>
          </p:nvPr>
        </p:nvSpPr>
        <p:spPr>
          <a:xfrm>
            <a:off x="382971" y="3759200"/>
            <a:ext cx="7648381" cy="1510886"/>
          </a:xfrm>
        </p:spPr>
        <p:txBody>
          <a:bodyPr lIns="0" tIns="0" rIns="0" bIns="0" anchor="t" anchorCtr="0">
            <a:normAutofit/>
          </a:bodyPr>
          <a:lstStyle>
            <a:lvl1pPr marL="0" indent="0" algn="l">
              <a:lnSpc>
                <a:spcPct val="100000"/>
              </a:lnSpc>
              <a:spcBef>
                <a:spcPts val="0"/>
              </a:spcBef>
              <a:buNone/>
              <a:defRPr sz="6000" b="1" i="0"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br>
              <a:rPr lang="en-US" dirty="0"/>
            </a:br>
            <a:r>
              <a:rPr lang="en-US" dirty="0"/>
              <a:t>subtitle style</a:t>
            </a:r>
          </a:p>
        </p:txBody>
      </p:sp>
      <p:sp>
        <p:nvSpPr>
          <p:cNvPr id="10" name="Text Placeholder 4">
            <a:extLst>
              <a:ext uri="{FF2B5EF4-FFF2-40B4-BE49-F238E27FC236}">
                <a16:creationId xmlns:a16="http://schemas.microsoft.com/office/drawing/2014/main" id="{63DA92BA-61CE-4443-9F3F-21C22E266D3A}"/>
              </a:ext>
            </a:extLst>
          </p:cNvPr>
          <p:cNvSpPr>
            <a:spLocks noGrp="1"/>
          </p:cNvSpPr>
          <p:nvPr>
            <p:ph type="body" sz="quarter" idx="12" hasCustomPrompt="1"/>
          </p:nvPr>
        </p:nvSpPr>
        <p:spPr>
          <a:xfrm>
            <a:off x="386020" y="3078730"/>
            <a:ext cx="7648381" cy="510040"/>
          </a:xfrm>
        </p:spPr>
        <p:txBody>
          <a:bodyPr anchor="ctr" anchorCtr="0"/>
          <a:lstStyle>
            <a:lvl1pPr>
              <a:defRPr sz="6000" b="1" spc="-100" baseline="0">
                <a:solidFill>
                  <a:schemeClr val="bg1"/>
                </a:solidFill>
                <a:latin typeface="+mj-lt"/>
              </a:defRPr>
            </a:lvl1pPr>
            <a:lvl2pPr marL="0" indent="0">
              <a:buNone/>
              <a:defRPr/>
            </a:lvl2pPr>
          </a:lstStyle>
          <a:p>
            <a:pPr lvl="0"/>
            <a:r>
              <a:rPr lang="en-US" dirty="0"/>
              <a:t>Insert Section #</a:t>
            </a:r>
          </a:p>
        </p:txBody>
      </p:sp>
      <p:sp>
        <p:nvSpPr>
          <p:cNvPr id="11" name="Title 1">
            <a:extLst>
              <a:ext uri="{FF2B5EF4-FFF2-40B4-BE49-F238E27FC236}">
                <a16:creationId xmlns:a16="http://schemas.microsoft.com/office/drawing/2014/main" id="{A33EBDBD-EE0D-4A4D-9B38-7F857B2C1E66}"/>
              </a:ext>
            </a:extLst>
          </p:cNvPr>
          <p:cNvSpPr>
            <a:spLocks noGrp="1"/>
          </p:cNvSpPr>
          <p:nvPr>
            <p:ph type="ctrTitle" hasCustomPrompt="1"/>
          </p:nvPr>
        </p:nvSpPr>
        <p:spPr>
          <a:xfrm>
            <a:off x="382971" y="880649"/>
            <a:ext cx="7657943" cy="2027651"/>
          </a:xfrm>
        </p:spPr>
        <p:txBody>
          <a:bodyPr lIns="0" tIns="0" rIns="0" bIns="0" anchor="b" anchorCtr="0">
            <a:noAutofit/>
          </a:bodyPr>
          <a:lstStyle>
            <a:lvl1pPr algn="l">
              <a:lnSpc>
                <a:spcPct val="100000"/>
              </a:lnSpc>
              <a:defRPr sz="6000" b="1" i="0" spc="-100">
                <a:solidFill>
                  <a:schemeClr val="bg1"/>
                </a:solidFill>
                <a:latin typeface="Arial"/>
                <a:cs typeface="Arial"/>
              </a:defRPr>
            </a:lvl1pPr>
          </a:lstStyle>
          <a:p>
            <a:r>
              <a:rPr lang="en-US" dirty="0"/>
              <a:t>Click to edit </a:t>
            </a:r>
            <a:br>
              <a:rPr lang="en-US" dirty="0"/>
            </a:br>
            <a:r>
              <a:rPr lang="en-US" dirty="0"/>
              <a:t>Master title style</a:t>
            </a:r>
          </a:p>
        </p:txBody>
      </p:sp>
      <p:grpSp>
        <p:nvGrpSpPr>
          <p:cNvPr id="6" name="Group 5">
            <a:extLst>
              <a:ext uri="{FF2B5EF4-FFF2-40B4-BE49-F238E27FC236}">
                <a16:creationId xmlns:a16="http://schemas.microsoft.com/office/drawing/2014/main" id="{13C630F6-5777-4826-A8BA-A5E5F67ED8DE}"/>
              </a:ext>
            </a:extLst>
          </p:cNvPr>
          <p:cNvGrpSpPr/>
          <p:nvPr userDrawn="1"/>
        </p:nvGrpSpPr>
        <p:grpSpPr>
          <a:xfrm>
            <a:off x="9346573" y="258374"/>
            <a:ext cx="2592719" cy="6341252"/>
            <a:chOff x="9346573" y="258374"/>
            <a:chExt cx="2592719" cy="6341252"/>
          </a:xfrm>
          <a:solidFill>
            <a:schemeClr val="accent1">
              <a:lumMod val="75000"/>
            </a:schemeClr>
          </a:solidFill>
        </p:grpSpPr>
        <p:grpSp>
          <p:nvGrpSpPr>
            <p:cNvPr id="4" name="Group 3">
              <a:extLst>
                <a:ext uri="{FF2B5EF4-FFF2-40B4-BE49-F238E27FC236}">
                  <a16:creationId xmlns:a16="http://schemas.microsoft.com/office/drawing/2014/main" id="{6D23DED4-46CF-4034-A62B-714FB0F82593}"/>
                </a:ext>
              </a:extLst>
            </p:cNvPr>
            <p:cNvGrpSpPr/>
            <p:nvPr userDrawn="1"/>
          </p:nvGrpSpPr>
          <p:grpSpPr>
            <a:xfrm>
              <a:off x="9906425" y="258374"/>
              <a:ext cx="1451546" cy="6341252"/>
              <a:chOff x="10020609" y="242905"/>
              <a:chExt cx="1346145" cy="5880798"/>
            </a:xfrm>
            <a:grpFill/>
          </p:grpSpPr>
          <p:sp>
            <p:nvSpPr>
              <p:cNvPr id="18" name="Freeform: Shape 17">
                <a:extLst>
                  <a:ext uri="{FF2B5EF4-FFF2-40B4-BE49-F238E27FC236}">
                    <a16:creationId xmlns:a16="http://schemas.microsoft.com/office/drawing/2014/main" id="{102FE358-5F18-4618-841E-AC396B767858}"/>
                  </a:ext>
                </a:extLst>
              </p:cNvPr>
              <p:cNvSpPr/>
              <p:nvPr userDrawn="1"/>
            </p:nvSpPr>
            <p:spPr>
              <a:xfrm>
                <a:off x="10020609"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933AAC8F-088F-4C17-BF99-81037FD20C59}"/>
                  </a:ext>
                </a:extLst>
              </p:cNvPr>
              <p:cNvSpPr/>
              <p:nvPr userDrawn="1"/>
            </p:nvSpPr>
            <p:spPr>
              <a:xfrm>
                <a:off x="10805248"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a:p>
            </p:txBody>
          </p:sp>
        </p:grpSp>
        <p:sp>
          <p:nvSpPr>
            <p:cNvPr id="27" name="Freeform: Shape 26">
              <a:extLst>
                <a:ext uri="{FF2B5EF4-FFF2-40B4-BE49-F238E27FC236}">
                  <a16:creationId xmlns:a16="http://schemas.microsoft.com/office/drawing/2014/main" id="{E617A4DF-071D-428E-8CFC-46648A6F0207}"/>
                </a:ext>
              </a:extLst>
            </p:cNvPr>
            <p:cNvSpPr/>
            <p:nvPr userDrawn="1"/>
          </p:nvSpPr>
          <p:spPr>
            <a:xfrm>
              <a:off x="11620604"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01610C87-FCDE-46C3-9E2E-739916D61405}"/>
                </a:ext>
              </a:extLst>
            </p:cNvPr>
            <p:cNvSpPr/>
            <p:nvPr userDrawn="1"/>
          </p:nvSpPr>
          <p:spPr>
            <a:xfrm>
              <a:off x="9346573"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a:p>
          </p:txBody>
        </p:sp>
      </p:grpSp>
      <p:sp>
        <p:nvSpPr>
          <p:cNvPr id="31" name="TextBox 30">
            <a:extLst>
              <a:ext uri="{FF2B5EF4-FFF2-40B4-BE49-F238E27FC236}">
                <a16:creationId xmlns:a16="http://schemas.microsoft.com/office/drawing/2014/main" id="{06130633-8398-4340-A091-16D418D4BA0E}"/>
              </a:ext>
            </a:extLst>
          </p:cNvPr>
          <p:cNvSpPr txBox="1">
            <a:spLocks/>
          </p:cNvSpPr>
          <p:nvPr userDrawn="1"/>
        </p:nvSpPr>
        <p:spPr>
          <a:xfrm rot="2700000" flipH="1" flipV="1">
            <a:off x="9044758" y="5894614"/>
            <a:ext cx="1592914" cy="795094"/>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9" name="Text Placeholder 83">
            <a:extLst>
              <a:ext uri="{FF2B5EF4-FFF2-40B4-BE49-F238E27FC236}">
                <a16:creationId xmlns:a16="http://schemas.microsoft.com/office/drawing/2014/main" id="{65E572D2-FB5D-4AE4-ADCA-539A3B5D2872}"/>
              </a:ext>
            </a:extLst>
          </p:cNvPr>
          <p:cNvSpPr txBox="1">
            <a:spLocks/>
          </p:cNvSpPr>
          <p:nvPr userDrawn="1"/>
        </p:nvSpPr>
        <p:spPr>
          <a:xfrm rot="16200000" flipV="1">
            <a:off x="10498451" y="1143711"/>
            <a:ext cx="2253832" cy="1126916"/>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0" name="Freeform: Shape 83">
            <a:extLst>
              <a:ext uri="{FF2B5EF4-FFF2-40B4-BE49-F238E27FC236}">
                <a16:creationId xmlns:a16="http://schemas.microsoft.com/office/drawing/2014/main" id="{F05596E1-7FE6-4BB0-BB11-FC47E5FF65BF}"/>
              </a:ext>
            </a:extLst>
          </p:cNvPr>
          <p:cNvSpPr txBox="1">
            <a:spLocks/>
          </p:cNvSpPr>
          <p:nvPr userDrawn="1"/>
        </p:nvSpPr>
        <p:spPr>
          <a:xfrm rot="16200000">
            <a:off x="9917919" y="3148489"/>
            <a:ext cx="574904" cy="1706308"/>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1" name="Text Placeholder 49">
            <a:extLst>
              <a:ext uri="{FF2B5EF4-FFF2-40B4-BE49-F238E27FC236}">
                <a16:creationId xmlns:a16="http://schemas.microsoft.com/office/drawing/2014/main" id="{A0F317CE-035E-44FD-A5F6-9E40D83A2190}"/>
              </a:ext>
            </a:extLst>
          </p:cNvPr>
          <p:cNvSpPr txBox="1">
            <a:spLocks/>
          </p:cNvSpPr>
          <p:nvPr userDrawn="1"/>
        </p:nvSpPr>
        <p:spPr>
          <a:xfrm>
            <a:off x="9935038" y="2296382"/>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ext Placeholder 49">
            <a:extLst>
              <a:ext uri="{FF2B5EF4-FFF2-40B4-BE49-F238E27FC236}">
                <a16:creationId xmlns:a16="http://schemas.microsoft.com/office/drawing/2014/main" id="{C876EBD3-018B-46D6-8C3B-B7B3FA122BE1}"/>
              </a:ext>
            </a:extLst>
          </p:cNvPr>
          <p:cNvSpPr txBox="1">
            <a:spLocks/>
          </p:cNvSpPr>
          <p:nvPr userDrawn="1"/>
        </p:nvSpPr>
        <p:spPr>
          <a:xfrm>
            <a:off x="10878327" y="5270086"/>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9" name="Freeform: Shape 83">
            <a:extLst>
              <a:ext uri="{FF2B5EF4-FFF2-40B4-BE49-F238E27FC236}">
                <a16:creationId xmlns:a16="http://schemas.microsoft.com/office/drawing/2014/main" id="{746EFE52-6B31-424B-954D-38ECEE5E8891}"/>
              </a:ext>
            </a:extLst>
          </p:cNvPr>
          <p:cNvSpPr txBox="1">
            <a:spLocks/>
          </p:cNvSpPr>
          <p:nvPr userDrawn="1"/>
        </p:nvSpPr>
        <p:spPr>
          <a:xfrm>
            <a:off x="10198402" y="0"/>
            <a:ext cx="574904" cy="851154"/>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Tree>
    <p:extLst>
      <p:ext uri="{BB962C8B-B14F-4D97-AF65-F5344CB8AC3E}">
        <p14:creationId xmlns:p14="http://schemas.microsoft.com/office/powerpoint/2010/main" val="3518532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1466850" y="1574800"/>
            <a:ext cx="10342563" cy="3932238"/>
          </a:xfr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dirty="0"/>
              <a:t>“Quote text goes here”</a:t>
            </a:r>
          </a:p>
          <a:p>
            <a:pPr lvl="1"/>
            <a:r>
              <a:rPr lang="en-US" dirty="0"/>
              <a:t>Author Name goes here</a:t>
            </a:r>
          </a:p>
          <a:p>
            <a:pPr lvl="2"/>
            <a:r>
              <a:rPr lang="en-US" dirty="0"/>
              <a:t>Author Title goes here</a:t>
            </a:r>
          </a:p>
        </p:txBody>
      </p:sp>
    </p:spTree>
    <p:extLst>
      <p:ext uri="{BB962C8B-B14F-4D97-AF65-F5344CB8AC3E}">
        <p14:creationId xmlns:p14="http://schemas.microsoft.com/office/powerpoint/2010/main" val="3516087187"/>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bg2"/>
        </a:solidFill>
        <a:effectLst/>
      </p:bgPr>
    </p:bg>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 y="0"/>
            <a:ext cx="12188825" cy="6858000"/>
          </a:xfrm>
          <a:solidFill>
            <a:schemeClr val="bg2"/>
          </a:solidFill>
        </p:spPr>
        <p:txBody>
          <a:bodyPr anchor="ctr"/>
          <a:lstStyle>
            <a:lvl1pPr algn="ctr">
              <a:defRPr/>
            </a:lvl1pPr>
          </a:lstStyle>
          <a:p>
            <a:endParaRPr lang="en-US"/>
          </a:p>
        </p:txBody>
      </p:sp>
    </p:spTree>
    <p:extLst>
      <p:ext uri="{BB962C8B-B14F-4D97-AF65-F5344CB8AC3E}">
        <p14:creationId xmlns:p14="http://schemas.microsoft.com/office/powerpoint/2010/main" val="1436348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5_Title – Grid Light">
    <p:bg>
      <p:bgPr>
        <a:solidFill>
          <a:schemeClr val="bg1"/>
        </a:solidFill>
        <a:effectLst/>
      </p:bgPr>
    </p:bg>
    <p:spTree>
      <p:nvGrpSpPr>
        <p:cNvPr id="1" name=""/>
        <p:cNvGrpSpPr/>
        <p:nvPr/>
      </p:nvGrpSpPr>
      <p:grpSpPr>
        <a:xfrm>
          <a:off x="0" y="0"/>
          <a:ext cx="0" cy="0"/>
          <a:chOff x="0" y="0"/>
          <a:chExt cx="0" cy="0"/>
        </a:xfrm>
      </p:grpSpPr>
      <p:sp>
        <p:nvSpPr>
          <p:cNvPr id="28" name="Text Placeholder 49">
            <a:extLst>
              <a:ext uri="{FF2B5EF4-FFF2-40B4-BE49-F238E27FC236}">
                <a16:creationId xmlns:a16="http://schemas.microsoft.com/office/drawing/2014/main" id="{1FF5DCBA-0EC1-40C7-BFBE-305DA92326F9}"/>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9" name="TextBox 28">
            <a:extLst>
              <a:ext uri="{FF2B5EF4-FFF2-40B4-BE49-F238E27FC236}">
                <a16:creationId xmlns:a16="http://schemas.microsoft.com/office/drawing/2014/main" id="{4670DDD8-6E70-4BBB-8B22-5F4DA9D1423E}"/>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0" name="Freeform: Shape 83">
            <a:extLst>
              <a:ext uri="{FF2B5EF4-FFF2-40B4-BE49-F238E27FC236}">
                <a16:creationId xmlns:a16="http://schemas.microsoft.com/office/drawing/2014/main" id="{75C0BBDE-001A-47A3-A1E1-6A158E1E0273}"/>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spTree>
    <p:extLst>
      <p:ext uri="{BB962C8B-B14F-4D97-AF65-F5344CB8AC3E}">
        <p14:creationId xmlns:p14="http://schemas.microsoft.com/office/powerpoint/2010/main" val="2282529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1466850" y="1574800"/>
            <a:ext cx="10342563" cy="3932238"/>
          </a:xfr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dirty="0"/>
              <a:t>“Quote text goes here”</a:t>
            </a:r>
          </a:p>
          <a:p>
            <a:pPr lvl="1"/>
            <a:r>
              <a:rPr lang="en-US" dirty="0"/>
              <a:t>Author Name goes here</a:t>
            </a:r>
          </a:p>
          <a:p>
            <a:pPr lvl="2"/>
            <a:r>
              <a:rPr lang="en-US" dirty="0"/>
              <a:t>Author Title goes here</a:t>
            </a:r>
          </a:p>
        </p:txBody>
      </p:sp>
    </p:spTree>
    <p:extLst>
      <p:ext uri="{BB962C8B-B14F-4D97-AF65-F5344CB8AC3E}">
        <p14:creationId xmlns:p14="http://schemas.microsoft.com/office/powerpoint/2010/main" val="3371923768"/>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Quote Testimonial">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1162050" y="1574800"/>
            <a:ext cx="4879746" cy="3932238"/>
          </a:xfr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dirty="0"/>
              <a:t>“Quote text goes here”</a:t>
            </a:r>
          </a:p>
          <a:p>
            <a:pPr lvl="1"/>
            <a:r>
              <a:rPr lang="en-US" dirty="0"/>
              <a:t>Author Name goes here</a:t>
            </a:r>
          </a:p>
          <a:p>
            <a:pPr lvl="2"/>
            <a:r>
              <a:rPr lang="en-US" dirty="0"/>
              <a:t>Author Title goes here</a:t>
            </a:r>
          </a:p>
        </p:txBody>
      </p:sp>
      <p:sp>
        <p:nvSpPr>
          <p:cNvPr id="4" name="Text Placeholder 5">
            <a:extLst>
              <a:ext uri="{FF2B5EF4-FFF2-40B4-BE49-F238E27FC236}">
                <a16:creationId xmlns:a16="http://schemas.microsoft.com/office/drawing/2014/main" id="{B02B4AF2-3D2F-4674-99A2-58ABCF020A77}"/>
              </a:ext>
            </a:extLst>
          </p:cNvPr>
          <p:cNvSpPr>
            <a:spLocks noGrp="1"/>
          </p:cNvSpPr>
          <p:nvPr>
            <p:ph type="body" sz="quarter" idx="15" hasCustomPrompt="1"/>
          </p:nvPr>
        </p:nvSpPr>
        <p:spPr>
          <a:xfrm>
            <a:off x="6929668" y="1574800"/>
            <a:ext cx="4879746" cy="3932238"/>
          </a:xfr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dirty="0"/>
              <a:t>“Quote text goes here”</a:t>
            </a:r>
          </a:p>
          <a:p>
            <a:pPr lvl="1"/>
            <a:r>
              <a:rPr lang="en-US" dirty="0"/>
              <a:t>Author Name goes here</a:t>
            </a:r>
          </a:p>
          <a:p>
            <a:pPr lvl="2"/>
            <a:r>
              <a:rPr lang="en-US" dirty="0"/>
              <a:t>Author Title goes here</a:t>
            </a:r>
          </a:p>
        </p:txBody>
      </p:sp>
      <p:cxnSp>
        <p:nvCxnSpPr>
          <p:cNvPr id="3" name="Straight Connector 2">
            <a:extLst>
              <a:ext uri="{FF2B5EF4-FFF2-40B4-BE49-F238E27FC236}">
                <a16:creationId xmlns:a16="http://schemas.microsoft.com/office/drawing/2014/main" id="{D6D1AC86-28F2-46B3-8E9D-1D3BF1F6A8AC}"/>
              </a:ext>
            </a:extLst>
          </p:cNvPr>
          <p:cNvCxnSpPr/>
          <p:nvPr userDrawn="1"/>
        </p:nvCxnSpPr>
        <p:spPr>
          <a:xfrm>
            <a:off x="6485732" y="1574800"/>
            <a:ext cx="0" cy="3932238"/>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736263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1162050" y="2441753"/>
            <a:ext cx="3433467" cy="2201057"/>
          </a:xfrm>
          <a:prstGeom prst="rect">
            <a:avLst/>
          </a:prstGeom>
          <a:solidFill>
            <a:schemeClr val="accent1"/>
          </a:solidFill>
          <a:ln>
            <a:noFill/>
          </a:ln>
          <a:effectLst/>
        </p:spPr>
        <p:txBody>
          <a:bodyPr lIns="182880" tIns="36576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endParaRPr lang="en-US" dirty="0"/>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4769936" y="2441753"/>
            <a:ext cx="3431590" cy="2201057"/>
          </a:xfrm>
          <a:prstGeom prst="rect">
            <a:avLst/>
          </a:prstGeom>
          <a:solidFill>
            <a:schemeClr val="accent2"/>
          </a:solidFill>
          <a:ln>
            <a:noFill/>
          </a:ln>
          <a:effectLst/>
        </p:spPr>
        <p:txBody>
          <a:bodyPr lIns="182880" tIns="36576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endParaRPr lang="en-US" dirty="0"/>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8375945" y="2441753"/>
            <a:ext cx="3433469" cy="2201057"/>
          </a:xfrm>
          <a:prstGeom prst="rect">
            <a:avLst/>
          </a:prstGeom>
          <a:solidFill>
            <a:schemeClr val="accent3"/>
          </a:solidFill>
          <a:ln>
            <a:noFill/>
          </a:ln>
          <a:effectLst/>
        </p:spPr>
        <p:txBody>
          <a:bodyPr lIns="182880" tIns="36576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endParaRPr lang="en-US" dirty="0"/>
          </a:p>
        </p:txBody>
      </p:sp>
      <p:sp>
        <p:nvSpPr>
          <p:cNvPr id="2" name="Title 1">
            <a:extLst>
              <a:ext uri="{FF2B5EF4-FFF2-40B4-BE49-F238E27FC236}">
                <a16:creationId xmlns:a16="http://schemas.microsoft.com/office/drawing/2014/main" id="{9322BD71-44FC-40C6-8A39-0EAD343C504F}"/>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5878835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1162049" y="2425127"/>
            <a:ext cx="2561042"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dirty="0"/>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3857956" y="2425126"/>
            <a:ext cx="2559642" cy="2322913"/>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dirty="0"/>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6552463" y="2425127"/>
            <a:ext cx="2561043"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dirty="0"/>
          </a:p>
        </p:txBody>
      </p:sp>
      <p:sp>
        <p:nvSpPr>
          <p:cNvPr id="7" name="Text Placeholder 7">
            <a:extLst>
              <a:ext uri="{FF2B5EF4-FFF2-40B4-BE49-F238E27FC236}">
                <a16:creationId xmlns:a16="http://schemas.microsoft.com/office/drawing/2014/main" id="{289AA023-A46F-450A-80A8-C6F3EBE56BA3}"/>
              </a:ext>
            </a:extLst>
          </p:cNvPr>
          <p:cNvSpPr>
            <a:spLocks noGrp="1"/>
          </p:cNvSpPr>
          <p:nvPr>
            <p:ph type="body" sz="quarter" idx="17"/>
          </p:nvPr>
        </p:nvSpPr>
        <p:spPr>
          <a:xfrm>
            <a:off x="9248371" y="2425127"/>
            <a:ext cx="2561043"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endParaRPr lang="en-US" dirty="0"/>
          </a:p>
        </p:txBody>
      </p:sp>
      <p:sp>
        <p:nvSpPr>
          <p:cNvPr id="6" name="Title 5">
            <a:extLst>
              <a:ext uri="{FF2B5EF4-FFF2-40B4-BE49-F238E27FC236}">
                <a16:creationId xmlns:a16="http://schemas.microsoft.com/office/drawing/2014/main" id="{34A5E15F-5AE7-45D2-BF02-08BACD370E9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52584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27D3642F-C8EF-48BF-929A-740A77E433EC}"/>
              </a:ext>
            </a:extLst>
          </p:cNvPr>
          <p:cNvSpPr>
            <a:spLocks noGrp="1" noChangeAspect="1"/>
          </p:cNvSpPr>
          <p:nvPr>
            <p:ph type="body" sz="quarter" idx="15" hasCustomPrompt="1"/>
          </p:nvPr>
        </p:nvSpPr>
        <p:spPr>
          <a:xfrm>
            <a:off x="7773128" y="1852327"/>
            <a:ext cx="3753483" cy="3753483"/>
          </a:xfrm>
          <a:prstGeom prst="ellipse">
            <a:avLst/>
          </a:prstGeom>
          <a:solidFill>
            <a:schemeClr val="accent3">
              <a:alpha val="75000"/>
            </a:schemeClr>
          </a:solidFill>
        </p:spPr>
        <p:txBody>
          <a:bodyPr wrap="square" lIns="0" tIns="0" rIns="0" bIns="0" anchor="ctr">
            <a:noAutofit/>
          </a:bodyPr>
          <a:lstStyle>
            <a:lvl1pPr marL="0" indent="0" algn="ctr">
              <a:lnSpc>
                <a:spcPct val="100000"/>
              </a:lnSpc>
              <a:spcBef>
                <a:spcPts val="0"/>
              </a:spcBef>
              <a:buNone/>
              <a:defRPr sz="2400" b="1">
                <a:solidFill>
                  <a:schemeClr val="bg1"/>
                </a:solidFill>
              </a:defRPr>
            </a:lvl1pPr>
          </a:lstStyle>
          <a:p>
            <a:pPr lvl="0"/>
            <a:r>
              <a:rPr lang="en-US" dirty="0"/>
              <a:t>Click to </a:t>
            </a:r>
            <a:br>
              <a:rPr lang="en-US" dirty="0"/>
            </a:br>
            <a:r>
              <a:rPr lang="en-US" dirty="0"/>
              <a:t>add text</a:t>
            </a:r>
          </a:p>
        </p:txBody>
      </p:sp>
      <p:sp>
        <p:nvSpPr>
          <p:cNvPr id="21" name="Text Placeholder 20">
            <a:extLst>
              <a:ext uri="{FF2B5EF4-FFF2-40B4-BE49-F238E27FC236}">
                <a16:creationId xmlns:a16="http://schemas.microsoft.com/office/drawing/2014/main" id="{F8E06C46-246C-4AC7-8CAA-09BB96286D58}"/>
              </a:ext>
            </a:extLst>
          </p:cNvPr>
          <p:cNvSpPr>
            <a:spLocks noGrp="1" noChangeAspect="1"/>
          </p:cNvSpPr>
          <p:nvPr>
            <p:ph type="body" sz="quarter" idx="12" hasCustomPrompt="1"/>
          </p:nvPr>
        </p:nvSpPr>
        <p:spPr>
          <a:xfrm>
            <a:off x="4710396" y="1852327"/>
            <a:ext cx="3753483" cy="3753483"/>
          </a:xfrm>
          <a:prstGeom prst="ellipse">
            <a:avLst/>
          </a:prstGeom>
          <a:solidFill>
            <a:schemeClr val="accent2">
              <a:alpha val="75000"/>
            </a:schemeClr>
          </a:solidFill>
        </p:spPr>
        <p:txBody>
          <a:bodyPr wrap="square" lIns="0" tIns="0" rIns="0" bIns="0" anchor="ctr">
            <a:noAutofit/>
          </a:bodyPr>
          <a:lstStyle>
            <a:lvl1pPr marL="0" indent="0" algn="ctr">
              <a:lnSpc>
                <a:spcPct val="100000"/>
              </a:lnSpc>
              <a:spcBef>
                <a:spcPts val="0"/>
              </a:spcBef>
              <a:buNone/>
              <a:defRPr sz="2400" b="1">
                <a:solidFill>
                  <a:schemeClr val="bg1"/>
                </a:solidFill>
              </a:defRPr>
            </a:lvl1pPr>
          </a:lstStyle>
          <a:p>
            <a:pPr lvl="0"/>
            <a:r>
              <a:rPr lang="en-US" dirty="0"/>
              <a:t>Click to </a:t>
            </a:r>
            <a:br>
              <a:rPr lang="en-US" dirty="0"/>
            </a:br>
            <a:r>
              <a:rPr lang="en-US" dirty="0"/>
              <a:t>add text</a:t>
            </a:r>
          </a:p>
        </p:txBody>
      </p:sp>
      <p:sp>
        <p:nvSpPr>
          <p:cNvPr id="22" name="Text Placeholder 21">
            <a:extLst>
              <a:ext uri="{FF2B5EF4-FFF2-40B4-BE49-F238E27FC236}">
                <a16:creationId xmlns:a16="http://schemas.microsoft.com/office/drawing/2014/main" id="{19B353F2-F330-43C5-9393-227A937D64FA}"/>
              </a:ext>
            </a:extLst>
          </p:cNvPr>
          <p:cNvSpPr>
            <a:spLocks noGrp="1" noChangeAspect="1"/>
          </p:cNvSpPr>
          <p:nvPr>
            <p:ph type="body" sz="quarter" idx="14" hasCustomPrompt="1"/>
          </p:nvPr>
        </p:nvSpPr>
        <p:spPr>
          <a:xfrm>
            <a:off x="1647664" y="1852327"/>
            <a:ext cx="3753483" cy="3753483"/>
          </a:xfrm>
          <a:prstGeom prst="ellipse">
            <a:avLst/>
          </a:prstGeom>
          <a:solidFill>
            <a:schemeClr val="accent1">
              <a:alpha val="75000"/>
            </a:schemeClr>
          </a:solidFill>
        </p:spPr>
        <p:txBody>
          <a:bodyPr wrap="square" lIns="0" tIns="0" rIns="0" bIns="0" anchor="ctr">
            <a:noAutofit/>
          </a:bodyPr>
          <a:lstStyle>
            <a:lvl1pPr marL="0" indent="0" algn="ctr">
              <a:lnSpc>
                <a:spcPct val="100000"/>
              </a:lnSpc>
              <a:spcBef>
                <a:spcPts val="0"/>
              </a:spcBef>
              <a:buNone/>
              <a:defRPr sz="2400" b="1">
                <a:solidFill>
                  <a:schemeClr val="bg1"/>
                </a:solidFill>
              </a:defRPr>
            </a:lvl1pPr>
          </a:lstStyle>
          <a:p>
            <a:pPr lvl="0"/>
            <a:r>
              <a:rPr lang="en-US" dirty="0"/>
              <a:t>Click to </a:t>
            </a:r>
            <a:br>
              <a:rPr lang="en-US" dirty="0"/>
            </a:br>
            <a:r>
              <a:rPr lang="en-US" dirty="0"/>
              <a:t>add text</a:t>
            </a:r>
          </a:p>
        </p:txBody>
      </p:sp>
      <p:sp>
        <p:nvSpPr>
          <p:cNvPr id="2" name="Title 1">
            <a:extLst>
              <a:ext uri="{FF2B5EF4-FFF2-40B4-BE49-F238E27FC236}">
                <a16:creationId xmlns:a16="http://schemas.microsoft.com/office/drawing/2014/main" id="{064CB85A-A53D-46E7-AA71-5EF760D39C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5974240"/>
      </p:ext>
    </p:extLst>
  </p:cSld>
  <p:clrMapOvr>
    <a:masterClrMapping/>
  </p:clrMapOvr>
  <p:extLst>
    <p:ext uri="{DCECCB84-F9BA-43D5-87BE-67443E8EF086}">
      <p15:sldGuideLst xmlns:p15="http://schemas.microsoft.com/office/powerpoint/2012/main">
        <p15:guide id="1" pos="436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 Grid Light">
    <p:bg>
      <p:bgPr>
        <a:solidFill>
          <a:schemeClr val="bg2"/>
        </a:solidFill>
        <a:effectLst/>
      </p:bgPr>
    </p:bg>
    <p:spTree>
      <p:nvGrpSpPr>
        <p:cNvPr id="1" name=""/>
        <p:cNvGrpSpPr/>
        <p:nvPr/>
      </p:nvGrpSpPr>
      <p:grpSpPr>
        <a:xfrm>
          <a:off x="0" y="0"/>
          <a:ext cx="0" cy="0"/>
          <a:chOff x="0" y="0"/>
          <a:chExt cx="0" cy="0"/>
        </a:xfrm>
      </p:grpSpPr>
      <p:sp>
        <p:nvSpPr>
          <p:cNvPr id="26" name="Text Placeholder 49">
            <a:extLst>
              <a:ext uri="{FF2B5EF4-FFF2-40B4-BE49-F238E27FC236}">
                <a16:creationId xmlns:a16="http://schemas.microsoft.com/office/drawing/2014/main" id="{73B0CE92-879B-4EA7-9079-D1F8261FC8D8}"/>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4" name="TextBox 33">
            <a:extLst>
              <a:ext uri="{FF2B5EF4-FFF2-40B4-BE49-F238E27FC236}">
                <a16:creationId xmlns:a16="http://schemas.microsoft.com/office/drawing/2014/main" id="{7E36862B-3B07-4416-9F20-076D4CB58644}"/>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8" name="Freeform: Shape 83">
            <a:extLst>
              <a:ext uri="{FF2B5EF4-FFF2-40B4-BE49-F238E27FC236}">
                <a16:creationId xmlns:a16="http://schemas.microsoft.com/office/drawing/2014/main" id="{0A6A95A8-7693-4E00-A8BA-D2D5D75DE11B}"/>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Tree>
    <p:extLst>
      <p:ext uri="{BB962C8B-B14F-4D97-AF65-F5344CB8AC3E}">
        <p14:creationId xmlns:p14="http://schemas.microsoft.com/office/powerpoint/2010/main" val="787398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 Photos">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162049" y="1168400"/>
            <a:ext cx="3362938" cy="2365224"/>
          </a:xfrm>
        </p:spPr>
        <p:txBody>
          <a:bodyPr anchor="ctr"/>
          <a:lstStyle>
            <a:lvl1pPr algn="ctr">
              <a:defRPr/>
            </a:lvl1pPr>
          </a:lstStyle>
          <a:p>
            <a:endParaRPr lang="en-US"/>
          </a:p>
        </p:txBody>
      </p:sp>
      <p:sp>
        <p:nvSpPr>
          <p:cNvPr id="19" name="Picture Placeholder 5">
            <a:extLst>
              <a:ext uri="{FF2B5EF4-FFF2-40B4-BE49-F238E27FC236}">
                <a16:creationId xmlns:a16="http://schemas.microsoft.com/office/drawing/2014/main" id="{539C5952-9101-40EA-8EFD-F1D60A1A9A08}"/>
              </a:ext>
            </a:extLst>
          </p:cNvPr>
          <p:cNvSpPr>
            <a:spLocks noGrp="1"/>
          </p:cNvSpPr>
          <p:nvPr>
            <p:ph type="pic" sz="quarter" idx="29"/>
          </p:nvPr>
        </p:nvSpPr>
        <p:spPr>
          <a:xfrm>
            <a:off x="4802675" y="1168400"/>
            <a:ext cx="3362938" cy="2365224"/>
          </a:xfrm>
        </p:spPr>
        <p:txBody>
          <a:bodyPr anchor="ctr"/>
          <a:lstStyle>
            <a:lvl1pPr algn="ctr">
              <a:defRPr/>
            </a:lvl1pPr>
          </a:lstStyle>
          <a:p>
            <a:endParaRPr lang="en-US"/>
          </a:p>
        </p:txBody>
      </p:sp>
      <p:sp>
        <p:nvSpPr>
          <p:cNvPr id="20" name="Picture Placeholder 5">
            <a:extLst>
              <a:ext uri="{FF2B5EF4-FFF2-40B4-BE49-F238E27FC236}">
                <a16:creationId xmlns:a16="http://schemas.microsoft.com/office/drawing/2014/main" id="{6493EF8F-CCE9-4B2B-A7E6-77DBCC02838A}"/>
              </a:ext>
            </a:extLst>
          </p:cNvPr>
          <p:cNvSpPr>
            <a:spLocks noGrp="1"/>
          </p:cNvSpPr>
          <p:nvPr>
            <p:ph type="pic" sz="quarter" idx="30"/>
          </p:nvPr>
        </p:nvSpPr>
        <p:spPr>
          <a:xfrm>
            <a:off x="8443300" y="1168400"/>
            <a:ext cx="3362938" cy="2365224"/>
          </a:xfrm>
        </p:spPr>
        <p:txBody>
          <a:bodyPr anchor="ctr"/>
          <a:lstStyle>
            <a:lvl1pPr algn="ctr">
              <a:defRPr/>
            </a:lvl1pPr>
          </a:lstStyle>
          <a:p>
            <a:endParaRPr lang="en-US"/>
          </a:p>
        </p:txBody>
      </p:sp>
      <p:sp>
        <p:nvSpPr>
          <p:cNvPr id="27" name="Picture Placeholder 5">
            <a:extLst>
              <a:ext uri="{FF2B5EF4-FFF2-40B4-BE49-F238E27FC236}">
                <a16:creationId xmlns:a16="http://schemas.microsoft.com/office/drawing/2014/main" id="{4D42B27E-18C9-491F-981A-22AFA3A63254}"/>
              </a:ext>
            </a:extLst>
          </p:cNvPr>
          <p:cNvSpPr>
            <a:spLocks noGrp="1"/>
          </p:cNvSpPr>
          <p:nvPr>
            <p:ph type="pic" sz="quarter" idx="31"/>
          </p:nvPr>
        </p:nvSpPr>
        <p:spPr>
          <a:xfrm>
            <a:off x="1162049" y="3806977"/>
            <a:ext cx="3362938" cy="2365224"/>
          </a:xfrm>
        </p:spPr>
        <p:txBody>
          <a:bodyPr anchor="ctr"/>
          <a:lstStyle>
            <a:lvl1pPr algn="ctr">
              <a:defRPr/>
            </a:lvl1pPr>
          </a:lstStyle>
          <a:p>
            <a:endParaRPr lang="en-US"/>
          </a:p>
        </p:txBody>
      </p:sp>
      <p:sp>
        <p:nvSpPr>
          <p:cNvPr id="28" name="Picture Placeholder 5">
            <a:extLst>
              <a:ext uri="{FF2B5EF4-FFF2-40B4-BE49-F238E27FC236}">
                <a16:creationId xmlns:a16="http://schemas.microsoft.com/office/drawing/2014/main" id="{1BCAF74B-6018-4C57-A90E-AB54A58B1470}"/>
              </a:ext>
            </a:extLst>
          </p:cNvPr>
          <p:cNvSpPr>
            <a:spLocks noGrp="1"/>
          </p:cNvSpPr>
          <p:nvPr>
            <p:ph type="pic" sz="quarter" idx="32"/>
          </p:nvPr>
        </p:nvSpPr>
        <p:spPr>
          <a:xfrm>
            <a:off x="4802675" y="3806977"/>
            <a:ext cx="3330200" cy="2365224"/>
          </a:xfrm>
        </p:spPr>
        <p:txBody>
          <a:bodyPr anchor="ctr"/>
          <a:lstStyle>
            <a:lvl1pPr algn="ctr">
              <a:defRPr/>
            </a:lvl1pPr>
          </a:lstStyle>
          <a:p>
            <a:endParaRPr lang="en-US"/>
          </a:p>
        </p:txBody>
      </p:sp>
      <p:sp>
        <p:nvSpPr>
          <p:cNvPr id="29" name="Picture Placeholder 5">
            <a:extLst>
              <a:ext uri="{FF2B5EF4-FFF2-40B4-BE49-F238E27FC236}">
                <a16:creationId xmlns:a16="http://schemas.microsoft.com/office/drawing/2014/main" id="{61217ED4-3DF8-4495-9467-ABDA716D4CF1}"/>
              </a:ext>
            </a:extLst>
          </p:cNvPr>
          <p:cNvSpPr>
            <a:spLocks noGrp="1"/>
          </p:cNvSpPr>
          <p:nvPr>
            <p:ph type="pic" sz="quarter" idx="33"/>
          </p:nvPr>
        </p:nvSpPr>
        <p:spPr>
          <a:xfrm>
            <a:off x="8443300" y="3806977"/>
            <a:ext cx="3362938" cy="2365224"/>
          </a:xfrm>
        </p:spPr>
        <p:txBody>
          <a:bodyPr anchor="ctr"/>
          <a:lstStyle>
            <a:lvl1pPr algn="ctr">
              <a:defRPr/>
            </a:lvl1pPr>
          </a:lstStyle>
          <a:p>
            <a:endParaRPr lang="en-US"/>
          </a:p>
        </p:txBody>
      </p:sp>
      <p:sp>
        <p:nvSpPr>
          <p:cNvPr id="3" name="Title 2">
            <a:extLst>
              <a:ext uri="{FF2B5EF4-FFF2-40B4-BE49-F238E27FC236}">
                <a16:creationId xmlns:a16="http://schemas.microsoft.com/office/drawing/2014/main" id="{1D9FDE82-A664-4EEA-A577-C155A9E8384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584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1162050" y="1319213"/>
            <a:ext cx="10645774" cy="4852988"/>
          </a:xfrm>
        </p:spPr>
        <p:txBody>
          <a:bodyPr anchor="ctr"/>
          <a:lstStyle>
            <a:lvl1pPr algn="ctr">
              <a:defRPr/>
            </a:lvl1pPr>
          </a:lstStyle>
          <a:p>
            <a:endParaRPr lang="en-US"/>
          </a:p>
        </p:txBody>
      </p:sp>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53991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US Map">
    <p:bg>
      <p:bgPr>
        <a:solidFill>
          <a:schemeClr val="bg1"/>
        </a:solidFill>
        <a:effectLst/>
      </p:bgPr>
    </p:bg>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1EC614DD-715F-4FED-8870-8126A5E30C3E}"/>
              </a:ext>
            </a:extLst>
          </p:cNvPr>
          <p:cNvGrpSpPr>
            <a:grpSpLocks/>
          </p:cNvGrpSpPr>
          <p:nvPr userDrawn="1"/>
        </p:nvGrpSpPr>
        <p:grpSpPr bwMode="auto">
          <a:xfrm>
            <a:off x="2379715" y="1231900"/>
            <a:ext cx="7785153" cy="5092700"/>
            <a:chOff x="1757363" y="1860550"/>
            <a:chExt cx="6414459" cy="3873500"/>
          </a:xfrm>
          <a:solidFill>
            <a:schemeClr val="bg2"/>
          </a:solidFill>
        </p:grpSpPr>
        <p:sp>
          <p:nvSpPr>
            <p:cNvPr id="6" name="Freeform 4">
              <a:extLst>
                <a:ext uri="{FF2B5EF4-FFF2-40B4-BE49-F238E27FC236}">
                  <a16:creationId xmlns:a16="http://schemas.microsoft.com/office/drawing/2014/main" id="{4D3AFE62-E176-4623-A52A-BE82F84C5C9E}"/>
                </a:ext>
              </a:extLst>
            </p:cNvPr>
            <p:cNvSpPr>
              <a:spLocks/>
            </p:cNvSpPr>
            <p:nvPr/>
          </p:nvSpPr>
          <p:spPr bwMode="auto">
            <a:xfrm>
              <a:off x="7697186" y="1860550"/>
              <a:ext cx="474636" cy="717550"/>
            </a:xfrm>
            <a:custGeom>
              <a:avLst/>
              <a:gdLst>
                <a:gd name="T0" fmla="*/ 74 w 230"/>
                <a:gd name="T1" fmla="*/ 12 h 377"/>
                <a:gd name="T2" fmla="*/ 28 w 230"/>
                <a:gd name="T3" fmla="*/ 81 h 377"/>
                <a:gd name="T4" fmla="*/ 49 w 230"/>
                <a:gd name="T5" fmla="*/ 107 h 377"/>
                <a:gd name="T6" fmla="*/ 28 w 230"/>
                <a:gd name="T7" fmla="*/ 139 h 377"/>
                <a:gd name="T8" fmla="*/ 41 w 230"/>
                <a:gd name="T9" fmla="*/ 149 h 377"/>
                <a:gd name="T10" fmla="*/ 31 w 230"/>
                <a:gd name="T11" fmla="*/ 171 h 377"/>
                <a:gd name="T12" fmla="*/ 31 w 230"/>
                <a:gd name="T13" fmla="*/ 206 h 377"/>
                <a:gd name="T14" fmla="*/ 0 w 230"/>
                <a:gd name="T15" fmla="*/ 219 h 377"/>
                <a:gd name="T16" fmla="*/ 13 w 230"/>
                <a:gd name="T17" fmla="*/ 229 h 377"/>
                <a:gd name="T18" fmla="*/ 79 w 230"/>
                <a:gd name="T19" fmla="*/ 361 h 377"/>
                <a:gd name="T20" fmla="*/ 131 w 230"/>
                <a:gd name="T21" fmla="*/ 377 h 377"/>
                <a:gd name="T22" fmla="*/ 128 w 230"/>
                <a:gd name="T23" fmla="*/ 350 h 377"/>
                <a:gd name="T24" fmla="*/ 154 w 230"/>
                <a:gd name="T25" fmla="*/ 329 h 377"/>
                <a:gd name="T26" fmla="*/ 144 w 230"/>
                <a:gd name="T27" fmla="*/ 307 h 377"/>
                <a:gd name="T28" fmla="*/ 210 w 230"/>
                <a:gd name="T29" fmla="*/ 280 h 377"/>
                <a:gd name="T30" fmla="*/ 212 w 230"/>
                <a:gd name="T31" fmla="*/ 243 h 377"/>
                <a:gd name="T32" fmla="*/ 250 w 230"/>
                <a:gd name="T33" fmla="*/ 241 h 377"/>
                <a:gd name="T34" fmla="*/ 280 w 230"/>
                <a:gd name="T35" fmla="*/ 213 h 377"/>
                <a:gd name="T36" fmla="*/ 316 w 230"/>
                <a:gd name="T37" fmla="*/ 194 h 377"/>
                <a:gd name="T38" fmla="*/ 316 w 230"/>
                <a:gd name="T39" fmla="*/ 171 h 377"/>
                <a:gd name="T40" fmla="*/ 266 w 230"/>
                <a:gd name="T41" fmla="*/ 163 h 377"/>
                <a:gd name="T42" fmla="*/ 257 w 230"/>
                <a:gd name="T43" fmla="*/ 138 h 377"/>
                <a:gd name="T44" fmla="*/ 207 w 230"/>
                <a:gd name="T45" fmla="*/ 134 h 377"/>
                <a:gd name="T46" fmla="*/ 168 w 230"/>
                <a:gd name="T47" fmla="*/ 22 h 377"/>
                <a:gd name="T48" fmla="*/ 148 w 230"/>
                <a:gd name="T49" fmla="*/ 0 h 377"/>
                <a:gd name="T50" fmla="*/ 99 w 230"/>
                <a:gd name="T51" fmla="*/ 9 h 377"/>
                <a:gd name="T52" fmla="*/ 90 w 230"/>
                <a:gd name="T53" fmla="*/ 20 h 377"/>
                <a:gd name="T54" fmla="*/ 74 w 230"/>
                <a:gd name="T55" fmla="*/ 12 h 3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377"/>
                <a:gd name="T86" fmla="*/ 230 w 230"/>
                <a:gd name="T87" fmla="*/ 377 h 37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377">
                  <a:moveTo>
                    <a:pt x="54" y="12"/>
                  </a:moveTo>
                  <a:lnTo>
                    <a:pt x="20" y="81"/>
                  </a:lnTo>
                  <a:lnTo>
                    <a:pt x="36" y="107"/>
                  </a:lnTo>
                  <a:lnTo>
                    <a:pt x="20" y="139"/>
                  </a:lnTo>
                  <a:lnTo>
                    <a:pt x="30" y="149"/>
                  </a:lnTo>
                  <a:lnTo>
                    <a:pt x="23" y="171"/>
                  </a:lnTo>
                  <a:lnTo>
                    <a:pt x="23" y="206"/>
                  </a:lnTo>
                  <a:lnTo>
                    <a:pt x="0" y="219"/>
                  </a:lnTo>
                  <a:lnTo>
                    <a:pt x="9" y="229"/>
                  </a:lnTo>
                  <a:lnTo>
                    <a:pt x="57" y="361"/>
                  </a:lnTo>
                  <a:lnTo>
                    <a:pt x="95" y="377"/>
                  </a:lnTo>
                  <a:lnTo>
                    <a:pt x="93" y="350"/>
                  </a:lnTo>
                  <a:lnTo>
                    <a:pt x="112" y="329"/>
                  </a:lnTo>
                  <a:lnTo>
                    <a:pt x="105" y="307"/>
                  </a:lnTo>
                  <a:lnTo>
                    <a:pt x="152" y="280"/>
                  </a:lnTo>
                  <a:lnTo>
                    <a:pt x="154" y="243"/>
                  </a:lnTo>
                  <a:lnTo>
                    <a:pt x="182" y="241"/>
                  </a:lnTo>
                  <a:lnTo>
                    <a:pt x="204" y="213"/>
                  </a:lnTo>
                  <a:lnTo>
                    <a:pt x="230" y="194"/>
                  </a:lnTo>
                  <a:lnTo>
                    <a:pt x="230" y="171"/>
                  </a:lnTo>
                  <a:lnTo>
                    <a:pt x="194" y="163"/>
                  </a:lnTo>
                  <a:lnTo>
                    <a:pt x="187" y="138"/>
                  </a:lnTo>
                  <a:lnTo>
                    <a:pt x="151" y="134"/>
                  </a:lnTo>
                  <a:lnTo>
                    <a:pt x="122" y="22"/>
                  </a:lnTo>
                  <a:lnTo>
                    <a:pt x="108" y="0"/>
                  </a:lnTo>
                  <a:lnTo>
                    <a:pt x="72" y="9"/>
                  </a:lnTo>
                  <a:lnTo>
                    <a:pt x="66" y="20"/>
                  </a:lnTo>
                  <a:lnTo>
                    <a:pt x="54" y="12"/>
                  </a:lnTo>
                  <a:close/>
                </a:path>
              </a:pathLst>
            </a:custGeom>
            <a:grpFill/>
            <a:ln w="6350">
              <a:solidFill>
                <a:schemeClr val="bg1"/>
              </a:solidFill>
              <a:round/>
              <a:headEnd/>
              <a:tailEnd/>
            </a:ln>
          </p:spPr>
          <p:txBody>
            <a:bodyPr/>
            <a:lstStyle/>
            <a:p>
              <a:pPr>
                <a:defRPr/>
              </a:pPr>
              <a:endParaRPr lang="en-GB" dirty="0"/>
            </a:p>
          </p:txBody>
        </p:sp>
        <p:sp>
          <p:nvSpPr>
            <p:cNvPr id="7" name="Freeform 6">
              <a:extLst>
                <a:ext uri="{FF2B5EF4-FFF2-40B4-BE49-F238E27FC236}">
                  <a16:creationId xmlns:a16="http://schemas.microsoft.com/office/drawing/2014/main" id="{56D09F3E-B20F-432D-B2BA-3EB96BD63BEF}"/>
                </a:ext>
              </a:extLst>
            </p:cNvPr>
            <p:cNvSpPr>
              <a:spLocks/>
            </p:cNvSpPr>
            <p:nvPr/>
          </p:nvSpPr>
          <p:spPr bwMode="auto">
            <a:xfrm>
              <a:off x="5268691" y="4062413"/>
              <a:ext cx="607053" cy="561975"/>
            </a:xfrm>
            <a:custGeom>
              <a:avLst/>
              <a:gdLst>
                <a:gd name="T0" fmla="*/ 0 w 294"/>
                <a:gd name="T1" fmla="*/ 27 h 295"/>
                <a:gd name="T2" fmla="*/ 162 w 294"/>
                <a:gd name="T3" fmla="*/ 12 h 295"/>
                <a:gd name="T4" fmla="*/ 359 w 294"/>
                <a:gd name="T5" fmla="*/ 0 h 295"/>
                <a:gd name="T6" fmla="*/ 348 w 294"/>
                <a:gd name="T7" fmla="*/ 39 h 295"/>
                <a:gd name="T8" fmla="*/ 392 w 294"/>
                <a:gd name="T9" fmla="*/ 30 h 295"/>
                <a:gd name="T10" fmla="*/ 407 w 294"/>
                <a:gd name="T11" fmla="*/ 56 h 295"/>
                <a:gd name="T12" fmla="*/ 362 w 294"/>
                <a:gd name="T13" fmla="*/ 80 h 295"/>
                <a:gd name="T14" fmla="*/ 373 w 294"/>
                <a:gd name="T15" fmla="*/ 121 h 295"/>
                <a:gd name="T16" fmla="*/ 327 w 294"/>
                <a:gd name="T17" fmla="*/ 189 h 295"/>
                <a:gd name="T18" fmla="*/ 291 w 294"/>
                <a:gd name="T19" fmla="*/ 231 h 295"/>
                <a:gd name="T20" fmla="*/ 310 w 294"/>
                <a:gd name="T21" fmla="*/ 285 h 295"/>
                <a:gd name="T22" fmla="*/ 60 w 294"/>
                <a:gd name="T23" fmla="*/ 295 h 295"/>
                <a:gd name="T24" fmla="*/ 59 w 294"/>
                <a:gd name="T25" fmla="*/ 262 h 295"/>
                <a:gd name="T26" fmla="*/ 10 w 294"/>
                <a:gd name="T27" fmla="*/ 255 h 295"/>
                <a:gd name="T28" fmla="*/ 10 w 294"/>
                <a:gd name="T29" fmla="*/ 80 h 295"/>
                <a:gd name="T30" fmla="*/ 0 w 294"/>
                <a:gd name="T31" fmla="*/ 27 h 2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295"/>
                <a:gd name="T50" fmla="*/ 294 w 294"/>
                <a:gd name="T51" fmla="*/ 295 h 2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295">
                  <a:moveTo>
                    <a:pt x="0" y="27"/>
                  </a:moveTo>
                  <a:lnTo>
                    <a:pt x="116" y="12"/>
                  </a:lnTo>
                  <a:lnTo>
                    <a:pt x="259" y="0"/>
                  </a:lnTo>
                  <a:lnTo>
                    <a:pt x="252" y="39"/>
                  </a:lnTo>
                  <a:lnTo>
                    <a:pt x="283" y="30"/>
                  </a:lnTo>
                  <a:lnTo>
                    <a:pt x="294" y="56"/>
                  </a:lnTo>
                  <a:lnTo>
                    <a:pt x="262" y="80"/>
                  </a:lnTo>
                  <a:lnTo>
                    <a:pt x="269" y="121"/>
                  </a:lnTo>
                  <a:lnTo>
                    <a:pt x="235" y="189"/>
                  </a:lnTo>
                  <a:lnTo>
                    <a:pt x="210" y="231"/>
                  </a:lnTo>
                  <a:lnTo>
                    <a:pt x="224" y="285"/>
                  </a:lnTo>
                  <a:lnTo>
                    <a:pt x="43" y="295"/>
                  </a:lnTo>
                  <a:lnTo>
                    <a:pt x="42" y="262"/>
                  </a:lnTo>
                  <a:lnTo>
                    <a:pt x="6" y="255"/>
                  </a:lnTo>
                  <a:lnTo>
                    <a:pt x="6" y="80"/>
                  </a:lnTo>
                  <a:lnTo>
                    <a:pt x="0" y="27"/>
                  </a:lnTo>
                  <a:close/>
                </a:path>
              </a:pathLst>
            </a:custGeom>
            <a:grpFill/>
            <a:ln w="6350">
              <a:solidFill>
                <a:schemeClr val="bg1"/>
              </a:solidFill>
              <a:round/>
              <a:headEnd/>
              <a:tailEnd/>
            </a:ln>
          </p:spPr>
          <p:txBody>
            <a:bodyPr/>
            <a:lstStyle/>
            <a:p>
              <a:pPr>
                <a:defRPr/>
              </a:pPr>
              <a:endParaRPr lang="en-GB" dirty="0"/>
            </a:p>
          </p:txBody>
        </p:sp>
        <p:sp>
          <p:nvSpPr>
            <p:cNvPr id="8" name="Freeform 7">
              <a:extLst>
                <a:ext uri="{FF2B5EF4-FFF2-40B4-BE49-F238E27FC236}">
                  <a16:creationId xmlns:a16="http://schemas.microsoft.com/office/drawing/2014/main" id="{2F7B9766-CACB-4A5A-88EB-7FDF048205A3}"/>
                </a:ext>
              </a:extLst>
            </p:cNvPr>
            <p:cNvSpPr>
              <a:spLocks/>
            </p:cNvSpPr>
            <p:nvPr/>
          </p:nvSpPr>
          <p:spPr bwMode="auto">
            <a:xfrm>
              <a:off x="5354963" y="4603750"/>
              <a:ext cx="741189" cy="588963"/>
            </a:xfrm>
            <a:custGeom>
              <a:avLst/>
              <a:gdLst>
                <a:gd name="T0" fmla="*/ 0 w 359"/>
                <a:gd name="T1" fmla="*/ 7 h 309"/>
                <a:gd name="T2" fmla="*/ 247 w 359"/>
                <a:gd name="T3" fmla="*/ 0 h 309"/>
                <a:gd name="T4" fmla="*/ 291 w 359"/>
                <a:gd name="T5" fmla="*/ 64 h 309"/>
                <a:gd name="T6" fmla="*/ 254 w 359"/>
                <a:gd name="T7" fmla="*/ 139 h 309"/>
                <a:gd name="T8" fmla="*/ 242 w 359"/>
                <a:gd name="T9" fmla="*/ 173 h 309"/>
                <a:gd name="T10" fmla="*/ 407 w 359"/>
                <a:gd name="T11" fmla="*/ 159 h 309"/>
                <a:gd name="T12" fmla="*/ 417 w 359"/>
                <a:gd name="T13" fmla="*/ 208 h 309"/>
                <a:gd name="T14" fmla="*/ 367 w 359"/>
                <a:gd name="T15" fmla="*/ 204 h 309"/>
                <a:gd name="T16" fmla="*/ 346 w 359"/>
                <a:gd name="T17" fmla="*/ 225 h 309"/>
                <a:gd name="T18" fmla="*/ 369 w 359"/>
                <a:gd name="T19" fmla="*/ 239 h 309"/>
                <a:gd name="T20" fmla="*/ 416 w 359"/>
                <a:gd name="T21" fmla="*/ 222 h 309"/>
                <a:gd name="T22" fmla="*/ 417 w 359"/>
                <a:gd name="T23" fmla="*/ 246 h 309"/>
                <a:gd name="T24" fmla="*/ 444 w 359"/>
                <a:gd name="T25" fmla="*/ 226 h 309"/>
                <a:gd name="T26" fmla="*/ 463 w 359"/>
                <a:gd name="T27" fmla="*/ 226 h 309"/>
                <a:gd name="T28" fmla="*/ 441 w 359"/>
                <a:gd name="T29" fmla="*/ 267 h 309"/>
                <a:gd name="T30" fmla="*/ 482 w 359"/>
                <a:gd name="T31" fmla="*/ 274 h 309"/>
                <a:gd name="T32" fmla="*/ 495 w 359"/>
                <a:gd name="T33" fmla="*/ 297 h 309"/>
                <a:gd name="T34" fmla="*/ 476 w 359"/>
                <a:gd name="T35" fmla="*/ 304 h 309"/>
                <a:gd name="T36" fmla="*/ 451 w 359"/>
                <a:gd name="T37" fmla="*/ 289 h 309"/>
                <a:gd name="T38" fmla="*/ 402 w 359"/>
                <a:gd name="T39" fmla="*/ 279 h 309"/>
                <a:gd name="T40" fmla="*/ 412 w 359"/>
                <a:gd name="T41" fmla="*/ 306 h 309"/>
                <a:gd name="T42" fmla="*/ 390 w 359"/>
                <a:gd name="T43" fmla="*/ 309 h 309"/>
                <a:gd name="T44" fmla="*/ 368 w 359"/>
                <a:gd name="T45" fmla="*/ 285 h 309"/>
                <a:gd name="T46" fmla="*/ 356 w 359"/>
                <a:gd name="T47" fmla="*/ 300 h 309"/>
                <a:gd name="T48" fmla="*/ 284 w 359"/>
                <a:gd name="T49" fmla="*/ 300 h 309"/>
                <a:gd name="T50" fmla="*/ 284 w 359"/>
                <a:gd name="T51" fmla="*/ 285 h 309"/>
                <a:gd name="T52" fmla="*/ 258 w 359"/>
                <a:gd name="T53" fmla="*/ 267 h 309"/>
                <a:gd name="T54" fmla="*/ 202 w 359"/>
                <a:gd name="T55" fmla="*/ 265 h 309"/>
                <a:gd name="T56" fmla="*/ 248 w 359"/>
                <a:gd name="T57" fmla="*/ 285 h 309"/>
                <a:gd name="T58" fmla="*/ 184 w 359"/>
                <a:gd name="T59" fmla="*/ 295 h 309"/>
                <a:gd name="T60" fmla="*/ 86 w 359"/>
                <a:gd name="T61" fmla="*/ 281 h 309"/>
                <a:gd name="T62" fmla="*/ 48 w 359"/>
                <a:gd name="T63" fmla="*/ 285 h 309"/>
                <a:gd name="T64" fmla="*/ 62 w 359"/>
                <a:gd name="T65" fmla="*/ 181 h 309"/>
                <a:gd name="T66" fmla="*/ 1 w 359"/>
                <a:gd name="T67" fmla="*/ 99 h 309"/>
                <a:gd name="T68" fmla="*/ 0 w 359"/>
                <a:gd name="T69" fmla="*/ 7 h 3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9"/>
                <a:gd name="T106" fmla="*/ 0 h 309"/>
                <a:gd name="T107" fmla="*/ 359 w 359"/>
                <a:gd name="T108" fmla="*/ 309 h 3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9" h="309">
                  <a:moveTo>
                    <a:pt x="0" y="7"/>
                  </a:moveTo>
                  <a:lnTo>
                    <a:pt x="179" y="0"/>
                  </a:lnTo>
                  <a:lnTo>
                    <a:pt x="211" y="64"/>
                  </a:lnTo>
                  <a:lnTo>
                    <a:pt x="184" y="139"/>
                  </a:lnTo>
                  <a:lnTo>
                    <a:pt x="175" y="173"/>
                  </a:lnTo>
                  <a:lnTo>
                    <a:pt x="295" y="159"/>
                  </a:lnTo>
                  <a:lnTo>
                    <a:pt x="303" y="208"/>
                  </a:lnTo>
                  <a:lnTo>
                    <a:pt x="267" y="204"/>
                  </a:lnTo>
                  <a:lnTo>
                    <a:pt x="250" y="225"/>
                  </a:lnTo>
                  <a:lnTo>
                    <a:pt x="269" y="239"/>
                  </a:lnTo>
                  <a:lnTo>
                    <a:pt x="302" y="222"/>
                  </a:lnTo>
                  <a:lnTo>
                    <a:pt x="303" y="246"/>
                  </a:lnTo>
                  <a:lnTo>
                    <a:pt x="322" y="226"/>
                  </a:lnTo>
                  <a:lnTo>
                    <a:pt x="336" y="226"/>
                  </a:lnTo>
                  <a:lnTo>
                    <a:pt x="320" y="267"/>
                  </a:lnTo>
                  <a:lnTo>
                    <a:pt x="350" y="274"/>
                  </a:lnTo>
                  <a:lnTo>
                    <a:pt x="359" y="297"/>
                  </a:lnTo>
                  <a:lnTo>
                    <a:pt x="345" y="304"/>
                  </a:lnTo>
                  <a:lnTo>
                    <a:pt x="327" y="289"/>
                  </a:lnTo>
                  <a:lnTo>
                    <a:pt x="292" y="279"/>
                  </a:lnTo>
                  <a:lnTo>
                    <a:pt x="299" y="306"/>
                  </a:lnTo>
                  <a:lnTo>
                    <a:pt x="282" y="309"/>
                  </a:lnTo>
                  <a:lnTo>
                    <a:pt x="268" y="285"/>
                  </a:lnTo>
                  <a:lnTo>
                    <a:pt x="259" y="300"/>
                  </a:lnTo>
                  <a:lnTo>
                    <a:pt x="206" y="300"/>
                  </a:lnTo>
                  <a:lnTo>
                    <a:pt x="206" y="285"/>
                  </a:lnTo>
                  <a:lnTo>
                    <a:pt x="187" y="267"/>
                  </a:lnTo>
                  <a:lnTo>
                    <a:pt x="147" y="265"/>
                  </a:lnTo>
                  <a:lnTo>
                    <a:pt x="180" y="285"/>
                  </a:lnTo>
                  <a:lnTo>
                    <a:pt x="134" y="295"/>
                  </a:lnTo>
                  <a:lnTo>
                    <a:pt x="62" y="281"/>
                  </a:lnTo>
                  <a:lnTo>
                    <a:pt x="35" y="285"/>
                  </a:lnTo>
                  <a:lnTo>
                    <a:pt x="45" y="181"/>
                  </a:lnTo>
                  <a:lnTo>
                    <a:pt x="1" y="99"/>
                  </a:lnTo>
                  <a:lnTo>
                    <a:pt x="0" y="7"/>
                  </a:lnTo>
                  <a:close/>
                </a:path>
              </a:pathLst>
            </a:custGeom>
            <a:grpFill/>
            <a:ln w="6350">
              <a:solidFill>
                <a:schemeClr val="bg1"/>
              </a:solidFill>
              <a:round/>
              <a:headEnd/>
              <a:tailEnd/>
            </a:ln>
          </p:spPr>
          <p:txBody>
            <a:bodyPr/>
            <a:lstStyle/>
            <a:p>
              <a:pPr>
                <a:defRPr/>
              </a:pPr>
              <a:endParaRPr lang="en-GB" dirty="0"/>
            </a:p>
          </p:txBody>
        </p:sp>
        <p:sp>
          <p:nvSpPr>
            <p:cNvPr id="9" name="Freeform 8">
              <a:extLst>
                <a:ext uri="{FF2B5EF4-FFF2-40B4-BE49-F238E27FC236}">
                  <a16:creationId xmlns:a16="http://schemas.microsoft.com/office/drawing/2014/main" id="{AC3BEAE1-90DA-4F18-921F-21C047EBCCF9}"/>
                </a:ext>
              </a:extLst>
            </p:cNvPr>
            <p:cNvSpPr>
              <a:spLocks/>
            </p:cNvSpPr>
            <p:nvPr/>
          </p:nvSpPr>
          <p:spPr bwMode="auto">
            <a:xfrm>
              <a:off x="4850151" y="2117725"/>
              <a:ext cx="825453" cy="923925"/>
            </a:xfrm>
            <a:custGeom>
              <a:avLst/>
              <a:gdLst>
                <a:gd name="T0" fmla="*/ 0 w 400"/>
                <a:gd name="T1" fmla="*/ 38 h 485"/>
                <a:gd name="T2" fmla="*/ 144 w 400"/>
                <a:gd name="T3" fmla="*/ 38 h 485"/>
                <a:gd name="T4" fmla="*/ 143 w 400"/>
                <a:gd name="T5" fmla="*/ 0 h 485"/>
                <a:gd name="T6" fmla="*/ 172 w 400"/>
                <a:gd name="T7" fmla="*/ 11 h 485"/>
                <a:gd name="T8" fmla="*/ 181 w 400"/>
                <a:gd name="T9" fmla="*/ 40 h 485"/>
                <a:gd name="T10" fmla="*/ 248 w 400"/>
                <a:gd name="T11" fmla="*/ 72 h 485"/>
                <a:gd name="T12" fmla="*/ 268 w 400"/>
                <a:gd name="T13" fmla="*/ 58 h 485"/>
                <a:gd name="T14" fmla="*/ 311 w 400"/>
                <a:gd name="T15" fmla="*/ 58 h 485"/>
                <a:gd name="T16" fmla="*/ 342 w 400"/>
                <a:gd name="T17" fmla="*/ 86 h 485"/>
                <a:gd name="T18" fmla="*/ 364 w 400"/>
                <a:gd name="T19" fmla="*/ 76 h 485"/>
                <a:gd name="T20" fmla="*/ 422 w 400"/>
                <a:gd name="T21" fmla="*/ 87 h 485"/>
                <a:gd name="T22" fmla="*/ 444 w 400"/>
                <a:gd name="T23" fmla="*/ 66 h 485"/>
                <a:gd name="T24" fmla="*/ 482 w 400"/>
                <a:gd name="T25" fmla="*/ 83 h 485"/>
                <a:gd name="T26" fmla="*/ 550 w 400"/>
                <a:gd name="T27" fmla="*/ 80 h 485"/>
                <a:gd name="T28" fmla="*/ 439 w 400"/>
                <a:gd name="T29" fmla="*/ 140 h 485"/>
                <a:gd name="T30" fmla="*/ 385 w 400"/>
                <a:gd name="T31" fmla="*/ 193 h 485"/>
                <a:gd name="T32" fmla="*/ 396 w 400"/>
                <a:gd name="T33" fmla="*/ 269 h 485"/>
                <a:gd name="T34" fmla="*/ 358 w 400"/>
                <a:gd name="T35" fmla="*/ 301 h 485"/>
                <a:gd name="T36" fmla="*/ 372 w 400"/>
                <a:gd name="T37" fmla="*/ 324 h 485"/>
                <a:gd name="T38" fmla="*/ 372 w 400"/>
                <a:gd name="T39" fmla="*/ 380 h 485"/>
                <a:gd name="T40" fmla="*/ 411 w 400"/>
                <a:gd name="T41" fmla="*/ 380 h 485"/>
                <a:gd name="T42" fmla="*/ 467 w 400"/>
                <a:gd name="T43" fmla="*/ 421 h 485"/>
                <a:gd name="T44" fmla="*/ 488 w 400"/>
                <a:gd name="T45" fmla="*/ 471 h 485"/>
                <a:gd name="T46" fmla="*/ 101 w 400"/>
                <a:gd name="T47" fmla="*/ 485 h 485"/>
                <a:gd name="T48" fmla="*/ 102 w 400"/>
                <a:gd name="T49" fmla="*/ 351 h 485"/>
                <a:gd name="T50" fmla="*/ 67 w 400"/>
                <a:gd name="T51" fmla="*/ 321 h 485"/>
                <a:gd name="T52" fmla="*/ 80 w 400"/>
                <a:gd name="T53" fmla="*/ 286 h 485"/>
                <a:gd name="T54" fmla="*/ 90 w 400"/>
                <a:gd name="T55" fmla="*/ 266 h 485"/>
                <a:gd name="T56" fmla="*/ 67 w 400"/>
                <a:gd name="T57" fmla="*/ 173 h 485"/>
                <a:gd name="T58" fmla="*/ 34 w 400"/>
                <a:gd name="T59" fmla="*/ 112 h 485"/>
                <a:gd name="T60" fmla="*/ 0 w 400"/>
                <a:gd name="T61" fmla="*/ 38 h 4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0"/>
                <a:gd name="T94" fmla="*/ 0 h 485"/>
                <a:gd name="T95" fmla="*/ 400 w 400"/>
                <a:gd name="T96" fmla="*/ 485 h 4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0" h="485">
                  <a:moveTo>
                    <a:pt x="0" y="38"/>
                  </a:moveTo>
                  <a:lnTo>
                    <a:pt x="105" y="38"/>
                  </a:lnTo>
                  <a:lnTo>
                    <a:pt x="104" y="0"/>
                  </a:lnTo>
                  <a:lnTo>
                    <a:pt x="126" y="11"/>
                  </a:lnTo>
                  <a:lnTo>
                    <a:pt x="131" y="40"/>
                  </a:lnTo>
                  <a:lnTo>
                    <a:pt x="181" y="72"/>
                  </a:lnTo>
                  <a:lnTo>
                    <a:pt x="196" y="58"/>
                  </a:lnTo>
                  <a:lnTo>
                    <a:pt x="226" y="58"/>
                  </a:lnTo>
                  <a:lnTo>
                    <a:pt x="249" y="86"/>
                  </a:lnTo>
                  <a:lnTo>
                    <a:pt x="264" y="76"/>
                  </a:lnTo>
                  <a:lnTo>
                    <a:pt x="308" y="87"/>
                  </a:lnTo>
                  <a:lnTo>
                    <a:pt x="323" y="66"/>
                  </a:lnTo>
                  <a:lnTo>
                    <a:pt x="351" y="83"/>
                  </a:lnTo>
                  <a:lnTo>
                    <a:pt x="400" y="80"/>
                  </a:lnTo>
                  <a:lnTo>
                    <a:pt x="320" y="140"/>
                  </a:lnTo>
                  <a:lnTo>
                    <a:pt x="281" y="193"/>
                  </a:lnTo>
                  <a:lnTo>
                    <a:pt x="288" y="269"/>
                  </a:lnTo>
                  <a:lnTo>
                    <a:pt x="261" y="301"/>
                  </a:lnTo>
                  <a:lnTo>
                    <a:pt x="272" y="324"/>
                  </a:lnTo>
                  <a:lnTo>
                    <a:pt x="272" y="380"/>
                  </a:lnTo>
                  <a:lnTo>
                    <a:pt x="299" y="380"/>
                  </a:lnTo>
                  <a:lnTo>
                    <a:pt x="340" y="421"/>
                  </a:lnTo>
                  <a:lnTo>
                    <a:pt x="356" y="471"/>
                  </a:lnTo>
                  <a:lnTo>
                    <a:pt x="73" y="485"/>
                  </a:lnTo>
                  <a:lnTo>
                    <a:pt x="74" y="351"/>
                  </a:lnTo>
                  <a:lnTo>
                    <a:pt x="49" y="321"/>
                  </a:lnTo>
                  <a:lnTo>
                    <a:pt x="58" y="286"/>
                  </a:lnTo>
                  <a:lnTo>
                    <a:pt x="66" y="266"/>
                  </a:lnTo>
                  <a:lnTo>
                    <a:pt x="49" y="173"/>
                  </a:lnTo>
                  <a:lnTo>
                    <a:pt x="25" y="112"/>
                  </a:lnTo>
                  <a:lnTo>
                    <a:pt x="0" y="38"/>
                  </a:lnTo>
                  <a:close/>
                </a:path>
              </a:pathLst>
            </a:custGeom>
            <a:grpFill/>
            <a:ln w="6350">
              <a:solidFill>
                <a:schemeClr val="bg1"/>
              </a:solidFill>
              <a:round/>
              <a:headEnd/>
              <a:tailEnd/>
            </a:ln>
          </p:spPr>
          <p:txBody>
            <a:bodyPr/>
            <a:lstStyle/>
            <a:p>
              <a:pPr>
                <a:defRPr/>
              </a:pPr>
              <a:endParaRPr lang="en-GB" dirty="0"/>
            </a:p>
          </p:txBody>
        </p:sp>
        <p:sp>
          <p:nvSpPr>
            <p:cNvPr id="10" name="Freeform 9">
              <a:extLst>
                <a:ext uri="{FF2B5EF4-FFF2-40B4-BE49-F238E27FC236}">
                  <a16:creationId xmlns:a16="http://schemas.microsoft.com/office/drawing/2014/main" id="{9EB14C47-F99E-47A3-96B4-6BCCB6C596C4}"/>
                </a:ext>
              </a:extLst>
            </p:cNvPr>
            <p:cNvSpPr>
              <a:spLocks/>
            </p:cNvSpPr>
            <p:nvPr/>
          </p:nvSpPr>
          <p:spPr bwMode="auto">
            <a:xfrm>
              <a:off x="5380937" y="2435225"/>
              <a:ext cx="627688" cy="728663"/>
            </a:xfrm>
            <a:custGeom>
              <a:avLst/>
              <a:gdLst>
                <a:gd name="T0" fmla="*/ 30 w 304"/>
                <a:gd name="T1" fmla="*/ 26 h 382"/>
                <a:gd name="T2" fmla="*/ 62 w 304"/>
                <a:gd name="T3" fmla="*/ 23 h 382"/>
                <a:gd name="T4" fmla="*/ 89 w 304"/>
                <a:gd name="T5" fmla="*/ 23 h 382"/>
                <a:gd name="T6" fmla="*/ 108 w 304"/>
                <a:gd name="T7" fmla="*/ 0 h 382"/>
                <a:gd name="T8" fmla="*/ 120 w 304"/>
                <a:gd name="T9" fmla="*/ 28 h 382"/>
                <a:gd name="T10" fmla="*/ 167 w 304"/>
                <a:gd name="T11" fmla="*/ 28 h 382"/>
                <a:gd name="T12" fmla="*/ 189 w 304"/>
                <a:gd name="T13" fmla="*/ 54 h 382"/>
                <a:gd name="T14" fmla="*/ 237 w 304"/>
                <a:gd name="T15" fmla="*/ 47 h 382"/>
                <a:gd name="T16" fmla="*/ 268 w 304"/>
                <a:gd name="T17" fmla="*/ 64 h 382"/>
                <a:gd name="T18" fmla="*/ 327 w 304"/>
                <a:gd name="T19" fmla="*/ 75 h 382"/>
                <a:gd name="T20" fmla="*/ 338 w 304"/>
                <a:gd name="T21" fmla="*/ 95 h 382"/>
                <a:gd name="T22" fmla="*/ 368 w 304"/>
                <a:gd name="T23" fmla="*/ 97 h 382"/>
                <a:gd name="T24" fmla="*/ 357 w 304"/>
                <a:gd name="T25" fmla="*/ 117 h 382"/>
                <a:gd name="T26" fmla="*/ 369 w 304"/>
                <a:gd name="T27" fmla="*/ 139 h 382"/>
                <a:gd name="T28" fmla="*/ 351 w 304"/>
                <a:gd name="T29" fmla="*/ 167 h 382"/>
                <a:gd name="T30" fmla="*/ 365 w 304"/>
                <a:gd name="T31" fmla="*/ 173 h 382"/>
                <a:gd name="T32" fmla="*/ 397 w 304"/>
                <a:gd name="T33" fmla="*/ 142 h 382"/>
                <a:gd name="T34" fmla="*/ 396 w 304"/>
                <a:gd name="T35" fmla="*/ 132 h 382"/>
                <a:gd name="T36" fmla="*/ 407 w 304"/>
                <a:gd name="T37" fmla="*/ 127 h 382"/>
                <a:gd name="T38" fmla="*/ 417 w 304"/>
                <a:gd name="T39" fmla="*/ 142 h 382"/>
                <a:gd name="T40" fmla="*/ 390 w 304"/>
                <a:gd name="T41" fmla="*/ 164 h 382"/>
                <a:gd name="T42" fmla="*/ 382 w 304"/>
                <a:gd name="T43" fmla="*/ 212 h 382"/>
                <a:gd name="T44" fmla="*/ 382 w 304"/>
                <a:gd name="T45" fmla="*/ 293 h 382"/>
                <a:gd name="T46" fmla="*/ 397 w 304"/>
                <a:gd name="T47" fmla="*/ 307 h 382"/>
                <a:gd name="T48" fmla="*/ 389 w 304"/>
                <a:gd name="T49" fmla="*/ 358 h 382"/>
                <a:gd name="T50" fmla="*/ 194 w 304"/>
                <a:gd name="T51" fmla="*/ 382 h 382"/>
                <a:gd name="T52" fmla="*/ 143 w 304"/>
                <a:gd name="T53" fmla="*/ 359 h 382"/>
                <a:gd name="T54" fmla="*/ 153 w 304"/>
                <a:gd name="T55" fmla="*/ 328 h 382"/>
                <a:gd name="T56" fmla="*/ 129 w 304"/>
                <a:gd name="T57" fmla="*/ 295 h 382"/>
                <a:gd name="T58" fmla="*/ 108 w 304"/>
                <a:gd name="T59" fmla="*/ 254 h 382"/>
                <a:gd name="T60" fmla="*/ 52 w 304"/>
                <a:gd name="T61" fmla="*/ 213 h 382"/>
                <a:gd name="T62" fmla="*/ 17 w 304"/>
                <a:gd name="T63" fmla="*/ 213 h 382"/>
                <a:gd name="T64" fmla="*/ 17 w 304"/>
                <a:gd name="T65" fmla="*/ 157 h 382"/>
                <a:gd name="T66" fmla="*/ 0 w 304"/>
                <a:gd name="T67" fmla="*/ 135 h 382"/>
                <a:gd name="T68" fmla="*/ 38 w 304"/>
                <a:gd name="T69" fmla="*/ 102 h 382"/>
                <a:gd name="T70" fmla="*/ 30 w 304"/>
                <a:gd name="T71" fmla="*/ 26 h 3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4"/>
                <a:gd name="T109" fmla="*/ 0 h 382"/>
                <a:gd name="T110" fmla="*/ 304 w 304"/>
                <a:gd name="T111" fmla="*/ 382 h 3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4" h="382">
                  <a:moveTo>
                    <a:pt x="22" y="26"/>
                  </a:moveTo>
                  <a:lnTo>
                    <a:pt x="45" y="23"/>
                  </a:lnTo>
                  <a:lnTo>
                    <a:pt x="65" y="23"/>
                  </a:lnTo>
                  <a:lnTo>
                    <a:pt x="79" y="0"/>
                  </a:lnTo>
                  <a:lnTo>
                    <a:pt x="88" y="28"/>
                  </a:lnTo>
                  <a:lnTo>
                    <a:pt x="121" y="28"/>
                  </a:lnTo>
                  <a:lnTo>
                    <a:pt x="139" y="54"/>
                  </a:lnTo>
                  <a:lnTo>
                    <a:pt x="173" y="47"/>
                  </a:lnTo>
                  <a:lnTo>
                    <a:pt x="196" y="64"/>
                  </a:lnTo>
                  <a:lnTo>
                    <a:pt x="238" y="75"/>
                  </a:lnTo>
                  <a:lnTo>
                    <a:pt x="246" y="95"/>
                  </a:lnTo>
                  <a:lnTo>
                    <a:pt x="268" y="97"/>
                  </a:lnTo>
                  <a:lnTo>
                    <a:pt x="261" y="117"/>
                  </a:lnTo>
                  <a:lnTo>
                    <a:pt x="269" y="139"/>
                  </a:lnTo>
                  <a:lnTo>
                    <a:pt x="255" y="167"/>
                  </a:lnTo>
                  <a:lnTo>
                    <a:pt x="265" y="173"/>
                  </a:lnTo>
                  <a:lnTo>
                    <a:pt x="289" y="142"/>
                  </a:lnTo>
                  <a:lnTo>
                    <a:pt x="288" y="132"/>
                  </a:lnTo>
                  <a:lnTo>
                    <a:pt x="297" y="127"/>
                  </a:lnTo>
                  <a:lnTo>
                    <a:pt x="304" y="142"/>
                  </a:lnTo>
                  <a:lnTo>
                    <a:pt x="285" y="164"/>
                  </a:lnTo>
                  <a:lnTo>
                    <a:pt x="278" y="212"/>
                  </a:lnTo>
                  <a:lnTo>
                    <a:pt x="278" y="293"/>
                  </a:lnTo>
                  <a:lnTo>
                    <a:pt x="289" y="307"/>
                  </a:lnTo>
                  <a:lnTo>
                    <a:pt x="284" y="358"/>
                  </a:lnTo>
                  <a:lnTo>
                    <a:pt x="140" y="382"/>
                  </a:lnTo>
                  <a:lnTo>
                    <a:pt x="104" y="359"/>
                  </a:lnTo>
                  <a:lnTo>
                    <a:pt x="111" y="328"/>
                  </a:lnTo>
                  <a:lnTo>
                    <a:pt x="94" y="295"/>
                  </a:lnTo>
                  <a:lnTo>
                    <a:pt x="79" y="254"/>
                  </a:lnTo>
                  <a:lnTo>
                    <a:pt x="38" y="213"/>
                  </a:lnTo>
                  <a:lnTo>
                    <a:pt x="13" y="213"/>
                  </a:lnTo>
                  <a:lnTo>
                    <a:pt x="13" y="157"/>
                  </a:lnTo>
                  <a:lnTo>
                    <a:pt x="0" y="135"/>
                  </a:lnTo>
                  <a:lnTo>
                    <a:pt x="28" y="102"/>
                  </a:lnTo>
                  <a:lnTo>
                    <a:pt x="22" y="26"/>
                  </a:lnTo>
                  <a:close/>
                </a:path>
              </a:pathLst>
            </a:custGeom>
            <a:grpFill/>
            <a:ln w="6350">
              <a:solidFill>
                <a:schemeClr val="bg1"/>
              </a:solidFill>
              <a:round/>
              <a:headEnd/>
              <a:tailEnd/>
            </a:ln>
          </p:spPr>
          <p:txBody>
            <a:bodyPr/>
            <a:lstStyle/>
            <a:p>
              <a:pPr>
                <a:defRPr/>
              </a:pPr>
              <a:endParaRPr lang="en-GB" dirty="0"/>
            </a:p>
          </p:txBody>
        </p:sp>
        <p:sp>
          <p:nvSpPr>
            <p:cNvPr id="11" name="Freeform 10">
              <a:extLst>
                <a:ext uri="{FF2B5EF4-FFF2-40B4-BE49-F238E27FC236}">
                  <a16:creationId xmlns:a16="http://schemas.microsoft.com/office/drawing/2014/main" id="{FEBA65BB-55DD-4ED4-8C9F-2A0782DC976B}"/>
                </a:ext>
              </a:extLst>
            </p:cNvPr>
            <p:cNvSpPr>
              <a:spLocks/>
            </p:cNvSpPr>
            <p:nvPr/>
          </p:nvSpPr>
          <p:spPr bwMode="auto">
            <a:xfrm>
              <a:off x="5627771" y="2331821"/>
              <a:ext cx="677559" cy="288925"/>
            </a:xfrm>
            <a:custGeom>
              <a:avLst/>
              <a:gdLst>
                <a:gd name="T0" fmla="*/ 0 w 327"/>
                <a:gd name="T1" fmla="*/ 84 h 152"/>
                <a:gd name="T2" fmla="*/ 101 w 327"/>
                <a:gd name="T3" fmla="*/ 0 h 152"/>
                <a:gd name="T4" fmla="*/ 84 w 327"/>
                <a:gd name="T5" fmla="*/ 34 h 152"/>
                <a:gd name="T6" fmla="*/ 98 w 327"/>
                <a:gd name="T7" fmla="*/ 45 h 152"/>
                <a:gd name="T8" fmla="*/ 129 w 327"/>
                <a:gd name="T9" fmla="*/ 31 h 152"/>
                <a:gd name="T10" fmla="*/ 198 w 327"/>
                <a:gd name="T11" fmla="*/ 52 h 152"/>
                <a:gd name="T12" fmla="*/ 229 w 327"/>
                <a:gd name="T13" fmla="*/ 34 h 152"/>
                <a:gd name="T14" fmla="*/ 325 w 327"/>
                <a:gd name="T15" fmla="*/ 25 h 152"/>
                <a:gd name="T16" fmla="*/ 342 w 327"/>
                <a:gd name="T17" fmla="*/ 46 h 152"/>
                <a:gd name="T18" fmla="*/ 377 w 327"/>
                <a:gd name="T19" fmla="*/ 41 h 152"/>
                <a:gd name="T20" fmla="*/ 451 w 327"/>
                <a:gd name="T21" fmla="*/ 64 h 152"/>
                <a:gd name="T22" fmla="*/ 454 w 327"/>
                <a:gd name="T23" fmla="*/ 80 h 152"/>
                <a:gd name="T24" fmla="*/ 376 w 327"/>
                <a:gd name="T25" fmla="*/ 94 h 152"/>
                <a:gd name="T26" fmla="*/ 355 w 327"/>
                <a:gd name="T27" fmla="*/ 84 h 152"/>
                <a:gd name="T28" fmla="*/ 315 w 327"/>
                <a:gd name="T29" fmla="*/ 87 h 152"/>
                <a:gd name="T30" fmla="*/ 270 w 327"/>
                <a:gd name="T31" fmla="*/ 108 h 152"/>
                <a:gd name="T32" fmla="*/ 248 w 327"/>
                <a:gd name="T33" fmla="*/ 109 h 152"/>
                <a:gd name="T34" fmla="*/ 230 w 327"/>
                <a:gd name="T35" fmla="*/ 94 h 152"/>
                <a:gd name="T36" fmla="*/ 206 w 327"/>
                <a:gd name="T37" fmla="*/ 151 h 152"/>
                <a:gd name="T38" fmla="*/ 177 w 327"/>
                <a:gd name="T39" fmla="*/ 152 h 152"/>
                <a:gd name="T40" fmla="*/ 164 w 327"/>
                <a:gd name="T41" fmla="*/ 129 h 152"/>
                <a:gd name="T42" fmla="*/ 102 w 327"/>
                <a:gd name="T43" fmla="*/ 119 h 152"/>
                <a:gd name="T44" fmla="*/ 75 w 327"/>
                <a:gd name="T45" fmla="*/ 102 h 152"/>
                <a:gd name="T46" fmla="*/ 26 w 327"/>
                <a:gd name="T47" fmla="*/ 108 h 152"/>
                <a:gd name="T48" fmla="*/ 0 w 327"/>
                <a:gd name="T49" fmla="*/ 84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7"/>
                <a:gd name="T76" fmla="*/ 0 h 152"/>
                <a:gd name="T77" fmla="*/ 327 w 327"/>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7" h="152">
                  <a:moveTo>
                    <a:pt x="0" y="84"/>
                  </a:moveTo>
                  <a:lnTo>
                    <a:pt x="73" y="0"/>
                  </a:lnTo>
                  <a:lnTo>
                    <a:pt x="60" y="34"/>
                  </a:lnTo>
                  <a:lnTo>
                    <a:pt x="70" y="45"/>
                  </a:lnTo>
                  <a:lnTo>
                    <a:pt x="93" y="31"/>
                  </a:lnTo>
                  <a:lnTo>
                    <a:pt x="143" y="52"/>
                  </a:lnTo>
                  <a:lnTo>
                    <a:pt x="165" y="34"/>
                  </a:lnTo>
                  <a:lnTo>
                    <a:pt x="233" y="25"/>
                  </a:lnTo>
                  <a:lnTo>
                    <a:pt x="246" y="46"/>
                  </a:lnTo>
                  <a:lnTo>
                    <a:pt x="272" y="41"/>
                  </a:lnTo>
                  <a:lnTo>
                    <a:pt x="324" y="64"/>
                  </a:lnTo>
                  <a:lnTo>
                    <a:pt x="327" y="80"/>
                  </a:lnTo>
                  <a:lnTo>
                    <a:pt x="271" y="94"/>
                  </a:lnTo>
                  <a:lnTo>
                    <a:pt x="255" y="84"/>
                  </a:lnTo>
                  <a:lnTo>
                    <a:pt x="227" y="87"/>
                  </a:lnTo>
                  <a:lnTo>
                    <a:pt x="194" y="108"/>
                  </a:lnTo>
                  <a:lnTo>
                    <a:pt x="178" y="109"/>
                  </a:lnTo>
                  <a:lnTo>
                    <a:pt x="166" y="94"/>
                  </a:lnTo>
                  <a:lnTo>
                    <a:pt x="148" y="151"/>
                  </a:lnTo>
                  <a:lnTo>
                    <a:pt x="127" y="152"/>
                  </a:lnTo>
                  <a:lnTo>
                    <a:pt x="118" y="129"/>
                  </a:lnTo>
                  <a:lnTo>
                    <a:pt x="74" y="119"/>
                  </a:lnTo>
                  <a:lnTo>
                    <a:pt x="54" y="102"/>
                  </a:lnTo>
                  <a:lnTo>
                    <a:pt x="18" y="108"/>
                  </a:lnTo>
                  <a:lnTo>
                    <a:pt x="0" y="84"/>
                  </a:lnTo>
                  <a:close/>
                </a:path>
              </a:pathLst>
            </a:custGeom>
            <a:grpFill/>
            <a:ln w="6350">
              <a:solidFill>
                <a:schemeClr val="bg1"/>
              </a:solidFill>
              <a:round/>
              <a:headEnd/>
              <a:tailEnd/>
            </a:ln>
          </p:spPr>
          <p:txBody>
            <a:bodyPr/>
            <a:lstStyle/>
            <a:p>
              <a:pPr>
                <a:defRPr/>
              </a:pPr>
              <a:endParaRPr lang="en-GB" dirty="0"/>
            </a:p>
          </p:txBody>
        </p:sp>
        <p:sp>
          <p:nvSpPr>
            <p:cNvPr id="12" name="Freeform 11">
              <a:extLst>
                <a:ext uri="{FF2B5EF4-FFF2-40B4-BE49-F238E27FC236}">
                  <a16:creationId xmlns:a16="http://schemas.microsoft.com/office/drawing/2014/main" id="{EEC6AF57-10DE-45E2-93F6-96E58BEBC118}"/>
                </a:ext>
              </a:extLst>
            </p:cNvPr>
            <p:cNvSpPr>
              <a:spLocks/>
            </p:cNvSpPr>
            <p:nvPr/>
          </p:nvSpPr>
          <p:spPr bwMode="auto">
            <a:xfrm>
              <a:off x="6096152" y="2536825"/>
              <a:ext cx="481514" cy="649288"/>
            </a:xfrm>
            <a:custGeom>
              <a:avLst/>
              <a:gdLst>
                <a:gd name="T0" fmla="*/ 81 w 234"/>
                <a:gd name="T1" fmla="*/ 14 h 341"/>
                <a:gd name="T2" fmla="*/ 91 w 234"/>
                <a:gd name="T3" fmla="*/ 35 h 341"/>
                <a:gd name="T4" fmla="*/ 69 w 234"/>
                <a:gd name="T5" fmla="*/ 48 h 341"/>
                <a:gd name="T6" fmla="*/ 68 w 234"/>
                <a:gd name="T7" fmla="*/ 102 h 341"/>
                <a:gd name="T8" fmla="*/ 56 w 234"/>
                <a:gd name="T9" fmla="*/ 67 h 341"/>
                <a:gd name="T10" fmla="*/ 11 w 234"/>
                <a:gd name="T11" fmla="*/ 101 h 341"/>
                <a:gd name="T12" fmla="*/ 0 w 234"/>
                <a:gd name="T13" fmla="*/ 199 h 341"/>
                <a:gd name="T14" fmla="*/ 29 w 234"/>
                <a:gd name="T15" fmla="*/ 247 h 341"/>
                <a:gd name="T16" fmla="*/ 32 w 234"/>
                <a:gd name="T17" fmla="*/ 272 h 341"/>
                <a:gd name="T18" fmla="*/ 34 w 234"/>
                <a:gd name="T19" fmla="*/ 292 h 341"/>
                <a:gd name="T20" fmla="*/ 32 w 234"/>
                <a:gd name="T21" fmla="*/ 309 h 341"/>
                <a:gd name="T22" fmla="*/ 27 w 234"/>
                <a:gd name="T23" fmla="*/ 341 h 341"/>
                <a:gd name="T24" fmla="*/ 152 w 234"/>
                <a:gd name="T25" fmla="*/ 335 h 341"/>
                <a:gd name="T26" fmla="*/ 318 w 234"/>
                <a:gd name="T27" fmla="*/ 323 h 341"/>
                <a:gd name="T28" fmla="*/ 289 w 234"/>
                <a:gd name="T29" fmla="*/ 316 h 341"/>
                <a:gd name="T30" fmla="*/ 271 w 234"/>
                <a:gd name="T31" fmla="*/ 299 h 341"/>
                <a:gd name="T32" fmla="*/ 297 w 234"/>
                <a:gd name="T33" fmla="*/ 283 h 341"/>
                <a:gd name="T34" fmla="*/ 297 w 234"/>
                <a:gd name="T35" fmla="*/ 265 h 341"/>
                <a:gd name="T36" fmla="*/ 284 w 234"/>
                <a:gd name="T37" fmla="*/ 248 h 341"/>
                <a:gd name="T38" fmla="*/ 297 w 234"/>
                <a:gd name="T39" fmla="*/ 236 h 341"/>
                <a:gd name="T40" fmla="*/ 320 w 234"/>
                <a:gd name="T41" fmla="*/ 238 h 341"/>
                <a:gd name="T42" fmla="*/ 315 w 234"/>
                <a:gd name="T43" fmla="*/ 191 h 341"/>
                <a:gd name="T44" fmla="*/ 308 w 234"/>
                <a:gd name="T45" fmla="*/ 162 h 341"/>
                <a:gd name="T46" fmla="*/ 296 w 234"/>
                <a:gd name="T47" fmla="*/ 145 h 341"/>
                <a:gd name="T48" fmla="*/ 282 w 234"/>
                <a:gd name="T49" fmla="*/ 134 h 341"/>
                <a:gd name="T50" fmla="*/ 262 w 234"/>
                <a:gd name="T51" fmla="*/ 131 h 341"/>
                <a:gd name="T52" fmla="*/ 242 w 234"/>
                <a:gd name="T53" fmla="*/ 131 h 341"/>
                <a:gd name="T54" fmla="*/ 219 w 234"/>
                <a:gd name="T55" fmla="*/ 153 h 341"/>
                <a:gd name="T56" fmla="*/ 207 w 234"/>
                <a:gd name="T57" fmla="*/ 160 h 341"/>
                <a:gd name="T58" fmla="*/ 199 w 234"/>
                <a:gd name="T59" fmla="*/ 162 h 341"/>
                <a:gd name="T60" fmla="*/ 187 w 234"/>
                <a:gd name="T61" fmla="*/ 159 h 341"/>
                <a:gd name="T62" fmla="*/ 185 w 234"/>
                <a:gd name="T63" fmla="*/ 148 h 341"/>
                <a:gd name="T64" fmla="*/ 187 w 234"/>
                <a:gd name="T65" fmla="*/ 141 h 341"/>
                <a:gd name="T66" fmla="*/ 198 w 234"/>
                <a:gd name="T67" fmla="*/ 134 h 341"/>
                <a:gd name="T68" fmla="*/ 205 w 234"/>
                <a:gd name="T69" fmla="*/ 131 h 341"/>
                <a:gd name="T70" fmla="*/ 215 w 234"/>
                <a:gd name="T71" fmla="*/ 129 h 341"/>
                <a:gd name="T72" fmla="*/ 215 w 234"/>
                <a:gd name="T73" fmla="*/ 117 h 341"/>
                <a:gd name="T74" fmla="*/ 239 w 234"/>
                <a:gd name="T75" fmla="*/ 102 h 341"/>
                <a:gd name="T76" fmla="*/ 215 w 234"/>
                <a:gd name="T77" fmla="*/ 58 h 341"/>
                <a:gd name="T78" fmla="*/ 215 w 234"/>
                <a:gd name="T79" fmla="*/ 37 h 341"/>
                <a:gd name="T80" fmla="*/ 174 w 234"/>
                <a:gd name="T81" fmla="*/ 28 h 341"/>
                <a:gd name="T82" fmla="*/ 116 w 234"/>
                <a:gd name="T83" fmla="*/ 0 h 341"/>
                <a:gd name="T84" fmla="*/ 81 w 234"/>
                <a:gd name="T85" fmla="*/ 14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4"/>
                <a:gd name="T130" fmla="*/ 0 h 341"/>
                <a:gd name="T131" fmla="*/ 234 w 234"/>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4" h="341">
                  <a:moveTo>
                    <a:pt x="59" y="14"/>
                  </a:moveTo>
                  <a:lnTo>
                    <a:pt x="67" y="35"/>
                  </a:lnTo>
                  <a:lnTo>
                    <a:pt x="51" y="48"/>
                  </a:lnTo>
                  <a:lnTo>
                    <a:pt x="50" y="102"/>
                  </a:lnTo>
                  <a:lnTo>
                    <a:pt x="41" y="67"/>
                  </a:lnTo>
                  <a:lnTo>
                    <a:pt x="7" y="101"/>
                  </a:lnTo>
                  <a:lnTo>
                    <a:pt x="0" y="199"/>
                  </a:lnTo>
                  <a:lnTo>
                    <a:pt x="21" y="247"/>
                  </a:lnTo>
                  <a:lnTo>
                    <a:pt x="24" y="272"/>
                  </a:lnTo>
                  <a:lnTo>
                    <a:pt x="25" y="292"/>
                  </a:lnTo>
                  <a:lnTo>
                    <a:pt x="24" y="309"/>
                  </a:lnTo>
                  <a:lnTo>
                    <a:pt x="19" y="341"/>
                  </a:lnTo>
                  <a:lnTo>
                    <a:pt x="111" y="335"/>
                  </a:lnTo>
                  <a:lnTo>
                    <a:pt x="233" y="323"/>
                  </a:lnTo>
                  <a:lnTo>
                    <a:pt x="211" y="316"/>
                  </a:lnTo>
                  <a:lnTo>
                    <a:pt x="199" y="299"/>
                  </a:lnTo>
                  <a:lnTo>
                    <a:pt x="217" y="283"/>
                  </a:lnTo>
                  <a:lnTo>
                    <a:pt x="217" y="265"/>
                  </a:lnTo>
                  <a:lnTo>
                    <a:pt x="208" y="248"/>
                  </a:lnTo>
                  <a:lnTo>
                    <a:pt x="217" y="236"/>
                  </a:lnTo>
                  <a:lnTo>
                    <a:pt x="234" y="238"/>
                  </a:lnTo>
                  <a:lnTo>
                    <a:pt x="230" y="191"/>
                  </a:lnTo>
                  <a:lnTo>
                    <a:pt x="226" y="162"/>
                  </a:lnTo>
                  <a:lnTo>
                    <a:pt x="216" y="145"/>
                  </a:lnTo>
                  <a:lnTo>
                    <a:pt x="206" y="134"/>
                  </a:lnTo>
                  <a:lnTo>
                    <a:pt x="191" y="131"/>
                  </a:lnTo>
                  <a:lnTo>
                    <a:pt x="177" y="131"/>
                  </a:lnTo>
                  <a:lnTo>
                    <a:pt x="161" y="153"/>
                  </a:lnTo>
                  <a:lnTo>
                    <a:pt x="152" y="160"/>
                  </a:lnTo>
                  <a:lnTo>
                    <a:pt x="145" y="162"/>
                  </a:lnTo>
                  <a:lnTo>
                    <a:pt x="137" y="159"/>
                  </a:lnTo>
                  <a:lnTo>
                    <a:pt x="135" y="148"/>
                  </a:lnTo>
                  <a:lnTo>
                    <a:pt x="137" y="141"/>
                  </a:lnTo>
                  <a:lnTo>
                    <a:pt x="144" y="134"/>
                  </a:lnTo>
                  <a:lnTo>
                    <a:pt x="151" y="131"/>
                  </a:lnTo>
                  <a:lnTo>
                    <a:pt x="157" y="129"/>
                  </a:lnTo>
                  <a:lnTo>
                    <a:pt x="157" y="117"/>
                  </a:lnTo>
                  <a:lnTo>
                    <a:pt x="175" y="102"/>
                  </a:lnTo>
                  <a:lnTo>
                    <a:pt x="157" y="58"/>
                  </a:lnTo>
                  <a:lnTo>
                    <a:pt x="157" y="37"/>
                  </a:lnTo>
                  <a:lnTo>
                    <a:pt x="128" y="28"/>
                  </a:lnTo>
                  <a:lnTo>
                    <a:pt x="85" y="0"/>
                  </a:lnTo>
                  <a:lnTo>
                    <a:pt x="59" y="14"/>
                  </a:lnTo>
                  <a:close/>
                </a:path>
              </a:pathLst>
            </a:custGeom>
            <a:grpFill/>
            <a:ln w="6350">
              <a:solidFill>
                <a:schemeClr val="bg1"/>
              </a:solidFill>
              <a:round/>
              <a:headEnd/>
              <a:tailEnd/>
            </a:ln>
          </p:spPr>
          <p:txBody>
            <a:bodyPr/>
            <a:lstStyle/>
            <a:p>
              <a:pPr>
                <a:defRPr/>
              </a:pPr>
              <a:endParaRPr lang="en-GB" dirty="0"/>
            </a:p>
          </p:txBody>
        </p:sp>
        <p:sp>
          <p:nvSpPr>
            <p:cNvPr id="13" name="Freeform 12">
              <a:extLst>
                <a:ext uri="{FF2B5EF4-FFF2-40B4-BE49-F238E27FC236}">
                  <a16:creationId xmlns:a16="http://schemas.microsoft.com/office/drawing/2014/main" id="{6D1C84AE-24BC-40D8-943C-247D8B7BC727}"/>
                </a:ext>
              </a:extLst>
            </p:cNvPr>
            <p:cNvSpPr>
              <a:spLocks/>
            </p:cNvSpPr>
            <p:nvPr/>
          </p:nvSpPr>
          <p:spPr bwMode="auto">
            <a:xfrm>
              <a:off x="6710082" y="4090988"/>
              <a:ext cx="619090" cy="485775"/>
            </a:xfrm>
            <a:custGeom>
              <a:avLst/>
              <a:gdLst>
                <a:gd name="T0" fmla="*/ 15 w 300"/>
                <a:gd name="T1" fmla="*/ 46 h 255"/>
                <a:gd name="T2" fmla="*/ 48 w 300"/>
                <a:gd name="T3" fmla="*/ 21 h 255"/>
                <a:gd name="T4" fmla="*/ 171 w 300"/>
                <a:gd name="T5" fmla="*/ 0 h 255"/>
                <a:gd name="T6" fmla="*/ 210 w 300"/>
                <a:gd name="T7" fmla="*/ 14 h 255"/>
                <a:gd name="T8" fmla="*/ 288 w 300"/>
                <a:gd name="T9" fmla="*/ 4 h 255"/>
                <a:gd name="T10" fmla="*/ 353 w 300"/>
                <a:gd name="T11" fmla="*/ 40 h 255"/>
                <a:gd name="T12" fmla="*/ 413 w 300"/>
                <a:gd name="T13" fmla="*/ 68 h 255"/>
                <a:gd name="T14" fmla="*/ 380 w 300"/>
                <a:gd name="T15" fmla="*/ 145 h 255"/>
                <a:gd name="T16" fmla="*/ 331 w 300"/>
                <a:gd name="T17" fmla="*/ 183 h 255"/>
                <a:gd name="T18" fmla="*/ 276 w 300"/>
                <a:gd name="T19" fmla="*/ 195 h 255"/>
                <a:gd name="T20" fmla="*/ 286 w 300"/>
                <a:gd name="T21" fmla="*/ 226 h 255"/>
                <a:gd name="T22" fmla="*/ 253 w 300"/>
                <a:gd name="T23" fmla="*/ 255 h 255"/>
                <a:gd name="T24" fmla="*/ 192 w 300"/>
                <a:gd name="T25" fmla="*/ 183 h 255"/>
                <a:gd name="T26" fmla="*/ 28 w 300"/>
                <a:gd name="T27" fmla="*/ 68 h 255"/>
                <a:gd name="T28" fmla="*/ 0 w 300"/>
                <a:gd name="T29" fmla="*/ 68 h 255"/>
                <a:gd name="T30" fmla="*/ 15 w 300"/>
                <a:gd name="T31" fmla="*/ 46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255"/>
                <a:gd name="T50" fmla="*/ 300 w 300"/>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255">
                  <a:moveTo>
                    <a:pt x="11" y="46"/>
                  </a:moveTo>
                  <a:lnTo>
                    <a:pt x="35" y="21"/>
                  </a:lnTo>
                  <a:lnTo>
                    <a:pt x="125" y="0"/>
                  </a:lnTo>
                  <a:lnTo>
                    <a:pt x="152" y="14"/>
                  </a:lnTo>
                  <a:lnTo>
                    <a:pt x="210" y="4"/>
                  </a:lnTo>
                  <a:lnTo>
                    <a:pt x="257" y="40"/>
                  </a:lnTo>
                  <a:lnTo>
                    <a:pt x="300" y="68"/>
                  </a:lnTo>
                  <a:lnTo>
                    <a:pt x="276" y="145"/>
                  </a:lnTo>
                  <a:lnTo>
                    <a:pt x="240" y="183"/>
                  </a:lnTo>
                  <a:lnTo>
                    <a:pt x="200" y="195"/>
                  </a:lnTo>
                  <a:lnTo>
                    <a:pt x="208" y="226"/>
                  </a:lnTo>
                  <a:lnTo>
                    <a:pt x="184" y="255"/>
                  </a:lnTo>
                  <a:lnTo>
                    <a:pt x="138" y="183"/>
                  </a:lnTo>
                  <a:lnTo>
                    <a:pt x="20" y="68"/>
                  </a:lnTo>
                  <a:lnTo>
                    <a:pt x="0" y="68"/>
                  </a:lnTo>
                  <a:lnTo>
                    <a:pt x="11" y="46"/>
                  </a:lnTo>
                  <a:close/>
                </a:path>
              </a:pathLst>
            </a:custGeom>
            <a:grpFill/>
            <a:ln w="6350">
              <a:solidFill>
                <a:schemeClr val="bg1"/>
              </a:solidFill>
              <a:round/>
              <a:headEnd/>
              <a:tailEnd/>
            </a:ln>
          </p:spPr>
          <p:txBody>
            <a:bodyPr/>
            <a:lstStyle/>
            <a:p>
              <a:pPr>
                <a:defRPr/>
              </a:pPr>
              <a:endParaRPr lang="en-GB" dirty="0"/>
            </a:p>
          </p:txBody>
        </p:sp>
        <p:sp>
          <p:nvSpPr>
            <p:cNvPr id="16" name="Freeform 13">
              <a:extLst>
                <a:ext uri="{FF2B5EF4-FFF2-40B4-BE49-F238E27FC236}">
                  <a16:creationId xmlns:a16="http://schemas.microsoft.com/office/drawing/2014/main" id="{96F28FED-D84E-4D4D-AB3C-7056FFD95662}"/>
                </a:ext>
              </a:extLst>
            </p:cNvPr>
            <p:cNvSpPr>
              <a:spLocks/>
            </p:cNvSpPr>
            <p:nvPr/>
          </p:nvSpPr>
          <p:spPr bwMode="auto">
            <a:xfrm>
              <a:off x="6630976" y="3375025"/>
              <a:ext cx="932074" cy="576263"/>
            </a:xfrm>
            <a:custGeom>
              <a:avLst/>
              <a:gdLst>
                <a:gd name="T0" fmla="*/ 102 w 452"/>
                <a:gd name="T1" fmla="*/ 211 h 302"/>
                <a:gd name="T2" fmla="*/ 83 w 452"/>
                <a:gd name="T3" fmla="*/ 242 h 302"/>
                <a:gd name="T4" fmla="*/ 57 w 452"/>
                <a:gd name="T5" fmla="*/ 250 h 302"/>
                <a:gd name="T6" fmla="*/ 56 w 452"/>
                <a:gd name="T7" fmla="*/ 270 h 302"/>
                <a:gd name="T8" fmla="*/ 2 w 452"/>
                <a:gd name="T9" fmla="*/ 286 h 302"/>
                <a:gd name="T10" fmla="*/ 0 w 452"/>
                <a:gd name="T11" fmla="*/ 302 h 302"/>
                <a:gd name="T12" fmla="*/ 146 w 452"/>
                <a:gd name="T13" fmla="*/ 282 h 302"/>
                <a:gd name="T14" fmla="*/ 414 w 452"/>
                <a:gd name="T15" fmla="*/ 238 h 302"/>
                <a:gd name="T16" fmla="*/ 619 w 452"/>
                <a:gd name="T17" fmla="*/ 200 h 302"/>
                <a:gd name="T18" fmla="*/ 619 w 452"/>
                <a:gd name="T19" fmla="*/ 169 h 302"/>
                <a:gd name="T20" fmla="*/ 597 w 452"/>
                <a:gd name="T21" fmla="*/ 160 h 302"/>
                <a:gd name="T22" fmla="*/ 578 w 452"/>
                <a:gd name="T23" fmla="*/ 175 h 302"/>
                <a:gd name="T24" fmla="*/ 568 w 452"/>
                <a:gd name="T25" fmla="*/ 134 h 302"/>
                <a:gd name="T26" fmla="*/ 578 w 452"/>
                <a:gd name="T27" fmla="*/ 97 h 302"/>
                <a:gd name="T28" fmla="*/ 501 w 452"/>
                <a:gd name="T29" fmla="*/ 70 h 302"/>
                <a:gd name="T30" fmla="*/ 449 w 452"/>
                <a:gd name="T31" fmla="*/ 77 h 302"/>
                <a:gd name="T32" fmla="*/ 448 w 452"/>
                <a:gd name="T33" fmla="*/ 21 h 302"/>
                <a:gd name="T34" fmla="*/ 396 w 452"/>
                <a:gd name="T35" fmla="*/ 0 h 302"/>
                <a:gd name="T36" fmla="*/ 354 w 452"/>
                <a:gd name="T37" fmla="*/ 13 h 302"/>
                <a:gd name="T38" fmla="*/ 326 w 452"/>
                <a:gd name="T39" fmla="*/ 66 h 302"/>
                <a:gd name="T40" fmla="*/ 278 w 452"/>
                <a:gd name="T41" fmla="*/ 87 h 302"/>
                <a:gd name="T42" fmla="*/ 259 w 452"/>
                <a:gd name="T43" fmla="*/ 170 h 302"/>
                <a:gd name="T44" fmla="*/ 182 w 452"/>
                <a:gd name="T45" fmla="*/ 211 h 302"/>
                <a:gd name="T46" fmla="*/ 118 w 452"/>
                <a:gd name="T47" fmla="*/ 228 h 302"/>
                <a:gd name="T48" fmla="*/ 102 w 452"/>
                <a:gd name="T49" fmla="*/ 211 h 3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2"/>
                <a:gd name="T76" fmla="*/ 0 h 302"/>
                <a:gd name="T77" fmla="*/ 452 w 452"/>
                <a:gd name="T78" fmla="*/ 302 h 3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2" h="302">
                  <a:moveTo>
                    <a:pt x="74" y="211"/>
                  </a:moveTo>
                  <a:lnTo>
                    <a:pt x="61" y="242"/>
                  </a:lnTo>
                  <a:lnTo>
                    <a:pt x="42" y="250"/>
                  </a:lnTo>
                  <a:lnTo>
                    <a:pt x="41" y="270"/>
                  </a:lnTo>
                  <a:lnTo>
                    <a:pt x="2" y="286"/>
                  </a:lnTo>
                  <a:lnTo>
                    <a:pt x="0" y="302"/>
                  </a:lnTo>
                  <a:lnTo>
                    <a:pt x="107" y="282"/>
                  </a:lnTo>
                  <a:lnTo>
                    <a:pt x="302" y="238"/>
                  </a:lnTo>
                  <a:lnTo>
                    <a:pt x="452" y="200"/>
                  </a:lnTo>
                  <a:lnTo>
                    <a:pt x="452" y="169"/>
                  </a:lnTo>
                  <a:lnTo>
                    <a:pt x="435" y="160"/>
                  </a:lnTo>
                  <a:lnTo>
                    <a:pt x="422" y="175"/>
                  </a:lnTo>
                  <a:lnTo>
                    <a:pt x="414" y="134"/>
                  </a:lnTo>
                  <a:lnTo>
                    <a:pt x="422" y="97"/>
                  </a:lnTo>
                  <a:lnTo>
                    <a:pt x="366" y="70"/>
                  </a:lnTo>
                  <a:lnTo>
                    <a:pt x="328" y="77"/>
                  </a:lnTo>
                  <a:lnTo>
                    <a:pt x="327" y="21"/>
                  </a:lnTo>
                  <a:lnTo>
                    <a:pt x="288" y="0"/>
                  </a:lnTo>
                  <a:lnTo>
                    <a:pt x="258" y="13"/>
                  </a:lnTo>
                  <a:lnTo>
                    <a:pt x="238" y="66"/>
                  </a:lnTo>
                  <a:lnTo>
                    <a:pt x="203" y="87"/>
                  </a:lnTo>
                  <a:lnTo>
                    <a:pt x="189" y="170"/>
                  </a:lnTo>
                  <a:lnTo>
                    <a:pt x="132" y="211"/>
                  </a:lnTo>
                  <a:lnTo>
                    <a:pt x="86" y="228"/>
                  </a:lnTo>
                  <a:lnTo>
                    <a:pt x="74" y="211"/>
                  </a:lnTo>
                  <a:close/>
                </a:path>
              </a:pathLst>
            </a:custGeom>
            <a:grpFill/>
            <a:ln w="6350">
              <a:solidFill>
                <a:schemeClr val="bg1"/>
              </a:solidFill>
              <a:round/>
              <a:headEnd/>
              <a:tailEnd/>
            </a:ln>
          </p:spPr>
          <p:txBody>
            <a:bodyPr/>
            <a:lstStyle/>
            <a:p>
              <a:pPr>
                <a:defRPr/>
              </a:pPr>
              <a:endParaRPr lang="en-GB" dirty="0"/>
            </a:p>
          </p:txBody>
        </p:sp>
        <p:sp>
          <p:nvSpPr>
            <p:cNvPr id="17" name="Freeform 14">
              <a:extLst>
                <a:ext uri="{FF2B5EF4-FFF2-40B4-BE49-F238E27FC236}">
                  <a16:creationId xmlns:a16="http://schemas.microsoft.com/office/drawing/2014/main" id="{B8C44A6C-1F62-4550-9028-E5B9F11F074D}"/>
                </a:ext>
              </a:extLst>
            </p:cNvPr>
            <p:cNvSpPr>
              <a:spLocks/>
            </p:cNvSpPr>
            <p:nvPr/>
          </p:nvSpPr>
          <p:spPr bwMode="auto">
            <a:xfrm>
              <a:off x="6813264" y="2908300"/>
              <a:ext cx="715393" cy="466725"/>
            </a:xfrm>
            <a:custGeom>
              <a:avLst/>
              <a:gdLst>
                <a:gd name="T0" fmla="*/ 44 w 347"/>
                <a:gd name="T1" fmla="*/ 36 h 245"/>
                <a:gd name="T2" fmla="*/ 0 w 347"/>
                <a:gd name="T3" fmla="*/ 68 h 245"/>
                <a:gd name="T4" fmla="*/ 26 w 347"/>
                <a:gd name="T5" fmla="*/ 187 h 245"/>
                <a:gd name="T6" fmla="*/ 44 w 347"/>
                <a:gd name="T7" fmla="*/ 245 h 245"/>
                <a:gd name="T8" fmla="*/ 126 w 347"/>
                <a:gd name="T9" fmla="*/ 240 h 245"/>
                <a:gd name="T10" fmla="*/ 427 w 347"/>
                <a:gd name="T11" fmla="*/ 195 h 245"/>
                <a:gd name="T12" fmla="*/ 448 w 347"/>
                <a:gd name="T13" fmla="*/ 188 h 245"/>
                <a:gd name="T14" fmla="*/ 478 w 347"/>
                <a:gd name="T15" fmla="*/ 133 h 245"/>
                <a:gd name="T16" fmla="*/ 432 w 347"/>
                <a:gd name="T17" fmla="*/ 103 h 245"/>
                <a:gd name="T18" fmla="*/ 458 w 347"/>
                <a:gd name="T19" fmla="*/ 32 h 245"/>
                <a:gd name="T20" fmla="*/ 424 w 347"/>
                <a:gd name="T21" fmla="*/ 25 h 245"/>
                <a:gd name="T22" fmla="*/ 424 w 347"/>
                <a:gd name="T23" fmla="*/ 7 h 245"/>
                <a:gd name="T24" fmla="*/ 409 w 347"/>
                <a:gd name="T25" fmla="*/ 0 h 245"/>
                <a:gd name="T26" fmla="*/ 59 w 347"/>
                <a:gd name="T27" fmla="*/ 51 h 245"/>
                <a:gd name="T28" fmla="*/ 44 w 347"/>
                <a:gd name="T29" fmla="*/ 36 h 2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245"/>
                <a:gd name="T47" fmla="*/ 347 w 347"/>
                <a:gd name="T48" fmla="*/ 245 h 2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245">
                  <a:moveTo>
                    <a:pt x="32" y="36"/>
                  </a:moveTo>
                  <a:lnTo>
                    <a:pt x="0" y="68"/>
                  </a:lnTo>
                  <a:lnTo>
                    <a:pt x="18" y="187"/>
                  </a:lnTo>
                  <a:lnTo>
                    <a:pt x="32" y="245"/>
                  </a:lnTo>
                  <a:lnTo>
                    <a:pt x="91" y="240"/>
                  </a:lnTo>
                  <a:lnTo>
                    <a:pt x="310" y="195"/>
                  </a:lnTo>
                  <a:lnTo>
                    <a:pt x="325" y="188"/>
                  </a:lnTo>
                  <a:lnTo>
                    <a:pt x="347" y="133"/>
                  </a:lnTo>
                  <a:lnTo>
                    <a:pt x="314" y="103"/>
                  </a:lnTo>
                  <a:lnTo>
                    <a:pt x="332" y="32"/>
                  </a:lnTo>
                  <a:lnTo>
                    <a:pt x="307" y="25"/>
                  </a:lnTo>
                  <a:lnTo>
                    <a:pt x="307" y="7"/>
                  </a:lnTo>
                  <a:lnTo>
                    <a:pt x="296" y="0"/>
                  </a:lnTo>
                  <a:lnTo>
                    <a:pt x="42" y="51"/>
                  </a:lnTo>
                  <a:lnTo>
                    <a:pt x="32" y="36"/>
                  </a:lnTo>
                  <a:close/>
                </a:path>
              </a:pathLst>
            </a:custGeom>
            <a:grpFill/>
            <a:ln w="6350">
              <a:solidFill>
                <a:schemeClr val="bg1"/>
              </a:solidFill>
              <a:round/>
              <a:headEnd/>
              <a:tailEnd/>
            </a:ln>
          </p:spPr>
          <p:txBody>
            <a:bodyPr/>
            <a:lstStyle/>
            <a:p>
              <a:pPr>
                <a:defRPr/>
              </a:pPr>
              <a:endParaRPr lang="en-GB" dirty="0"/>
            </a:p>
          </p:txBody>
        </p:sp>
        <p:sp>
          <p:nvSpPr>
            <p:cNvPr id="18" name="Freeform 15">
              <a:extLst>
                <a:ext uri="{FF2B5EF4-FFF2-40B4-BE49-F238E27FC236}">
                  <a16:creationId xmlns:a16="http://schemas.microsoft.com/office/drawing/2014/main" id="{E3FC2059-5256-44A0-880D-9ADE32851176}"/>
                </a:ext>
              </a:extLst>
            </p:cNvPr>
            <p:cNvSpPr>
              <a:spLocks/>
            </p:cNvSpPr>
            <p:nvPr/>
          </p:nvSpPr>
          <p:spPr bwMode="auto">
            <a:xfrm>
              <a:off x="6990393" y="3279775"/>
              <a:ext cx="608772" cy="249238"/>
            </a:xfrm>
            <a:custGeom>
              <a:avLst/>
              <a:gdLst>
                <a:gd name="T0" fmla="*/ 0 w 295"/>
                <a:gd name="T1" fmla="*/ 45 h 131"/>
                <a:gd name="T2" fmla="*/ 305 w 295"/>
                <a:gd name="T3" fmla="*/ 0 h 131"/>
                <a:gd name="T4" fmla="*/ 356 w 295"/>
                <a:gd name="T5" fmla="*/ 90 h 131"/>
                <a:gd name="T6" fmla="*/ 407 w 295"/>
                <a:gd name="T7" fmla="*/ 80 h 131"/>
                <a:gd name="T8" fmla="*/ 408 w 295"/>
                <a:gd name="T9" fmla="*/ 125 h 131"/>
                <a:gd name="T10" fmla="*/ 364 w 295"/>
                <a:gd name="T11" fmla="*/ 131 h 131"/>
                <a:gd name="T12" fmla="*/ 329 w 295"/>
                <a:gd name="T13" fmla="*/ 102 h 131"/>
                <a:gd name="T14" fmla="*/ 305 w 295"/>
                <a:gd name="T15" fmla="*/ 66 h 131"/>
                <a:gd name="T16" fmla="*/ 299 w 295"/>
                <a:gd name="T17" fmla="*/ 17 h 131"/>
                <a:gd name="T18" fmla="*/ 281 w 295"/>
                <a:gd name="T19" fmla="*/ 42 h 131"/>
                <a:gd name="T20" fmla="*/ 304 w 295"/>
                <a:gd name="T21" fmla="*/ 116 h 131"/>
                <a:gd name="T22" fmla="*/ 213 w 295"/>
                <a:gd name="T23" fmla="*/ 126 h 131"/>
                <a:gd name="T24" fmla="*/ 210 w 295"/>
                <a:gd name="T25" fmla="*/ 72 h 131"/>
                <a:gd name="T26" fmla="*/ 154 w 295"/>
                <a:gd name="T27" fmla="*/ 49 h 131"/>
                <a:gd name="T28" fmla="*/ 110 w 295"/>
                <a:gd name="T29" fmla="*/ 43 h 131"/>
                <a:gd name="T30" fmla="*/ 12 w 295"/>
                <a:gd name="T31" fmla="*/ 80 h 131"/>
                <a:gd name="T32" fmla="*/ 0 w 295"/>
                <a:gd name="T33" fmla="*/ 45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31"/>
                <a:gd name="T53" fmla="*/ 295 w 295"/>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31">
                  <a:moveTo>
                    <a:pt x="0" y="45"/>
                  </a:moveTo>
                  <a:lnTo>
                    <a:pt x="220" y="0"/>
                  </a:lnTo>
                  <a:lnTo>
                    <a:pt x="256" y="90"/>
                  </a:lnTo>
                  <a:lnTo>
                    <a:pt x="294" y="80"/>
                  </a:lnTo>
                  <a:lnTo>
                    <a:pt x="295" y="125"/>
                  </a:lnTo>
                  <a:lnTo>
                    <a:pt x="264" y="131"/>
                  </a:lnTo>
                  <a:lnTo>
                    <a:pt x="237" y="102"/>
                  </a:lnTo>
                  <a:lnTo>
                    <a:pt x="220" y="66"/>
                  </a:lnTo>
                  <a:lnTo>
                    <a:pt x="216" y="17"/>
                  </a:lnTo>
                  <a:lnTo>
                    <a:pt x="203" y="42"/>
                  </a:lnTo>
                  <a:lnTo>
                    <a:pt x="219" y="116"/>
                  </a:lnTo>
                  <a:lnTo>
                    <a:pt x="154" y="126"/>
                  </a:lnTo>
                  <a:lnTo>
                    <a:pt x="152" y="72"/>
                  </a:lnTo>
                  <a:lnTo>
                    <a:pt x="112" y="49"/>
                  </a:lnTo>
                  <a:lnTo>
                    <a:pt x="79" y="43"/>
                  </a:lnTo>
                  <a:lnTo>
                    <a:pt x="8" y="80"/>
                  </a:lnTo>
                  <a:lnTo>
                    <a:pt x="0" y="45"/>
                  </a:lnTo>
                  <a:close/>
                </a:path>
              </a:pathLst>
            </a:custGeom>
            <a:grpFill/>
            <a:ln w="6350">
              <a:solidFill>
                <a:schemeClr val="bg1"/>
              </a:solidFill>
              <a:round/>
              <a:headEnd/>
              <a:tailEnd/>
            </a:ln>
          </p:spPr>
          <p:txBody>
            <a:bodyPr/>
            <a:lstStyle/>
            <a:p>
              <a:pPr>
                <a:defRPr/>
              </a:pPr>
              <a:endParaRPr lang="en-GB" dirty="0"/>
            </a:p>
          </p:txBody>
        </p:sp>
        <p:sp>
          <p:nvSpPr>
            <p:cNvPr id="19" name="Freeform 16">
              <a:extLst>
                <a:ext uri="{FF2B5EF4-FFF2-40B4-BE49-F238E27FC236}">
                  <a16:creationId xmlns:a16="http://schemas.microsoft.com/office/drawing/2014/main" id="{D9AC98BC-DB17-448E-824D-D0C685C50F03}"/>
                </a:ext>
              </a:extLst>
            </p:cNvPr>
            <p:cNvSpPr>
              <a:spLocks/>
            </p:cNvSpPr>
            <p:nvPr/>
          </p:nvSpPr>
          <p:spPr bwMode="auto">
            <a:xfrm>
              <a:off x="2912997" y="2052638"/>
              <a:ext cx="1251937" cy="776287"/>
            </a:xfrm>
            <a:custGeom>
              <a:avLst/>
              <a:gdLst>
                <a:gd name="T0" fmla="*/ 14 w 607"/>
                <a:gd name="T1" fmla="*/ 0 h 407"/>
                <a:gd name="T2" fmla="*/ 179 w 607"/>
                <a:gd name="T3" fmla="*/ 17 h 407"/>
                <a:gd name="T4" fmla="*/ 278 w 607"/>
                <a:gd name="T5" fmla="*/ 27 h 407"/>
                <a:gd name="T6" fmla="*/ 407 w 607"/>
                <a:gd name="T7" fmla="*/ 38 h 407"/>
                <a:gd name="T8" fmla="*/ 527 w 607"/>
                <a:gd name="T9" fmla="*/ 47 h 407"/>
                <a:gd name="T10" fmla="*/ 736 w 607"/>
                <a:gd name="T11" fmla="*/ 59 h 407"/>
                <a:gd name="T12" fmla="*/ 833 w 607"/>
                <a:gd name="T13" fmla="*/ 65 h 407"/>
                <a:gd name="T14" fmla="*/ 830 w 607"/>
                <a:gd name="T15" fmla="*/ 396 h 407"/>
                <a:gd name="T16" fmla="*/ 319 w 607"/>
                <a:gd name="T17" fmla="*/ 362 h 407"/>
                <a:gd name="T18" fmla="*/ 311 w 607"/>
                <a:gd name="T19" fmla="*/ 407 h 407"/>
                <a:gd name="T20" fmla="*/ 289 w 607"/>
                <a:gd name="T21" fmla="*/ 386 h 407"/>
                <a:gd name="T22" fmla="*/ 245 w 607"/>
                <a:gd name="T23" fmla="*/ 389 h 407"/>
                <a:gd name="T24" fmla="*/ 175 w 607"/>
                <a:gd name="T25" fmla="*/ 398 h 407"/>
                <a:gd name="T26" fmla="*/ 166 w 607"/>
                <a:gd name="T27" fmla="*/ 340 h 407"/>
                <a:gd name="T28" fmla="*/ 86 w 607"/>
                <a:gd name="T29" fmla="*/ 294 h 407"/>
                <a:gd name="T30" fmla="*/ 96 w 607"/>
                <a:gd name="T31" fmla="*/ 251 h 407"/>
                <a:gd name="T32" fmla="*/ 104 w 607"/>
                <a:gd name="T33" fmla="*/ 215 h 407"/>
                <a:gd name="T34" fmla="*/ 0 w 607"/>
                <a:gd name="T35" fmla="*/ 101 h 407"/>
                <a:gd name="T36" fmla="*/ 14 w 607"/>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407"/>
                <a:gd name="T59" fmla="*/ 607 w 607"/>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407">
                  <a:moveTo>
                    <a:pt x="10" y="0"/>
                  </a:moveTo>
                  <a:lnTo>
                    <a:pt x="129" y="17"/>
                  </a:lnTo>
                  <a:lnTo>
                    <a:pt x="202" y="27"/>
                  </a:lnTo>
                  <a:lnTo>
                    <a:pt x="297" y="38"/>
                  </a:lnTo>
                  <a:lnTo>
                    <a:pt x="384" y="47"/>
                  </a:lnTo>
                  <a:lnTo>
                    <a:pt x="536" y="59"/>
                  </a:lnTo>
                  <a:lnTo>
                    <a:pt x="607" y="65"/>
                  </a:lnTo>
                  <a:lnTo>
                    <a:pt x="605" y="396"/>
                  </a:lnTo>
                  <a:lnTo>
                    <a:pt x="233" y="362"/>
                  </a:lnTo>
                  <a:lnTo>
                    <a:pt x="226" y="407"/>
                  </a:lnTo>
                  <a:lnTo>
                    <a:pt x="211" y="386"/>
                  </a:lnTo>
                  <a:lnTo>
                    <a:pt x="178" y="389"/>
                  </a:lnTo>
                  <a:lnTo>
                    <a:pt x="128" y="398"/>
                  </a:lnTo>
                  <a:lnTo>
                    <a:pt x="120" y="340"/>
                  </a:lnTo>
                  <a:lnTo>
                    <a:pt x="62" y="294"/>
                  </a:lnTo>
                  <a:lnTo>
                    <a:pt x="70" y="251"/>
                  </a:lnTo>
                  <a:lnTo>
                    <a:pt x="76" y="215"/>
                  </a:lnTo>
                  <a:lnTo>
                    <a:pt x="0" y="101"/>
                  </a:lnTo>
                  <a:lnTo>
                    <a:pt x="10" y="0"/>
                  </a:lnTo>
                  <a:close/>
                </a:path>
              </a:pathLst>
            </a:custGeom>
            <a:grpFill/>
            <a:ln w="6350">
              <a:solidFill>
                <a:schemeClr val="bg1"/>
              </a:solidFill>
              <a:round/>
              <a:headEnd/>
              <a:tailEnd/>
            </a:ln>
          </p:spPr>
          <p:txBody>
            <a:bodyPr/>
            <a:lstStyle/>
            <a:p>
              <a:pPr>
                <a:defRPr/>
              </a:pPr>
              <a:endParaRPr lang="en-GB" dirty="0"/>
            </a:p>
          </p:txBody>
        </p:sp>
        <p:sp>
          <p:nvSpPr>
            <p:cNvPr id="20" name="Freeform 17">
              <a:extLst>
                <a:ext uri="{FF2B5EF4-FFF2-40B4-BE49-F238E27FC236}">
                  <a16:creationId xmlns:a16="http://schemas.microsoft.com/office/drawing/2014/main" id="{C26F7E2F-8201-485E-AF54-CA8250984850}"/>
                </a:ext>
              </a:extLst>
            </p:cNvPr>
            <p:cNvSpPr>
              <a:spLocks/>
            </p:cNvSpPr>
            <p:nvPr/>
          </p:nvSpPr>
          <p:spPr bwMode="auto">
            <a:xfrm>
              <a:off x="5102169" y="3459163"/>
              <a:ext cx="832332" cy="679450"/>
            </a:xfrm>
            <a:custGeom>
              <a:avLst/>
              <a:gdLst>
                <a:gd name="T0" fmla="*/ 0 w 403"/>
                <a:gd name="T1" fmla="*/ 12 h 357"/>
                <a:gd name="T2" fmla="*/ 241 w 403"/>
                <a:gd name="T3" fmla="*/ 0 h 357"/>
                <a:gd name="T4" fmla="*/ 294 w 403"/>
                <a:gd name="T5" fmla="*/ 0 h 357"/>
                <a:gd name="T6" fmla="*/ 331 w 403"/>
                <a:gd name="T7" fmla="*/ 11 h 357"/>
                <a:gd name="T8" fmla="*/ 312 w 403"/>
                <a:gd name="T9" fmla="*/ 42 h 357"/>
                <a:gd name="T10" fmla="*/ 382 w 403"/>
                <a:gd name="T11" fmla="*/ 92 h 357"/>
                <a:gd name="T12" fmla="*/ 404 w 403"/>
                <a:gd name="T13" fmla="*/ 135 h 357"/>
                <a:gd name="T14" fmla="*/ 446 w 403"/>
                <a:gd name="T15" fmla="*/ 124 h 357"/>
                <a:gd name="T16" fmla="*/ 445 w 403"/>
                <a:gd name="T17" fmla="*/ 184 h 357"/>
                <a:gd name="T18" fmla="*/ 486 w 403"/>
                <a:gd name="T19" fmla="*/ 202 h 357"/>
                <a:gd name="T20" fmla="*/ 505 w 403"/>
                <a:gd name="T21" fmla="*/ 254 h 357"/>
                <a:gd name="T22" fmla="*/ 537 w 403"/>
                <a:gd name="T23" fmla="*/ 259 h 357"/>
                <a:gd name="T24" fmla="*/ 553 w 403"/>
                <a:gd name="T25" fmla="*/ 281 h 357"/>
                <a:gd name="T26" fmla="*/ 515 w 403"/>
                <a:gd name="T27" fmla="*/ 312 h 357"/>
                <a:gd name="T28" fmla="*/ 503 w 403"/>
                <a:gd name="T29" fmla="*/ 347 h 357"/>
                <a:gd name="T30" fmla="*/ 449 w 403"/>
                <a:gd name="T31" fmla="*/ 357 h 357"/>
                <a:gd name="T32" fmla="*/ 463 w 403"/>
                <a:gd name="T33" fmla="*/ 318 h 357"/>
                <a:gd name="T34" fmla="*/ 256 w 403"/>
                <a:gd name="T35" fmla="*/ 332 h 357"/>
                <a:gd name="T36" fmla="*/ 108 w 403"/>
                <a:gd name="T37" fmla="*/ 346 h 357"/>
                <a:gd name="T38" fmla="*/ 98 w 403"/>
                <a:gd name="T39" fmla="*/ 309 h 357"/>
                <a:gd name="T40" fmla="*/ 89 w 403"/>
                <a:gd name="T41" fmla="*/ 194 h 357"/>
                <a:gd name="T42" fmla="*/ 88 w 403"/>
                <a:gd name="T43" fmla="*/ 132 h 357"/>
                <a:gd name="T44" fmla="*/ 38 w 403"/>
                <a:gd name="T45" fmla="*/ 104 h 357"/>
                <a:gd name="T46" fmla="*/ 56 w 403"/>
                <a:gd name="T47" fmla="*/ 78 h 357"/>
                <a:gd name="T48" fmla="*/ 31 w 403"/>
                <a:gd name="T49" fmla="*/ 64 h 357"/>
                <a:gd name="T50" fmla="*/ 0 w 403"/>
                <a:gd name="T51" fmla="*/ 12 h 3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3"/>
                <a:gd name="T79" fmla="*/ 0 h 357"/>
                <a:gd name="T80" fmla="*/ 403 w 403"/>
                <a:gd name="T81" fmla="*/ 357 h 3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3" h="357">
                  <a:moveTo>
                    <a:pt x="0" y="12"/>
                  </a:moveTo>
                  <a:lnTo>
                    <a:pt x="176" y="0"/>
                  </a:lnTo>
                  <a:lnTo>
                    <a:pt x="214" y="0"/>
                  </a:lnTo>
                  <a:lnTo>
                    <a:pt x="242" y="11"/>
                  </a:lnTo>
                  <a:lnTo>
                    <a:pt x="227" y="42"/>
                  </a:lnTo>
                  <a:lnTo>
                    <a:pt x="278" y="92"/>
                  </a:lnTo>
                  <a:lnTo>
                    <a:pt x="295" y="135"/>
                  </a:lnTo>
                  <a:lnTo>
                    <a:pt x="325" y="124"/>
                  </a:lnTo>
                  <a:lnTo>
                    <a:pt x="324" y="184"/>
                  </a:lnTo>
                  <a:lnTo>
                    <a:pt x="355" y="202"/>
                  </a:lnTo>
                  <a:lnTo>
                    <a:pt x="369" y="254"/>
                  </a:lnTo>
                  <a:lnTo>
                    <a:pt x="391" y="259"/>
                  </a:lnTo>
                  <a:lnTo>
                    <a:pt x="403" y="281"/>
                  </a:lnTo>
                  <a:lnTo>
                    <a:pt x="376" y="312"/>
                  </a:lnTo>
                  <a:lnTo>
                    <a:pt x="367" y="347"/>
                  </a:lnTo>
                  <a:lnTo>
                    <a:pt x="328" y="357"/>
                  </a:lnTo>
                  <a:lnTo>
                    <a:pt x="338" y="318"/>
                  </a:lnTo>
                  <a:lnTo>
                    <a:pt x="187" y="332"/>
                  </a:lnTo>
                  <a:lnTo>
                    <a:pt x="79" y="346"/>
                  </a:lnTo>
                  <a:lnTo>
                    <a:pt x="72" y="309"/>
                  </a:lnTo>
                  <a:lnTo>
                    <a:pt x="65" y="194"/>
                  </a:lnTo>
                  <a:lnTo>
                    <a:pt x="64" y="132"/>
                  </a:lnTo>
                  <a:lnTo>
                    <a:pt x="28" y="104"/>
                  </a:lnTo>
                  <a:lnTo>
                    <a:pt x="41" y="78"/>
                  </a:lnTo>
                  <a:lnTo>
                    <a:pt x="23" y="64"/>
                  </a:lnTo>
                  <a:lnTo>
                    <a:pt x="0" y="12"/>
                  </a:lnTo>
                  <a:close/>
                </a:path>
              </a:pathLst>
            </a:custGeom>
            <a:grpFill/>
            <a:ln w="6350">
              <a:solidFill>
                <a:schemeClr val="bg1"/>
              </a:solidFill>
              <a:round/>
              <a:headEnd/>
              <a:tailEnd/>
            </a:ln>
          </p:spPr>
          <p:txBody>
            <a:bodyPr/>
            <a:lstStyle/>
            <a:p>
              <a:pPr>
                <a:defRPr/>
              </a:pPr>
              <a:endParaRPr lang="en-GB" dirty="0"/>
            </a:p>
          </p:txBody>
        </p:sp>
        <p:sp>
          <p:nvSpPr>
            <p:cNvPr id="21" name="Freeform 18">
              <a:extLst>
                <a:ext uri="{FF2B5EF4-FFF2-40B4-BE49-F238E27FC236}">
                  <a16:creationId xmlns:a16="http://schemas.microsoft.com/office/drawing/2014/main" id="{2592AE8A-2EAB-47A4-831E-C5585002B6B3}"/>
                </a:ext>
              </a:extLst>
            </p:cNvPr>
            <p:cNvSpPr>
              <a:spLocks/>
            </p:cNvSpPr>
            <p:nvPr/>
          </p:nvSpPr>
          <p:spPr bwMode="auto">
            <a:xfrm>
              <a:off x="6013606" y="3173413"/>
              <a:ext cx="405848" cy="663575"/>
            </a:xfrm>
            <a:custGeom>
              <a:avLst/>
              <a:gdLst>
                <a:gd name="T0" fmla="*/ 0 w 197"/>
                <a:gd name="T1" fmla="*/ 25 h 348"/>
                <a:gd name="T2" fmla="*/ 31 w 197"/>
                <a:gd name="T3" fmla="*/ 38 h 348"/>
                <a:gd name="T4" fmla="*/ 62 w 197"/>
                <a:gd name="T5" fmla="*/ 35 h 348"/>
                <a:gd name="T6" fmla="*/ 72 w 197"/>
                <a:gd name="T7" fmla="*/ 28 h 348"/>
                <a:gd name="T8" fmla="*/ 80 w 197"/>
                <a:gd name="T9" fmla="*/ 7 h 348"/>
                <a:gd name="T10" fmla="*/ 208 w 197"/>
                <a:gd name="T11" fmla="*/ 0 h 348"/>
                <a:gd name="T12" fmla="*/ 269 w 197"/>
                <a:gd name="T13" fmla="*/ 246 h 348"/>
                <a:gd name="T14" fmla="*/ 265 w 197"/>
                <a:gd name="T15" fmla="*/ 243 h 348"/>
                <a:gd name="T16" fmla="*/ 219 w 197"/>
                <a:gd name="T17" fmla="*/ 257 h 348"/>
                <a:gd name="T18" fmla="*/ 188 w 197"/>
                <a:gd name="T19" fmla="*/ 323 h 348"/>
                <a:gd name="T20" fmla="*/ 142 w 197"/>
                <a:gd name="T21" fmla="*/ 314 h 348"/>
                <a:gd name="T22" fmla="*/ 89 w 197"/>
                <a:gd name="T23" fmla="*/ 339 h 348"/>
                <a:gd name="T24" fmla="*/ 17 w 197"/>
                <a:gd name="T25" fmla="*/ 348 h 348"/>
                <a:gd name="T26" fmla="*/ 49 w 197"/>
                <a:gd name="T27" fmla="*/ 283 h 348"/>
                <a:gd name="T28" fmla="*/ 35 w 197"/>
                <a:gd name="T29" fmla="*/ 247 h 348"/>
                <a:gd name="T30" fmla="*/ 0 w 197"/>
                <a:gd name="T31" fmla="*/ 25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7"/>
                <a:gd name="T49" fmla="*/ 0 h 348"/>
                <a:gd name="T50" fmla="*/ 197 w 197"/>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7" h="348">
                  <a:moveTo>
                    <a:pt x="0" y="25"/>
                  </a:moveTo>
                  <a:lnTo>
                    <a:pt x="23" y="38"/>
                  </a:lnTo>
                  <a:lnTo>
                    <a:pt x="45" y="35"/>
                  </a:lnTo>
                  <a:lnTo>
                    <a:pt x="53" y="28"/>
                  </a:lnTo>
                  <a:lnTo>
                    <a:pt x="58" y="7"/>
                  </a:lnTo>
                  <a:lnTo>
                    <a:pt x="153" y="0"/>
                  </a:lnTo>
                  <a:lnTo>
                    <a:pt x="197" y="246"/>
                  </a:lnTo>
                  <a:lnTo>
                    <a:pt x="194" y="243"/>
                  </a:lnTo>
                  <a:lnTo>
                    <a:pt x="161" y="257"/>
                  </a:lnTo>
                  <a:lnTo>
                    <a:pt x="138" y="323"/>
                  </a:lnTo>
                  <a:lnTo>
                    <a:pt x="104" y="314"/>
                  </a:lnTo>
                  <a:lnTo>
                    <a:pt x="65" y="339"/>
                  </a:lnTo>
                  <a:lnTo>
                    <a:pt x="13" y="348"/>
                  </a:lnTo>
                  <a:lnTo>
                    <a:pt x="36" y="283"/>
                  </a:lnTo>
                  <a:lnTo>
                    <a:pt x="26" y="247"/>
                  </a:lnTo>
                  <a:lnTo>
                    <a:pt x="0" y="25"/>
                  </a:lnTo>
                  <a:close/>
                </a:path>
              </a:pathLst>
            </a:custGeom>
            <a:grpFill/>
            <a:ln w="6350">
              <a:solidFill>
                <a:schemeClr val="bg1"/>
              </a:solidFill>
              <a:round/>
              <a:headEnd/>
              <a:tailEnd/>
            </a:ln>
          </p:spPr>
          <p:txBody>
            <a:bodyPr/>
            <a:lstStyle/>
            <a:p>
              <a:pPr>
                <a:defRPr/>
              </a:pPr>
              <a:endParaRPr lang="en-GB" dirty="0"/>
            </a:p>
          </p:txBody>
        </p:sp>
        <p:sp>
          <p:nvSpPr>
            <p:cNvPr id="22" name="Freeform 19">
              <a:extLst>
                <a:ext uri="{FF2B5EF4-FFF2-40B4-BE49-F238E27FC236}">
                  <a16:creationId xmlns:a16="http://schemas.microsoft.com/office/drawing/2014/main" id="{31FE521B-E629-4AFE-A9F1-4F78699CB366}"/>
                </a:ext>
              </a:extLst>
            </p:cNvPr>
            <p:cNvSpPr>
              <a:spLocks/>
            </p:cNvSpPr>
            <p:nvPr/>
          </p:nvSpPr>
          <p:spPr bwMode="auto">
            <a:xfrm>
              <a:off x="6328310" y="3038475"/>
              <a:ext cx="522787" cy="598488"/>
            </a:xfrm>
            <a:custGeom>
              <a:avLst/>
              <a:gdLst>
                <a:gd name="T0" fmla="*/ 0 w 253"/>
                <a:gd name="T1" fmla="*/ 71 h 314"/>
                <a:gd name="T2" fmla="*/ 156 w 253"/>
                <a:gd name="T3" fmla="*/ 59 h 314"/>
                <a:gd name="T4" fmla="*/ 188 w 253"/>
                <a:gd name="T5" fmla="*/ 64 h 314"/>
                <a:gd name="T6" fmla="*/ 264 w 253"/>
                <a:gd name="T7" fmla="*/ 37 h 314"/>
                <a:gd name="T8" fmla="*/ 280 w 253"/>
                <a:gd name="T9" fmla="*/ 12 h 314"/>
                <a:gd name="T10" fmla="*/ 325 w 253"/>
                <a:gd name="T11" fmla="*/ 0 h 314"/>
                <a:gd name="T12" fmla="*/ 349 w 253"/>
                <a:gd name="T13" fmla="*/ 119 h 314"/>
                <a:gd name="T14" fmla="*/ 330 w 253"/>
                <a:gd name="T15" fmla="*/ 132 h 314"/>
                <a:gd name="T16" fmla="*/ 335 w 253"/>
                <a:gd name="T17" fmla="*/ 214 h 314"/>
                <a:gd name="T18" fmla="*/ 300 w 253"/>
                <a:gd name="T19" fmla="*/ 221 h 314"/>
                <a:gd name="T20" fmla="*/ 280 w 253"/>
                <a:gd name="T21" fmla="*/ 267 h 314"/>
                <a:gd name="T22" fmla="*/ 253 w 253"/>
                <a:gd name="T23" fmla="*/ 261 h 314"/>
                <a:gd name="T24" fmla="*/ 245 w 253"/>
                <a:gd name="T25" fmla="*/ 314 h 314"/>
                <a:gd name="T26" fmla="*/ 204 w 253"/>
                <a:gd name="T27" fmla="*/ 292 h 314"/>
                <a:gd name="T28" fmla="*/ 128 w 253"/>
                <a:gd name="T29" fmla="*/ 306 h 314"/>
                <a:gd name="T30" fmla="*/ 95 w 253"/>
                <a:gd name="T31" fmla="*/ 286 h 314"/>
                <a:gd name="T32" fmla="*/ 52 w 253"/>
                <a:gd name="T33" fmla="*/ 285 h 314"/>
                <a:gd name="T34" fmla="*/ 29 w 253"/>
                <a:gd name="T35" fmla="*/ 197 h 314"/>
                <a:gd name="T36" fmla="*/ 0 w 253"/>
                <a:gd name="T37" fmla="*/ 71 h 3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3"/>
                <a:gd name="T58" fmla="*/ 0 h 314"/>
                <a:gd name="T59" fmla="*/ 253 w 253"/>
                <a:gd name="T60" fmla="*/ 314 h 3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3" h="314">
                  <a:moveTo>
                    <a:pt x="0" y="71"/>
                  </a:moveTo>
                  <a:lnTo>
                    <a:pt x="114" y="59"/>
                  </a:lnTo>
                  <a:lnTo>
                    <a:pt x="138" y="64"/>
                  </a:lnTo>
                  <a:lnTo>
                    <a:pt x="192" y="37"/>
                  </a:lnTo>
                  <a:lnTo>
                    <a:pt x="204" y="12"/>
                  </a:lnTo>
                  <a:lnTo>
                    <a:pt x="236" y="0"/>
                  </a:lnTo>
                  <a:lnTo>
                    <a:pt x="253" y="119"/>
                  </a:lnTo>
                  <a:lnTo>
                    <a:pt x="240" y="132"/>
                  </a:lnTo>
                  <a:lnTo>
                    <a:pt x="243" y="214"/>
                  </a:lnTo>
                  <a:lnTo>
                    <a:pt x="218" y="221"/>
                  </a:lnTo>
                  <a:lnTo>
                    <a:pt x="204" y="267"/>
                  </a:lnTo>
                  <a:lnTo>
                    <a:pt x="184" y="261"/>
                  </a:lnTo>
                  <a:lnTo>
                    <a:pt x="178" y="314"/>
                  </a:lnTo>
                  <a:lnTo>
                    <a:pt x="149" y="292"/>
                  </a:lnTo>
                  <a:lnTo>
                    <a:pt x="93" y="306"/>
                  </a:lnTo>
                  <a:lnTo>
                    <a:pt x="69" y="286"/>
                  </a:lnTo>
                  <a:lnTo>
                    <a:pt x="38" y="285"/>
                  </a:lnTo>
                  <a:lnTo>
                    <a:pt x="21" y="197"/>
                  </a:lnTo>
                  <a:lnTo>
                    <a:pt x="0" y="71"/>
                  </a:lnTo>
                  <a:close/>
                </a:path>
              </a:pathLst>
            </a:custGeom>
            <a:grpFill/>
            <a:ln w="6350">
              <a:solidFill>
                <a:schemeClr val="bg1"/>
              </a:solidFill>
              <a:round/>
              <a:headEnd/>
              <a:tailEnd/>
            </a:ln>
          </p:spPr>
          <p:txBody>
            <a:bodyPr/>
            <a:lstStyle/>
            <a:p>
              <a:pPr>
                <a:defRPr/>
              </a:pPr>
              <a:endParaRPr lang="en-GB" dirty="0"/>
            </a:p>
          </p:txBody>
        </p:sp>
        <p:sp>
          <p:nvSpPr>
            <p:cNvPr id="23" name="Freeform 20">
              <a:extLst>
                <a:ext uri="{FF2B5EF4-FFF2-40B4-BE49-F238E27FC236}">
                  <a16:creationId xmlns:a16="http://schemas.microsoft.com/office/drawing/2014/main" id="{F8E20DED-C11D-4041-A3D4-11C887021566}"/>
                </a:ext>
              </a:extLst>
            </p:cNvPr>
            <p:cNvSpPr>
              <a:spLocks/>
            </p:cNvSpPr>
            <p:nvPr/>
          </p:nvSpPr>
          <p:spPr bwMode="auto">
            <a:xfrm>
              <a:off x="5865713" y="3579813"/>
              <a:ext cx="918317" cy="506412"/>
            </a:xfrm>
            <a:custGeom>
              <a:avLst/>
              <a:gdLst>
                <a:gd name="T0" fmla="*/ 0 w 445"/>
                <a:gd name="T1" fmla="*/ 266 h 266"/>
                <a:gd name="T2" fmla="*/ 149 w 445"/>
                <a:gd name="T3" fmla="*/ 249 h 266"/>
                <a:gd name="T4" fmla="*/ 149 w 445"/>
                <a:gd name="T5" fmla="*/ 237 h 266"/>
                <a:gd name="T6" fmla="*/ 509 w 445"/>
                <a:gd name="T7" fmla="*/ 199 h 266"/>
                <a:gd name="T8" fmla="*/ 516 w 445"/>
                <a:gd name="T9" fmla="*/ 179 h 266"/>
                <a:gd name="T10" fmla="*/ 566 w 445"/>
                <a:gd name="T11" fmla="*/ 163 h 266"/>
                <a:gd name="T12" fmla="*/ 575 w 445"/>
                <a:gd name="T13" fmla="*/ 142 h 266"/>
                <a:gd name="T14" fmla="*/ 596 w 445"/>
                <a:gd name="T15" fmla="*/ 135 h 266"/>
                <a:gd name="T16" fmla="*/ 612 w 445"/>
                <a:gd name="T17" fmla="*/ 103 h 266"/>
                <a:gd name="T18" fmla="*/ 563 w 445"/>
                <a:gd name="T19" fmla="*/ 72 h 266"/>
                <a:gd name="T20" fmla="*/ 555 w 445"/>
                <a:gd name="T21" fmla="*/ 29 h 266"/>
                <a:gd name="T22" fmla="*/ 516 w 445"/>
                <a:gd name="T23" fmla="*/ 8 h 266"/>
                <a:gd name="T24" fmla="*/ 434 w 445"/>
                <a:gd name="T25" fmla="*/ 20 h 266"/>
                <a:gd name="T26" fmla="*/ 398 w 445"/>
                <a:gd name="T27" fmla="*/ 1 h 266"/>
                <a:gd name="T28" fmla="*/ 363 w 445"/>
                <a:gd name="T29" fmla="*/ 0 h 266"/>
                <a:gd name="T30" fmla="*/ 368 w 445"/>
                <a:gd name="T31" fmla="*/ 29 h 266"/>
                <a:gd name="T32" fmla="*/ 320 w 445"/>
                <a:gd name="T33" fmla="*/ 44 h 266"/>
                <a:gd name="T34" fmla="*/ 286 w 445"/>
                <a:gd name="T35" fmla="*/ 110 h 266"/>
                <a:gd name="T36" fmla="*/ 242 w 445"/>
                <a:gd name="T37" fmla="*/ 100 h 266"/>
                <a:gd name="T38" fmla="*/ 186 w 445"/>
                <a:gd name="T39" fmla="*/ 124 h 266"/>
                <a:gd name="T40" fmla="*/ 117 w 445"/>
                <a:gd name="T41" fmla="*/ 134 h 266"/>
                <a:gd name="T42" fmla="*/ 117 w 445"/>
                <a:gd name="T43" fmla="*/ 171 h 266"/>
                <a:gd name="T44" fmla="*/ 82 w 445"/>
                <a:gd name="T45" fmla="*/ 170 h 266"/>
                <a:gd name="T46" fmla="*/ 83 w 445"/>
                <a:gd name="T47" fmla="*/ 203 h 266"/>
                <a:gd name="T48" fmla="*/ 48 w 445"/>
                <a:gd name="T49" fmla="*/ 190 h 266"/>
                <a:gd name="T50" fmla="*/ 28 w 445"/>
                <a:gd name="T51" fmla="*/ 196 h 266"/>
                <a:gd name="T52" fmla="*/ 45 w 445"/>
                <a:gd name="T53" fmla="*/ 218 h 266"/>
                <a:gd name="T54" fmla="*/ 5 w 445"/>
                <a:gd name="T55" fmla="*/ 248 h 266"/>
                <a:gd name="T56" fmla="*/ 0 w 445"/>
                <a:gd name="T57" fmla="*/ 266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5"/>
                <a:gd name="T88" fmla="*/ 0 h 266"/>
                <a:gd name="T89" fmla="*/ 445 w 445"/>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5" h="266">
                  <a:moveTo>
                    <a:pt x="0" y="266"/>
                  </a:moveTo>
                  <a:lnTo>
                    <a:pt x="108" y="249"/>
                  </a:lnTo>
                  <a:lnTo>
                    <a:pt x="108" y="237"/>
                  </a:lnTo>
                  <a:lnTo>
                    <a:pt x="370" y="199"/>
                  </a:lnTo>
                  <a:lnTo>
                    <a:pt x="374" y="179"/>
                  </a:lnTo>
                  <a:lnTo>
                    <a:pt x="412" y="163"/>
                  </a:lnTo>
                  <a:lnTo>
                    <a:pt x="417" y="142"/>
                  </a:lnTo>
                  <a:lnTo>
                    <a:pt x="433" y="135"/>
                  </a:lnTo>
                  <a:lnTo>
                    <a:pt x="445" y="103"/>
                  </a:lnTo>
                  <a:lnTo>
                    <a:pt x="409" y="72"/>
                  </a:lnTo>
                  <a:lnTo>
                    <a:pt x="403" y="29"/>
                  </a:lnTo>
                  <a:lnTo>
                    <a:pt x="374" y="8"/>
                  </a:lnTo>
                  <a:lnTo>
                    <a:pt x="316" y="20"/>
                  </a:lnTo>
                  <a:lnTo>
                    <a:pt x="289" y="1"/>
                  </a:lnTo>
                  <a:lnTo>
                    <a:pt x="263" y="0"/>
                  </a:lnTo>
                  <a:lnTo>
                    <a:pt x="268" y="29"/>
                  </a:lnTo>
                  <a:lnTo>
                    <a:pt x="232" y="44"/>
                  </a:lnTo>
                  <a:lnTo>
                    <a:pt x="208" y="110"/>
                  </a:lnTo>
                  <a:lnTo>
                    <a:pt x="175" y="100"/>
                  </a:lnTo>
                  <a:lnTo>
                    <a:pt x="136" y="124"/>
                  </a:lnTo>
                  <a:lnTo>
                    <a:pt x="85" y="134"/>
                  </a:lnTo>
                  <a:lnTo>
                    <a:pt x="85" y="171"/>
                  </a:lnTo>
                  <a:lnTo>
                    <a:pt x="60" y="170"/>
                  </a:lnTo>
                  <a:lnTo>
                    <a:pt x="61" y="203"/>
                  </a:lnTo>
                  <a:lnTo>
                    <a:pt x="35" y="190"/>
                  </a:lnTo>
                  <a:lnTo>
                    <a:pt x="20" y="196"/>
                  </a:lnTo>
                  <a:lnTo>
                    <a:pt x="33" y="218"/>
                  </a:lnTo>
                  <a:lnTo>
                    <a:pt x="5" y="248"/>
                  </a:lnTo>
                  <a:lnTo>
                    <a:pt x="0" y="266"/>
                  </a:lnTo>
                  <a:close/>
                </a:path>
              </a:pathLst>
            </a:custGeom>
            <a:grpFill/>
            <a:ln w="6350">
              <a:solidFill>
                <a:schemeClr val="bg1"/>
              </a:solidFill>
              <a:round/>
              <a:headEnd/>
              <a:tailEnd/>
            </a:ln>
          </p:spPr>
          <p:txBody>
            <a:bodyPr/>
            <a:lstStyle/>
            <a:p>
              <a:pPr>
                <a:defRPr/>
              </a:pPr>
              <a:endParaRPr lang="en-GB" dirty="0"/>
            </a:p>
          </p:txBody>
        </p:sp>
        <p:sp>
          <p:nvSpPr>
            <p:cNvPr id="24" name="Freeform 21">
              <a:extLst>
                <a:ext uri="{FF2B5EF4-FFF2-40B4-BE49-F238E27FC236}">
                  <a16:creationId xmlns:a16="http://schemas.microsoft.com/office/drawing/2014/main" id="{B1D0E33C-E08E-430D-923C-D48AEBEC6FCC}"/>
                </a:ext>
              </a:extLst>
            </p:cNvPr>
            <p:cNvSpPr>
              <a:spLocks/>
            </p:cNvSpPr>
            <p:nvPr/>
          </p:nvSpPr>
          <p:spPr bwMode="auto">
            <a:xfrm>
              <a:off x="5802084" y="3905250"/>
              <a:ext cx="1059332" cy="384175"/>
            </a:xfrm>
            <a:custGeom>
              <a:avLst/>
              <a:gdLst>
                <a:gd name="T0" fmla="*/ 43 w 513"/>
                <a:gd name="T1" fmla="*/ 92 h 202"/>
                <a:gd name="T2" fmla="*/ 43 w 513"/>
                <a:gd name="T3" fmla="*/ 96 h 202"/>
                <a:gd name="T4" fmla="*/ 30 w 513"/>
                <a:gd name="T5" fmla="*/ 115 h 202"/>
                <a:gd name="T6" fmla="*/ 44 w 513"/>
                <a:gd name="T7" fmla="*/ 140 h 202"/>
                <a:gd name="T8" fmla="*/ 0 w 513"/>
                <a:gd name="T9" fmla="*/ 163 h 202"/>
                <a:gd name="T10" fmla="*/ 11 w 513"/>
                <a:gd name="T11" fmla="*/ 202 h 202"/>
                <a:gd name="T12" fmla="*/ 196 w 513"/>
                <a:gd name="T13" fmla="*/ 190 h 202"/>
                <a:gd name="T14" fmla="*/ 415 w 513"/>
                <a:gd name="T15" fmla="*/ 170 h 202"/>
                <a:gd name="T16" fmla="*/ 527 w 513"/>
                <a:gd name="T17" fmla="*/ 154 h 202"/>
                <a:gd name="T18" fmla="*/ 548 w 513"/>
                <a:gd name="T19" fmla="*/ 103 h 202"/>
                <a:gd name="T20" fmla="*/ 589 w 513"/>
                <a:gd name="T21" fmla="*/ 100 h 202"/>
                <a:gd name="T22" fmla="*/ 709 w 513"/>
                <a:gd name="T23" fmla="*/ 0 h 202"/>
                <a:gd name="T24" fmla="*/ 552 w 513"/>
                <a:gd name="T25" fmla="*/ 25 h 202"/>
                <a:gd name="T26" fmla="*/ 185 w 513"/>
                <a:gd name="T27" fmla="*/ 66 h 202"/>
                <a:gd name="T28" fmla="*/ 188 w 513"/>
                <a:gd name="T29" fmla="*/ 78 h 202"/>
                <a:gd name="T30" fmla="*/ 43 w 513"/>
                <a:gd name="T31" fmla="*/ 92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3"/>
                <a:gd name="T49" fmla="*/ 0 h 202"/>
                <a:gd name="T50" fmla="*/ 513 w 513"/>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3" h="202">
                  <a:moveTo>
                    <a:pt x="31" y="92"/>
                  </a:moveTo>
                  <a:lnTo>
                    <a:pt x="31" y="96"/>
                  </a:lnTo>
                  <a:lnTo>
                    <a:pt x="22" y="115"/>
                  </a:lnTo>
                  <a:lnTo>
                    <a:pt x="32" y="140"/>
                  </a:lnTo>
                  <a:lnTo>
                    <a:pt x="0" y="163"/>
                  </a:lnTo>
                  <a:lnTo>
                    <a:pt x="7" y="202"/>
                  </a:lnTo>
                  <a:lnTo>
                    <a:pt x="142" y="190"/>
                  </a:lnTo>
                  <a:lnTo>
                    <a:pt x="301" y="170"/>
                  </a:lnTo>
                  <a:lnTo>
                    <a:pt x="381" y="154"/>
                  </a:lnTo>
                  <a:lnTo>
                    <a:pt x="398" y="103"/>
                  </a:lnTo>
                  <a:lnTo>
                    <a:pt x="426" y="100"/>
                  </a:lnTo>
                  <a:lnTo>
                    <a:pt x="513" y="0"/>
                  </a:lnTo>
                  <a:lnTo>
                    <a:pt x="400" y="25"/>
                  </a:lnTo>
                  <a:lnTo>
                    <a:pt x="135" y="66"/>
                  </a:lnTo>
                  <a:lnTo>
                    <a:pt x="137" y="78"/>
                  </a:lnTo>
                  <a:lnTo>
                    <a:pt x="31" y="92"/>
                  </a:lnTo>
                  <a:close/>
                </a:path>
              </a:pathLst>
            </a:custGeom>
            <a:grpFill/>
            <a:ln w="6350">
              <a:solidFill>
                <a:schemeClr val="bg1"/>
              </a:solidFill>
              <a:round/>
              <a:headEnd/>
              <a:tailEnd/>
            </a:ln>
          </p:spPr>
          <p:txBody>
            <a:bodyPr/>
            <a:lstStyle/>
            <a:p>
              <a:pPr>
                <a:defRPr/>
              </a:pPr>
              <a:endParaRPr lang="en-GB" dirty="0"/>
            </a:p>
          </p:txBody>
        </p:sp>
        <p:sp>
          <p:nvSpPr>
            <p:cNvPr id="25" name="Freeform 22">
              <a:extLst>
                <a:ext uri="{FF2B5EF4-FFF2-40B4-BE49-F238E27FC236}">
                  <a16:creationId xmlns:a16="http://schemas.microsoft.com/office/drawing/2014/main" id="{0598434B-8DC1-4049-8FAA-E6DCA9C23549}"/>
                </a:ext>
              </a:extLst>
            </p:cNvPr>
            <p:cNvSpPr>
              <a:spLocks/>
            </p:cNvSpPr>
            <p:nvPr/>
          </p:nvSpPr>
          <p:spPr bwMode="auto">
            <a:xfrm>
              <a:off x="6269840" y="4787900"/>
              <a:ext cx="1159074" cy="777875"/>
            </a:xfrm>
            <a:custGeom>
              <a:avLst/>
              <a:gdLst>
                <a:gd name="T0" fmla="*/ 0 w 561"/>
                <a:gd name="T1" fmla="*/ 39 h 409"/>
                <a:gd name="T2" fmla="*/ 212 w 561"/>
                <a:gd name="T3" fmla="*/ 23 h 409"/>
                <a:gd name="T4" fmla="*/ 234 w 561"/>
                <a:gd name="T5" fmla="*/ 50 h 409"/>
                <a:gd name="T6" fmla="*/ 463 w 561"/>
                <a:gd name="T7" fmla="*/ 23 h 409"/>
                <a:gd name="T8" fmla="*/ 502 w 561"/>
                <a:gd name="T9" fmla="*/ 45 h 409"/>
                <a:gd name="T10" fmla="*/ 502 w 561"/>
                <a:gd name="T11" fmla="*/ 3 h 409"/>
                <a:gd name="T12" fmla="*/ 500 w 561"/>
                <a:gd name="T13" fmla="*/ 0 h 409"/>
                <a:gd name="T14" fmla="*/ 545 w 561"/>
                <a:gd name="T15" fmla="*/ 2 h 409"/>
                <a:gd name="T16" fmla="*/ 593 w 561"/>
                <a:gd name="T17" fmla="*/ 65 h 409"/>
                <a:gd name="T18" fmla="*/ 670 w 561"/>
                <a:gd name="T19" fmla="*/ 151 h 409"/>
                <a:gd name="T20" fmla="*/ 709 w 561"/>
                <a:gd name="T21" fmla="*/ 225 h 409"/>
                <a:gd name="T22" fmla="*/ 763 w 561"/>
                <a:gd name="T23" fmla="*/ 277 h 409"/>
                <a:gd name="T24" fmla="*/ 774 w 561"/>
                <a:gd name="T25" fmla="*/ 352 h 409"/>
                <a:gd name="T26" fmla="*/ 756 w 561"/>
                <a:gd name="T27" fmla="*/ 397 h 409"/>
                <a:gd name="T28" fmla="*/ 674 w 561"/>
                <a:gd name="T29" fmla="*/ 409 h 409"/>
                <a:gd name="T30" fmla="*/ 660 w 561"/>
                <a:gd name="T31" fmla="*/ 390 h 409"/>
                <a:gd name="T32" fmla="*/ 604 w 561"/>
                <a:gd name="T33" fmla="*/ 363 h 409"/>
                <a:gd name="T34" fmla="*/ 586 w 561"/>
                <a:gd name="T35" fmla="*/ 335 h 409"/>
                <a:gd name="T36" fmla="*/ 571 w 561"/>
                <a:gd name="T37" fmla="*/ 324 h 409"/>
                <a:gd name="T38" fmla="*/ 561 w 561"/>
                <a:gd name="T39" fmla="*/ 298 h 409"/>
                <a:gd name="T40" fmla="*/ 547 w 561"/>
                <a:gd name="T41" fmla="*/ 305 h 409"/>
                <a:gd name="T42" fmla="*/ 502 w 561"/>
                <a:gd name="T43" fmla="*/ 271 h 409"/>
                <a:gd name="T44" fmla="*/ 514 w 561"/>
                <a:gd name="T45" fmla="*/ 239 h 409"/>
                <a:gd name="T46" fmla="*/ 502 w 561"/>
                <a:gd name="T47" fmla="*/ 222 h 409"/>
                <a:gd name="T48" fmla="*/ 489 w 561"/>
                <a:gd name="T49" fmla="*/ 228 h 409"/>
                <a:gd name="T50" fmla="*/ 490 w 561"/>
                <a:gd name="T51" fmla="*/ 246 h 409"/>
                <a:gd name="T52" fmla="*/ 475 w 561"/>
                <a:gd name="T53" fmla="*/ 222 h 409"/>
                <a:gd name="T54" fmla="*/ 476 w 561"/>
                <a:gd name="T55" fmla="*/ 164 h 409"/>
                <a:gd name="T56" fmla="*/ 448 w 561"/>
                <a:gd name="T57" fmla="*/ 130 h 409"/>
                <a:gd name="T58" fmla="*/ 376 w 561"/>
                <a:gd name="T59" fmla="*/ 102 h 409"/>
                <a:gd name="T60" fmla="*/ 339 w 561"/>
                <a:gd name="T61" fmla="*/ 70 h 409"/>
                <a:gd name="T62" fmla="*/ 298 w 561"/>
                <a:gd name="T63" fmla="*/ 67 h 409"/>
                <a:gd name="T64" fmla="*/ 282 w 561"/>
                <a:gd name="T65" fmla="*/ 87 h 409"/>
                <a:gd name="T66" fmla="*/ 222 w 561"/>
                <a:gd name="T67" fmla="*/ 101 h 409"/>
                <a:gd name="T68" fmla="*/ 185 w 561"/>
                <a:gd name="T69" fmla="*/ 87 h 409"/>
                <a:gd name="T70" fmla="*/ 168 w 561"/>
                <a:gd name="T71" fmla="*/ 65 h 409"/>
                <a:gd name="T72" fmla="*/ 55 w 561"/>
                <a:gd name="T73" fmla="*/ 84 h 409"/>
                <a:gd name="T74" fmla="*/ 31 w 561"/>
                <a:gd name="T75" fmla="*/ 69 h 409"/>
                <a:gd name="T76" fmla="*/ 4 w 561"/>
                <a:gd name="T77" fmla="*/ 85 h 409"/>
                <a:gd name="T78" fmla="*/ 0 w 561"/>
                <a:gd name="T79" fmla="*/ 39 h 4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1"/>
                <a:gd name="T121" fmla="*/ 0 h 409"/>
                <a:gd name="T122" fmla="*/ 561 w 561"/>
                <a:gd name="T123" fmla="*/ 409 h 4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1" h="409">
                  <a:moveTo>
                    <a:pt x="0" y="39"/>
                  </a:moveTo>
                  <a:lnTo>
                    <a:pt x="154" y="23"/>
                  </a:lnTo>
                  <a:lnTo>
                    <a:pt x="170" y="50"/>
                  </a:lnTo>
                  <a:lnTo>
                    <a:pt x="336" y="23"/>
                  </a:lnTo>
                  <a:lnTo>
                    <a:pt x="364" y="45"/>
                  </a:lnTo>
                  <a:lnTo>
                    <a:pt x="364" y="3"/>
                  </a:lnTo>
                  <a:lnTo>
                    <a:pt x="362" y="0"/>
                  </a:lnTo>
                  <a:lnTo>
                    <a:pt x="395" y="2"/>
                  </a:lnTo>
                  <a:lnTo>
                    <a:pt x="430" y="65"/>
                  </a:lnTo>
                  <a:lnTo>
                    <a:pt x="485" y="151"/>
                  </a:lnTo>
                  <a:lnTo>
                    <a:pt x="513" y="225"/>
                  </a:lnTo>
                  <a:lnTo>
                    <a:pt x="554" y="277"/>
                  </a:lnTo>
                  <a:lnTo>
                    <a:pt x="561" y="352"/>
                  </a:lnTo>
                  <a:lnTo>
                    <a:pt x="548" y="397"/>
                  </a:lnTo>
                  <a:lnTo>
                    <a:pt x="489" y="409"/>
                  </a:lnTo>
                  <a:lnTo>
                    <a:pt x="479" y="390"/>
                  </a:lnTo>
                  <a:lnTo>
                    <a:pt x="437" y="363"/>
                  </a:lnTo>
                  <a:lnTo>
                    <a:pt x="424" y="335"/>
                  </a:lnTo>
                  <a:lnTo>
                    <a:pt x="413" y="324"/>
                  </a:lnTo>
                  <a:lnTo>
                    <a:pt x="407" y="298"/>
                  </a:lnTo>
                  <a:lnTo>
                    <a:pt x="397" y="305"/>
                  </a:lnTo>
                  <a:lnTo>
                    <a:pt x="364" y="271"/>
                  </a:lnTo>
                  <a:lnTo>
                    <a:pt x="372" y="239"/>
                  </a:lnTo>
                  <a:lnTo>
                    <a:pt x="364" y="222"/>
                  </a:lnTo>
                  <a:lnTo>
                    <a:pt x="354" y="228"/>
                  </a:lnTo>
                  <a:lnTo>
                    <a:pt x="355" y="246"/>
                  </a:lnTo>
                  <a:lnTo>
                    <a:pt x="344" y="222"/>
                  </a:lnTo>
                  <a:lnTo>
                    <a:pt x="345" y="164"/>
                  </a:lnTo>
                  <a:lnTo>
                    <a:pt x="325" y="130"/>
                  </a:lnTo>
                  <a:lnTo>
                    <a:pt x="272" y="102"/>
                  </a:lnTo>
                  <a:lnTo>
                    <a:pt x="246" y="70"/>
                  </a:lnTo>
                  <a:lnTo>
                    <a:pt x="216" y="67"/>
                  </a:lnTo>
                  <a:lnTo>
                    <a:pt x="204" y="87"/>
                  </a:lnTo>
                  <a:lnTo>
                    <a:pt x="161" y="101"/>
                  </a:lnTo>
                  <a:lnTo>
                    <a:pt x="135" y="87"/>
                  </a:lnTo>
                  <a:lnTo>
                    <a:pt x="122" y="65"/>
                  </a:lnTo>
                  <a:lnTo>
                    <a:pt x="40" y="84"/>
                  </a:lnTo>
                  <a:lnTo>
                    <a:pt x="23" y="69"/>
                  </a:lnTo>
                  <a:lnTo>
                    <a:pt x="4" y="85"/>
                  </a:lnTo>
                  <a:lnTo>
                    <a:pt x="0" y="39"/>
                  </a:lnTo>
                  <a:close/>
                </a:path>
              </a:pathLst>
            </a:custGeom>
            <a:grpFill/>
            <a:ln w="6350">
              <a:solidFill>
                <a:schemeClr val="bg1"/>
              </a:solidFill>
              <a:round/>
              <a:headEnd/>
              <a:tailEnd/>
            </a:ln>
          </p:spPr>
          <p:txBody>
            <a:bodyPr/>
            <a:lstStyle/>
            <a:p>
              <a:pPr>
                <a:defRPr/>
              </a:pPr>
              <a:endParaRPr lang="en-GB" dirty="0"/>
            </a:p>
          </p:txBody>
        </p:sp>
        <p:sp>
          <p:nvSpPr>
            <p:cNvPr id="26" name="Freeform 23">
              <a:extLst>
                <a:ext uri="{FF2B5EF4-FFF2-40B4-BE49-F238E27FC236}">
                  <a16:creationId xmlns:a16="http://schemas.microsoft.com/office/drawing/2014/main" id="{72F953FE-3F68-4F3A-B005-4D0BBC04CB84}"/>
                </a:ext>
              </a:extLst>
            </p:cNvPr>
            <p:cNvSpPr>
              <a:spLocks/>
            </p:cNvSpPr>
            <p:nvPr/>
          </p:nvSpPr>
          <p:spPr bwMode="auto">
            <a:xfrm>
              <a:off x="6696324" y="3260725"/>
              <a:ext cx="529666" cy="549275"/>
            </a:xfrm>
            <a:custGeom>
              <a:avLst/>
              <a:gdLst>
                <a:gd name="T0" fmla="*/ 36 w 256"/>
                <a:gd name="T1" fmla="*/ 150 h 288"/>
                <a:gd name="T2" fmla="*/ 10 w 256"/>
                <a:gd name="T3" fmla="*/ 144 h 288"/>
                <a:gd name="T4" fmla="*/ 0 w 256"/>
                <a:gd name="T5" fmla="*/ 190 h 288"/>
                <a:gd name="T6" fmla="*/ 10 w 256"/>
                <a:gd name="T7" fmla="*/ 239 h 288"/>
                <a:gd name="T8" fmla="*/ 60 w 256"/>
                <a:gd name="T9" fmla="*/ 271 h 288"/>
                <a:gd name="T10" fmla="*/ 72 w 256"/>
                <a:gd name="T11" fmla="*/ 288 h 288"/>
                <a:gd name="T12" fmla="*/ 138 w 256"/>
                <a:gd name="T13" fmla="*/ 271 h 288"/>
                <a:gd name="T14" fmla="*/ 215 w 256"/>
                <a:gd name="T15" fmla="*/ 233 h 288"/>
                <a:gd name="T16" fmla="*/ 238 w 256"/>
                <a:gd name="T17" fmla="*/ 148 h 288"/>
                <a:gd name="T18" fmla="*/ 288 w 256"/>
                <a:gd name="T19" fmla="*/ 126 h 288"/>
                <a:gd name="T20" fmla="*/ 316 w 256"/>
                <a:gd name="T21" fmla="*/ 74 h 288"/>
                <a:gd name="T22" fmla="*/ 356 w 256"/>
                <a:gd name="T23" fmla="*/ 60 h 288"/>
                <a:gd name="T24" fmla="*/ 303 w 256"/>
                <a:gd name="T25" fmla="*/ 53 h 288"/>
                <a:gd name="T26" fmla="*/ 214 w 256"/>
                <a:gd name="T27" fmla="*/ 90 h 288"/>
                <a:gd name="T28" fmla="*/ 200 w 256"/>
                <a:gd name="T29" fmla="*/ 54 h 288"/>
                <a:gd name="T30" fmla="*/ 123 w 256"/>
                <a:gd name="T31" fmla="*/ 57 h 288"/>
                <a:gd name="T32" fmla="*/ 104 w 256"/>
                <a:gd name="T33" fmla="*/ 0 h 288"/>
                <a:gd name="T34" fmla="*/ 85 w 256"/>
                <a:gd name="T35" fmla="*/ 15 h 288"/>
                <a:gd name="T36" fmla="*/ 91 w 256"/>
                <a:gd name="T37" fmla="*/ 97 h 288"/>
                <a:gd name="T38" fmla="*/ 55 w 256"/>
                <a:gd name="T39" fmla="*/ 104 h 288"/>
                <a:gd name="T40" fmla="*/ 36 w 256"/>
                <a:gd name="T41" fmla="*/ 150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88"/>
                <a:gd name="T65" fmla="*/ 256 w 256"/>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88">
                  <a:moveTo>
                    <a:pt x="26" y="150"/>
                  </a:moveTo>
                  <a:lnTo>
                    <a:pt x="6" y="144"/>
                  </a:lnTo>
                  <a:lnTo>
                    <a:pt x="0" y="190"/>
                  </a:lnTo>
                  <a:lnTo>
                    <a:pt x="6" y="239"/>
                  </a:lnTo>
                  <a:lnTo>
                    <a:pt x="43" y="271"/>
                  </a:lnTo>
                  <a:lnTo>
                    <a:pt x="52" y="288"/>
                  </a:lnTo>
                  <a:lnTo>
                    <a:pt x="99" y="271"/>
                  </a:lnTo>
                  <a:lnTo>
                    <a:pt x="155" y="233"/>
                  </a:lnTo>
                  <a:lnTo>
                    <a:pt x="171" y="148"/>
                  </a:lnTo>
                  <a:lnTo>
                    <a:pt x="207" y="126"/>
                  </a:lnTo>
                  <a:lnTo>
                    <a:pt x="227" y="74"/>
                  </a:lnTo>
                  <a:lnTo>
                    <a:pt x="256" y="60"/>
                  </a:lnTo>
                  <a:lnTo>
                    <a:pt x="218" y="53"/>
                  </a:lnTo>
                  <a:lnTo>
                    <a:pt x="154" y="90"/>
                  </a:lnTo>
                  <a:lnTo>
                    <a:pt x="144" y="54"/>
                  </a:lnTo>
                  <a:lnTo>
                    <a:pt x="88" y="57"/>
                  </a:lnTo>
                  <a:lnTo>
                    <a:pt x="75" y="0"/>
                  </a:lnTo>
                  <a:lnTo>
                    <a:pt x="61" y="15"/>
                  </a:lnTo>
                  <a:lnTo>
                    <a:pt x="65" y="97"/>
                  </a:lnTo>
                  <a:lnTo>
                    <a:pt x="40" y="104"/>
                  </a:lnTo>
                  <a:lnTo>
                    <a:pt x="26" y="150"/>
                  </a:lnTo>
                  <a:close/>
                </a:path>
              </a:pathLst>
            </a:custGeom>
            <a:grpFill/>
            <a:ln w="6350">
              <a:solidFill>
                <a:schemeClr val="bg1"/>
              </a:solidFill>
              <a:round/>
              <a:headEnd/>
              <a:tailEnd/>
            </a:ln>
          </p:spPr>
          <p:txBody>
            <a:bodyPr/>
            <a:lstStyle/>
            <a:p>
              <a:pPr>
                <a:defRPr/>
              </a:pPr>
              <a:endParaRPr lang="en-GB" dirty="0"/>
            </a:p>
          </p:txBody>
        </p:sp>
        <p:sp>
          <p:nvSpPr>
            <p:cNvPr id="27" name="Freeform 24">
              <a:extLst>
                <a:ext uri="{FF2B5EF4-FFF2-40B4-BE49-F238E27FC236}">
                  <a16:creationId xmlns:a16="http://schemas.microsoft.com/office/drawing/2014/main" id="{6EF5E097-F6CA-4844-BDD5-32B172EB9610}"/>
                </a:ext>
              </a:extLst>
            </p:cNvPr>
            <p:cNvSpPr>
              <a:spLocks/>
            </p:cNvSpPr>
            <p:nvPr/>
          </p:nvSpPr>
          <p:spPr bwMode="auto">
            <a:xfrm>
              <a:off x="7492543" y="2346325"/>
              <a:ext cx="208082" cy="384175"/>
            </a:xfrm>
            <a:custGeom>
              <a:avLst/>
              <a:gdLst>
                <a:gd name="T0" fmla="*/ 0 w 101"/>
                <a:gd name="T1" fmla="*/ 21 h 202"/>
                <a:gd name="T2" fmla="*/ 100 w 101"/>
                <a:gd name="T3" fmla="*/ 0 h 202"/>
                <a:gd name="T4" fmla="*/ 137 w 101"/>
                <a:gd name="T5" fmla="*/ 55 h 202"/>
                <a:gd name="T6" fmla="*/ 118 w 101"/>
                <a:gd name="T7" fmla="*/ 70 h 202"/>
                <a:gd name="T8" fmla="*/ 126 w 101"/>
                <a:gd name="T9" fmla="*/ 192 h 202"/>
                <a:gd name="T10" fmla="*/ 68 w 101"/>
                <a:gd name="T11" fmla="*/ 202 h 202"/>
                <a:gd name="T12" fmla="*/ 39 w 101"/>
                <a:gd name="T13" fmla="*/ 152 h 202"/>
                <a:gd name="T14" fmla="*/ 38 w 101"/>
                <a:gd name="T15" fmla="*/ 92 h 202"/>
                <a:gd name="T16" fmla="*/ 13 w 101"/>
                <a:gd name="T17" fmla="*/ 74 h 202"/>
                <a:gd name="T18" fmla="*/ 0 w 101"/>
                <a:gd name="T19" fmla="*/ 21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202"/>
                <a:gd name="T32" fmla="*/ 101 w 101"/>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202">
                  <a:moveTo>
                    <a:pt x="0" y="21"/>
                  </a:moveTo>
                  <a:lnTo>
                    <a:pt x="74" y="0"/>
                  </a:lnTo>
                  <a:lnTo>
                    <a:pt x="101" y="55"/>
                  </a:lnTo>
                  <a:lnTo>
                    <a:pt x="87" y="70"/>
                  </a:lnTo>
                  <a:lnTo>
                    <a:pt x="93" y="192"/>
                  </a:lnTo>
                  <a:lnTo>
                    <a:pt x="50" y="202"/>
                  </a:lnTo>
                  <a:lnTo>
                    <a:pt x="29" y="152"/>
                  </a:lnTo>
                  <a:lnTo>
                    <a:pt x="28" y="92"/>
                  </a:lnTo>
                  <a:lnTo>
                    <a:pt x="9" y="74"/>
                  </a:lnTo>
                  <a:lnTo>
                    <a:pt x="0" y="21"/>
                  </a:lnTo>
                  <a:close/>
                </a:path>
              </a:pathLst>
            </a:custGeom>
            <a:grpFill/>
            <a:ln w="6350">
              <a:solidFill>
                <a:schemeClr val="bg1"/>
              </a:solidFill>
              <a:round/>
              <a:headEnd/>
              <a:tailEnd/>
            </a:ln>
          </p:spPr>
          <p:txBody>
            <a:bodyPr/>
            <a:lstStyle/>
            <a:p>
              <a:pPr>
                <a:defRPr/>
              </a:pPr>
              <a:endParaRPr lang="en-GB" dirty="0"/>
            </a:p>
          </p:txBody>
        </p:sp>
        <p:sp>
          <p:nvSpPr>
            <p:cNvPr id="28" name="Freeform 25">
              <a:extLst>
                <a:ext uri="{FF2B5EF4-FFF2-40B4-BE49-F238E27FC236}">
                  <a16:creationId xmlns:a16="http://schemas.microsoft.com/office/drawing/2014/main" id="{D2A0A74E-91D7-4D20-86F1-DD0D42739559}"/>
                </a:ext>
              </a:extLst>
            </p:cNvPr>
            <p:cNvSpPr>
              <a:spLocks/>
            </p:cNvSpPr>
            <p:nvPr/>
          </p:nvSpPr>
          <p:spPr bwMode="auto">
            <a:xfrm>
              <a:off x="7592286" y="2647950"/>
              <a:ext cx="445400" cy="201613"/>
            </a:xfrm>
            <a:custGeom>
              <a:avLst/>
              <a:gdLst>
                <a:gd name="T0" fmla="*/ 0 w 216"/>
                <a:gd name="T1" fmla="*/ 42 h 106"/>
                <a:gd name="T2" fmla="*/ 152 w 216"/>
                <a:gd name="T3" fmla="*/ 13 h 106"/>
                <a:gd name="T4" fmla="*/ 169 w 216"/>
                <a:gd name="T5" fmla="*/ 14 h 106"/>
                <a:gd name="T6" fmla="*/ 187 w 216"/>
                <a:gd name="T7" fmla="*/ 0 h 106"/>
                <a:gd name="T8" fmla="*/ 203 w 216"/>
                <a:gd name="T9" fmla="*/ 7 h 106"/>
                <a:gd name="T10" fmla="*/ 184 w 216"/>
                <a:gd name="T11" fmla="*/ 37 h 106"/>
                <a:gd name="T12" fmla="*/ 216 w 216"/>
                <a:gd name="T13" fmla="*/ 35 h 106"/>
                <a:gd name="T14" fmla="*/ 234 w 216"/>
                <a:gd name="T15" fmla="*/ 59 h 106"/>
                <a:gd name="T16" fmla="*/ 257 w 216"/>
                <a:gd name="T17" fmla="*/ 61 h 106"/>
                <a:gd name="T18" fmla="*/ 271 w 216"/>
                <a:gd name="T19" fmla="*/ 57 h 106"/>
                <a:gd name="T20" fmla="*/ 271 w 216"/>
                <a:gd name="T21" fmla="*/ 44 h 106"/>
                <a:gd name="T22" fmla="*/ 245 w 216"/>
                <a:gd name="T23" fmla="*/ 28 h 106"/>
                <a:gd name="T24" fmla="*/ 264 w 216"/>
                <a:gd name="T25" fmla="*/ 27 h 106"/>
                <a:gd name="T26" fmla="*/ 297 w 216"/>
                <a:gd name="T27" fmla="*/ 62 h 106"/>
                <a:gd name="T28" fmla="*/ 265 w 216"/>
                <a:gd name="T29" fmla="*/ 83 h 106"/>
                <a:gd name="T30" fmla="*/ 230 w 216"/>
                <a:gd name="T31" fmla="*/ 73 h 106"/>
                <a:gd name="T32" fmla="*/ 209 w 216"/>
                <a:gd name="T33" fmla="*/ 98 h 106"/>
                <a:gd name="T34" fmla="*/ 164 w 216"/>
                <a:gd name="T35" fmla="*/ 73 h 106"/>
                <a:gd name="T36" fmla="*/ 13 w 216"/>
                <a:gd name="T37" fmla="*/ 106 h 106"/>
                <a:gd name="T38" fmla="*/ 0 w 216"/>
                <a:gd name="T39" fmla="*/ 42 h 1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06"/>
                <a:gd name="T62" fmla="*/ 216 w 216"/>
                <a:gd name="T63" fmla="*/ 106 h 1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06">
                  <a:moveTo>
                    <a:pt x="0" y="42"/>
                  </a:moveTo>
                  <a:lnTo>
                    <a:pt x="110" y="13"/>
                  </a:lnTo>
                  <a:lnTo>
                    <a:pt x="123" y="14"/>
                  </a:lnTo>
                  <a:lnTo>
                    <a:pt x="137" y="0"/>
                  </a:lnTo>
                  <a:lnTo>
                    <a:pt x="148" y="7"/>
                  </a:lnTo>
                  <a:lnTo>
                    <a:pt x="134" y="37"/>
                  </a:lnTo>
                  <a:lnTo>
                    <a:pt x="157" y="35"/>
                  </a:lnTo>
                  <a:lnTo>
                    <a:pt x="170" y="59"/>
                  </a:lnTo>
                  <a:lnTo>
                    <a:pt x="186" y="61"/>
                  </a:lnTo>
                  <a:lnTo>
                    <a:pt x="197" y="57"/>
                  </a:lnTo>
                  <a:lnTo>
                    <a:pt x="197" y="44"/>
                  </a:lnTo>
                  <a:lnTo>
                    <a:pt x="178" y="28"/>
                  </a:lnTo>
                  <a:lnTo>
                    <a:pt x="192" y="27"/>
                  </a:lnTo>
                  <a:lnTo>
                    <a:pt x="216" y="62"/>
                  </a:lnTo>
                  <a:lnTo>
                    <a:pt x="193" y="83"/>
                  </a:lnTo>
                  <a:lnTo>
                    <a:pt x="167" y="73"/>
                  </a:lnTo>
                  <a:lnTo>
                    <a:pt x="151" y="98"/>
                  </a:lnTo>
                  <a:lnTo>
                    <a:pt x="118" y="73"/>
                  </a:lnTo>
                  <a:lnTo>
                    <a:pt x="9" y="106"/>
                  </a:lnTo>
                  <a:lnTo>
                    <a:pt x="0" y="42"/>
                  </a:lnTo>
                  <a:close/>
                </a:path>
              </a:pathLst>
            </a:custGeom>
            <a:grpFill/>
            <a:ln w="6350">
              <a:solidFill>
                <a:schemeClr val="bg1"/>
              </a:solidFill>
              <a:round/>
              <a:headEnd/>
              <a:tailEnd/>
            </a:ln>
          </p:spPr>
          <p:txBody>
            <a:bodyPr/>
            <a:lstStyle/>
            <a:p>
              <a:pPr>
                <a:defRPr/>
              </a:pPr>
              <a:endParaRPr lang="en-GB" dirty="0"/>
            </a:p>
          </p:txBody>
        </p:sp>
        <p:sp>
          <p:nvSpPr>
            <p:cNvPr id="29" name="Freeform 26">
              <a:extLst>
                <a:ext uri="{FF2B5EF4-FFF2-40B4-BE49-F238E27FC236}">
                  <a16:creationId xmlns:a16="http://schemas.microsoft.com/office/drawing/2014/main" id="{9E18E62C-FFEE-40EB-ACBE-CD85B312D722}"/>
                </a:ext>
              </a:extLst>
            </p:cNvPr>
            <p:cNvSpPr>
              <a:spLocks/>
            </p:cNvSpPr>
            <p:nvPr/>
          </p:nvSpPr>
          <p:spPr bwMode="auto">
            <a:xfrm>
              <a:off x="7643876" y="2271713"/>
              <a:ext cx="245916" cy="434975"/>
            </a:xfrm>
            <a:custGeom>
              <a:avLst/>
              <a:gdLst>
                <a:gd name="T0" fmla="*/ 34 w 119"/>
                <a:gd name="T1" fmla="*/ 0 h 228"/>
                <a:gd name="T2" fmla="*/ 0 w 119"/>
                <a:gd name="T3" fmla="*/ 40 h 228"/>
                <a:gd name="T4" fmla="*/ 37 w 119"/>
                <a:gd name="T5" fmla="*/ 93 h 228"/>
                <a:gd name="T6" fmla="*/ 15 w 119"/>
                <a:gd name="T7" fmla="*/ 107 h 228"/>
                <a:gd name="T8" fmla="*/ 24 w 119"/>
                <a:gd name="T9" fmla="*/ 228 h 228"/>
                <a:gd name="T10" fmla="*/ 116 w 119"/>
                <a:gd name="T11" fmla="*/ 211 h 228"/>
                <a:gd name="T12" fmla="*/ 141 w 119"/>
                <a:gd name="T13" fmla="*/ 211 h 228"/>
                <a:gd name="T14" fmla="*/ 154 w 119"/>
                <a:gd name="T15" fmla="*/ 198 h 228"/>
                <a:gd name="T16" fmla="*/ 154 w 119"/>
                <a:gd name="T17" fmla="*/ 176 h 228"/>
                <a:gd name="T18" fmla="*/ 165 w 119"/>
                <a:gd name="T19" fmla="*/ 161 h 228"/>
                <a:gd name="T20" fmla="*/ 113 w 119"/>
                <a:gd name="T21" fmla="*/ 144 h 228"/>
                <a:gd name="T22" fmla="*/ 47 w 119"/>
                <a:gd name="T23" fmla="*/ 11 h 228"/>
                <a:gd name="T24" fmla="*/ 34 w 119"/>
                <a:gd name="T25" fmla="*/ 0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8"/>
                <a:gd name="T41" fmla="*/ 119 w 119"/>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8">
                  <a:moveTo>
                    <a:pt x="25" y="0"/>
                  </a:moveTo>
                  <a:lnTo>
                    <a:pt x="0" y="40"/>
                  </a:lnTo>
                  <a:lnTo>
                    <a:pt x="27" y="93"/>
                  </a:lnTo>
                  <a:lnTo>
                    <a:pt x="11" y="107"/>
                  </a:lnTo>
                  <a:lnTo>
                    <a:pt x="17" y="228"/>
                  </a:lnTo>
                  <a:lnTo>
                    <a:pt x="84" y="211"/>
                  </a:lnTo>
                  <a:lnTo>
                    <a:pt x="102" y="211"/>
                  </a:lnTo>
                  <a:lnTo>
                    <a:pt x="112" y="198"/>
                  </a:lnTo>
                  <a:lnTo>
                    <a:pt x="112" y="176"/>
                  </a:lnTo>
                  <a:lnTo>
                    <a:pt x="119" y="161"/>
                  </a:lnTo>
                  <a:lnTo>
                    <a:pt x="82" y="144"/>
                  </a:lnTo>
                  <a:lnTo>
                    <a:pt x="34" y="11"/>
                  </a:lnTo>
                  <a:lnTo>
                    <a:pt x="25" y="0"/>
                  </a:lnTo>
                  <a:close/>
                </a:path>
              </a:pathLst>
            </a:custGeom>
            <a:grpFill/>
            <a:ln w="6350">
              <a:solidFill>
                <a:schemeClr val="bg1"/>
              </a:solidFill>
              <a:round/>
              <a:headEnd/>
              <a:tailEnd/>
            </a:ln>
          </p:spPr>
          <p:txBody>
            <a:bodyPr/>
            <a:lstStyle/>
            <a:p>
              <a:pPr>
                <a:defRPr/>
              </a:pPr>
              <a:endParaRPr lang="en-GB" dirty="0"/>
            </a:p>
          </p:txBody>
        </p:sp>
        <p:grpSp>
          <p:nvGrpSpPr>
            <p:cNvPr id="30" name="Group 29">
              <a:extLst>
                <a:ext uri="{FF2B5EF4-FFF2-40B4-BE49-F238E27FC236}">
                  <a16:creationId xmlns:a16="http://schemas.microsoft.com/office/drawing/2014/main" id="{1366E7EF-7CDE-4DE0-9260-74B249B9B079}"/>
                </a:ext>
              </a:extLst>
            </p:cNvPr>
            <p:cNvGrpSpPr>
              <a:grpSpLocks/>
            </p:cNvGrpSpPr>
            <p:nvPr/>
          </p:nvGrpSpPr>
          <p:grpSpPr bwMode="auto">
            <a:xfrm>
              <a:off x="2199628" y="2176832"/>
              <a:ext cx="5701793" cy="2675059"/>
              <a:chOff x="1657" y="1277"/>
              <a:chExt cx="2764" cy="1404"/>
            </a:xfrm>
            <a:grpFill/>
          </p:grpSpPr>
          <p:sp>
            <p:nvSpPr>
              <p:cNvPr id="44" name="Freeform 28">
                <a:extLst>
                  <a:ext uri="{FF2B5EF4-FFF2-40B4-BE49-F238E27FC236}">
                    <a16:creationId xmlns:a16="http://schemas.microsoft.com/office/drawing/2014/main" id="{9D75BDA7-5A83-4C19-93E2-4E7BD2AF1023}"/>
                  </a:ext>
                </a:extLst>
              </p:cNvPr>
              <p:cNvSpPr>
                <a:spLocks/>
              </p:cNvSpPr>
              <p:nvPr/>
            </p:nvSpPr>
            <p:spPr bwMode="auto">
              <a:xfrm>
                <a:off x="1657" y="1722"/>
                <a:ext cx="388" cy="629"/>
              </a:xfrm>
              <a:custGeom>
                <a:avLst/>
                <a:gdLst>
                  <a:gd name="T0" fmla="*/ 50 w 388"/>
                  <a:gd name="T1" fmla="*/ 0 h 629"/>
                  <a:gd name="T2" fmla="*/ 0 w 388"/>
                  <a:gd name="T3" fmla="*/ 250 h 629"/>
                  <a:gd name="T4" fmla="*/ 264 w 388"/>
                  <a:gd name="T5" fmla="*/ 629 h 629"/>
                  <a:gd name="T6" fmla="*/ 281 w 388"/>
                  <a:gd name="T7" fmla="*/ 613 h 629"/>
                  <a:gd name="T8" fmla="*/ 279 w 388"/>
                  <a:gd name="T9" fmla="*/ 538 h 629"/>
                  <a:gd name="T10" fmla="*/ 312 w 388"/>
                  <a:gd name="T11" fmla="*/ 544 h 629"/>
                  <a:gd name="T12" fmla="*/ 346 w 388"/>
                  <a:gd name="T13" fmla="*/ 313 h 629"/>
                  <a:gd name="T14" fmla="*/ 369 w 388"/>
                  <a:gd name="T15" fmla="*/ 157 h 629"/>
                  <a:gd name="T16" fmla="*/ 376 w 388"/>
                  <a:gd name="T17" fmla="*/ 110 h 629"/>
                  <a:gd name="T18" fmla="*/ 388 w 388"/>
                  <a:gd name="T19" fmla="*/ 67 h 629"/>
                  <a:gd name="T20" fmla="*/ 214 w 388"/>
                  <a:gd name="T21" fmla="*/ 38 h 629"/>
                  <a:gd name="T22" fmla="*/ 50 w 388"/>
                  <a:gd name="T23" fmla="*/ 0 h 6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
                  <a:gd name="T37" fmla="*/ 0 h 629"/>
                  <a:gd name="T38" fmla="*/ 388 w 388"/>
                  <a:gd name="T39" fmla="*/ 629 h 6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 h="629">
                    <a:moveTo>
                      <a:pt x="50" y="0"/>
                    </a:moveTo>
                    <a:lnTo>
                      <a:pt x="0" y="250"/>
                    </a:lnTo>
                    <a:lnTo>
                      <a:pt x="264" y="629"/>
                    </a:lnTo>
                    <a:lnTo>
                      <a:pt x="281" y="613"/>
                    </a:lnTo>
                    <a:lnTo>
                      <a:pt x="279" y="538"/>
                    </a:lnTo>
                    <a:lnTo>
                      <a:pt x="312" y="544"/>
                    </a:lnTo>
                    <a:lnTo>
                      <a:pt x="346" y="313"/>
                    </a:lnTo>
                    <a:lnTo>
                      <a:pt x="369" y="157"/>
                    </a:lnTo>
                    <a:lnTo>
                      <a:pt x="376" y="110"/>
                    </a:lnTo>
                    <a:lnTo>
                      <a:pt x="388" y="67"/>
                    </a:lnTo>
                    <a:lnTo>
                      <a:pt x="214" y="38"/>
                    </a:lnTo>
                    <a:lnTo>
                      <a:pt x="50" y="0"/>
                    </a:lnTo>
                    <a:close/>
                  </a:path>
                </a:pathLst>
              </a:custGeom>
              <a:grpFill/>
              <a:ln w="6350">
                <a:solidFill>
                  <a:schemeClr val="bg1"/>
                </a:solidFill>
                <a:round/>
                <a:headEnd/>
                <a:tailEnd/>
              </a:ln>
            </p:spPr>
            <p:txBody>
              <a:bodyPr/>
              <a:lstStyle/>
              <a:p>
                <a:pPr>
                  <a:defRPr/>
                </a:pPr>
                <a:endParaRPr lang="en-GB" dirty="0"/>
              </a:p>
            </p:txBody>
          </p:sp>
          <p:sp>
            <p:nvSpPr>
              <p:cNvPr id="45" name="Freeform 29">
                <a:extLst>
                  <a:ext uri="{FF2B5EF4-FFF2-40B4-BE49-F238E27FC236}">
                    <a16:creationId xmlns:a16="http://schemas.microsoft.com/office/drawing/2014/main" id="{053F844D-2F18-408E-8245-95FB5369ABB5}"/>
                  </a:ext>
                </a:extLst>
              </p:cNvPr>
              <p:cNvSpPr>
                <a:spLocks/>
              </p:cNvSpPr>
              <p:nvPr/>
            </p:nvSpPr>
            <p:spPr bwMode="auto">
              <a:xfrm>
                <a:off x="1978" y="1791"/>
                <a:ext cx="324" cy="449"/>
              </a:xfrm>
              <a:custGeom>
                <a:avLst/>
                <a:gdLst>
                  <a:gd name="T0" fmla="*/ 60 w 324"/>
                  <a:gd name="T1" fmla="*/ 0 h 449"/>
                  <a:gd name="T2" fmla="*/ 219 w 324"/>
                  <a:gd name="T3" fmla="*/ 23 h 449"/>
                  <a:gd name="T4" fmla="*/ 208 w 324"/>
                  <a:gd name="T5" fmla="*/ 109 h 449"/>
                  <a:gd name="T6" fmla="*/ 324 w 324"/>
                  <a:gd name="T7" fmla="*/ 121 h 449"/>
                  <a:gd name="T8" fmla="*/ 292 w 324"/>
                  <a:gd name="T9" fmla="*/ 449 h 449"/>
                  <a:gd name="T10" fmla="*/ 0 w 324"/>
                  <a:gd name="T11" fmla="*/ 415 h 449"/>
                  <a:gd name="T12" fmla="*/ 30 w 324"/>
                  <a:gd name="T13" fmla="*/ 205 h 449"/>
                  <a:gd name="T14" fmla="*/ 60 w 324"/>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449"/>
                  <a:gd name="T26" fmla="*/ 324 w 324"/>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449">
                    <a:moveTo>
                      <a:pt x="60" y="0"/>
                    </a:moveTo>
                    <a:lnTo>
                      <a:pt x="219" y="23"/>
                    </a:lnTo>
                    <a:lnTo>
                      <a:pt x="208" y="109"/>
                    </a:lnTo>
                    <a:lnTo>
                      <a:pt x="324" y="121"/>
                    </a:lnTo>
                    <a:lnTo>
                      <a:pt x="292" y="449"/>
                    </a:lnTo>
                    <a:lnTo>
                      <a:pt x="0" y="415"/>
                    </a:lnTo>
                    <a:lnTo>
                      <a:pt x="30" y="205"/>
                    </a:lnTo>
                    <a:lnTo>
                      <a:pt x="60" y="0"/>
                    </a:lnTo>
                    <a:close/>
                  </a:path>
                </a:pathLst>
              </a:custGeom>
              <a:grpFill/>
              <a:ln w="6350">
                <a:solidFill>
                  <a:schemeClr val="bg1"/>
                </a:solidFill>
                <a:round/>
                <a:headEnd/>
                <a:tailEnd/>
              </a:ln>
            </p:spPr>
            <p:txBody>
              <a:bodyPr/>
              <a:lstStyle/>
              <a:p>
                <a:pPr>
                  <a:defRPr/>
                </a:pPr>
                <a:endParaRPr lang="en-GB" dirty="0"/>
              </a:p>
            </p:txBody>
          </p:sp>
          <p:sp>
            <p:nvSpPr>
              <p:cNvPr id="46" name="Freeform 30">
                <a:extLst>
                  <a:ext uri="{FF2B5EF4-FFF2-40B4-BE49-F238E27FC236}">
                    <a16:creationId xmlns:a16="http://schemas.microsoft.com/office/drawing/2014/main" id="{52FC6EAD-0A95-4201-B288-8BB043319274}"/>
                  </a:ext>
                </a:extLst>
              </p:cNvPr>
              <p:cNvSpPr>
                <a:spLocks/>
              </p:cNvSpPr>
              <p:nvPr/>
            </p:nvSpPr>
            <p:spPr bwMode="auto">
              <a:xfrm>
                <a:off x="2183" y="1571"/>
                <a:ext cx="415" cy="365"/>
              </a:xfrm>
              <a:custGeom>
                <a:avLst/>
                <a:gdLst>
                  <a:gd name="T0" fmla="*/ 40 w 415"/>
                  <a:gd name="T1" fmla="*/ 0 h 365"/>
                  <a:gd name="T2" fmla="*/ 25 w 415"/>
                  <a:gd name="T3" fmla="*/ 136 h 365"/>
                  <a:gd name="T4" fmla="*/ 0 w 415"/>
                  <a:gd name="T5" fmla="*/ 331 h 365"/>
                  <a:gd name="T6" fmla="*/ 120 w 415"/>
                  <a:gd name="T7" fmla="*/ 342 h 365"/>
                  <a:gd name="T8" fmla="*/ 401 w 415"/>
                  <a:gd name="T9" fmla="*/ 365 h 365"/>
                  <a:gd name="T10" fmla="*/ 415 w 415"/>
                  <a:gd name="T11" fmla="*/ 37 h 365"/>
                  <a:gd name="T12" fmla="*/ 40 w 415"/>
                  <a:gd name="T13" fmla="*/ 0 h 365"/>
                  <a:gd name="T14" fmla="*/ 0 60000 65536"/>
                  <a:gd name="T15" fmla="*/ 0 60000 65536"/>
                  <a:gd name="T16" fmla="*/ 0 60000 65536"/>
                  <a:gd name="T17" fmla="*/ 0 60000 65536"/>
                  <a:gd name="T18" fmla="*/ 0 60000 65536"/>
                  <a:gd name="T19" fmla="*/ 0 60000 65536"/>
                  <a:gd name="T20" fmla="*/ 0 60000 65536"/>
                  <a:gd name="T21" fmla="*/ 0 w 415"/>
                  <a:gd name="T22" fmla="*/ 0 h 365"/>
                  <a:gd name="T23" fmla="*/ 415 w 415"/>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5" h="365">
                    <a:moveTo>
                      <a:pt x="40" y="0"/>
                    </a:moveTo>
                    <a:lnTo>
                      <a:pt x="25" y="136"/>
                    </a:lnTo>
                    <a:lnTo>
                      <a:pt x="0" y="331"/>
                    </a:lnTo>
                    <a:lnTo>
                      <a:pt x="120" y="342"/>
                    </a:lnTo>
                    <a:lnTo>
                      <a:pt x="401" y="365"/>
                    </a:lnTo>
                    <a:lnTo>
                      <a:pt x="415" y="37"/>
                    </a:lnTo>
                    <a:lnTo>
                      <a:pt x="40" y="0"/>
                    </a:lnTo>
                    <a:close/>
                  </a:path>
                </a:pathLst>
              </a:custGeom>
              <a:grpFill/>
              <a:ln w="6350">
                <a:solidFill>
                  <a:schemeClr val="bg1"/>
                </a:solidFill>
                <a:round/>
                <a:headEnd/>
                <a:tailEnd/>
              </a:ln>
            </p:spPr>
            <p:txBody>
              <a:bodyPr/>
              <a:lstStyle/>
              <a:p>
                <a:pPr>
                  <a:defRPr/>
                </a:pPr>
                <a:endParaRPr lang="en-GB" dirty="0"/>
              </a:p>
            </p:txBody>
          </p:sp>
          <p:sp>
            <p:nvSpPr>
              <p:cNvPr id="47" name="Freeform 31">
                <a:extLst>
                  <a:ext uri="{FF2B5EF4-FFF2-40B4-BE49-F238E27FC236}">
                    <a16:creationId xmlns:a16="http://schemas.microsoft.com/office/drawing/2014/main" id="{2C11F221-F283-4865-9170-ACEA1505BCEA}"/>
                  </a:ext>
                </a:extLst>
              </p:cNvPr>
              <p:cNvSpPr>
                <a:spLocks/>
              </p:cNvSpPr>
              <p:nvPr/>
            </p:nvSpPr>
            <p:spPr bwMode="auto">
              <a:xfrm>
                <a:off x="2267" y="1912"/>
                <a:ext cx="433" cy="347"/>
              </a:xfrm>
              <a:custGeom>
                <a:avLst/>
                <a:gdLst>
                  <a:gd name="T0" fmla="*/ 36 w 433"/>
                  <a:gd name="T1" fmla="*/ 0 h 347"/>
                  <a:gd name="T2" fmla="*/ 14 w 433"/>
                  <a:gd name="T3" fmla="*/ 208 h 347"/>
                  <a:gd name="T4" fmla="*/ 0 w 433"/>
                  <a:gd name="T5" fmla="*/ 328 h 347"/>
                  <a:gd name="T6" fmla="*/ 216 w 433"/>
                  <a:gd name="T7" fmla="*/ 339 h 347"/>
                  <a:gd name="T8" fmla="*/ 423 w 433"/>
                  <a:gd name="T9" fmla="*/ 347 h 347"/>
                  <a:gd name="T10" fmla="*/ 430 w 433"/>
                  <a:gd name="T11" fmla="*/ 184 h 347"/>
                  <a:gd name="T12" fmla="*/ 433 w 433"/>
                  <a:gd name="T13" fmla="*/ 26 h 347"/>
                  <a:gd name="T14" fmla="*/ 315 w 433"/>
                  <a:gd name="T15" fmla="*/ 23 h 347"/>
                  <a:gd name="T16" fmla="*/ 36 w 433"/>
                  <a:gd name="T17" fmla="*/ 0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347"/>
                  <a:gd name="T29" fmla="*/ 433 w 433"/>
                  <a:gd name="T30" fmla="*/ 347 h 3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347">
                    <a:moveTo>
                      <a:pt x="36" y="0"/>
                    </a:moveTo>
                    <a:lnTo>
                      <a:pt x="14" y="208"/>
                    </a:lnTo>
                    <a:lnTo>
                      <a:pt x="0" y="328"/>
                    </a:lnTo>
                    <a:lnTo>
                      <a:pt x="216" y="339"/>
                    </a:lnTo>
                    <a:lnTo>
                      <a:pt x="423" y="347"/>
                    </a:lnTo>
                    <a:lnTo>
                      <a:pt x="430" y="184"/>
                    </a:lnTo>
                    <a:lnTo>
                      <a:pt x="433" y="26"/>
                    </a:lnTo>
                    <a:lnTo>
                      <a:pt x="315" y="23"/>
                    </a:lnTo>
                    <a:lnTo>
                      <a:pt x="36" y="0"/>
                    </a:lnTo>
                    <a:close/>
                  </a:path>
                </a:pathLst>
              </a:custGeom>
              <a:grpFill/>
              <a:ln w="6350">
                <a:solidFill>
                  <a:schemeClr val="bg1"/>
                </a:solidFill>
                <a:round/>
                <a:headEnd/>
                <a:tailEnd/>
              </a:ln>
            </p:spPr>
            <p:txBody>
              <a:bodyPr/>
              <a:lstStyle/>
              <a:p>
                <a:pPr>
                  <a:defRPr/>
                </a:pPr>
                <a:endParaRPr lang="en-GB" dirty="0"/>
              </a:p>
            </p:txBody>
          </p:sp>
          <p:sp>
            <p:nvSpPr>
              <p:cNvPr id="48" name="Freeform 32">
                <a:extLst>
                  <a:ext uri="{FF2B5EF4-FFF2-40B4-BE49-F238E27FC236}">
                    <a16:creationId xmlns:a16="http://schemas.microsoft.com/office/drawing/2014/main" id="{42B27A1A-562B-46BC-8772-A95246863C5E}"/>
                  </a:ext>
                </a:extLst>
              </p:cNvPr>
              <p:cNvSpPr>
                <a:spLocks/>
              </p:cNvSpPr>
              <p:nvPr/>
            </p:nvSpPr>
            <p:spPr bwMode="auto">
              <a:xfrm>
                <a:off x="1877" y="2203"/>
                <a:ext cx="393" cy="469"/>
              </a:xfrm>
              <a:custGeom>
                <a:avLst/>
                <a:gdLst>
                  <a:gd name="T0" fmla="*/ 100 w 393"/>
                  <a:gd name="T1" fmla="*/ 0 h 469"/>
                  <a:gd name="T2" fmla="*/ 92 w 393"/>
                  <a:gd name="T3" fmla="*/ 61 h 469"/>
                  <a:gd name="T4" fmla="*/ 58 w 393"/>
                  <a:gd name="T5" fmla="*/ 54 h 469"/>
                  <a:gd name="T6" fmla="*/ 61 w 393"/>
                  <a:gd name="T7" fmla="*/ 133 h 469"/>
                  <a:gd name="T8" fmla="*/ 44 w 393"/>
                  <a:gd name="T9" fmla="*/ 148 h 469"/>
                  <a:gd name="T10" fmla="*/ 68 w 393"/>
                  <a:gd name="T11" fmla="*/ 197 h 469"/>
                  <a:gd name="T12" fmla="*/ 44 w 393"/>
                  <a:gd name="T13" fmla="*/ 218 h 469"/>
                  <a:gd name="T14" fmla="*/ 31 w 393"/>
                  <a:gd name="T15" fmla="*/ 253 h 469"/>
                  <a:gd name="T16" fmla="*/ 12 w 393"/>
                  <a:gd name="T17" fmla="*/ 287 h 469"/>
                  <a:gd name="T18" fmla="*/ 26 w 393"/>
                  <a:gd name="T19" fmla="*/ 307 h 469"/>
                  <a:gd name="T20" fmla="*/ 3 w 393"/>
                  <a:gd name="T21" fmla="*/ 315 h 469"/>
                  <a:gd name="T22" fmla="*/ 0 w 393"/>
                  <a:gd name="T23" fmla="*/ 347 h 469"/>
                  <a:gd name="T24" fmla="*/ 221 w 393"/>
                  <a:gd name="T25" fmla="*/ 467 h 469"/>
                  <a:gd name="T26" fmla="*/ 346 w 393"/>
                  <a:gd name="T27" fmla="*/ 469 h 469"/>
                  <a:gd name="T28" fmla="*/ 393 w 393"/>
                  <a:gd name="T29" fmla="*/ 37 h 469"/>
                  <a:gd name="T30" fmla="*/ 100 w 393"/>
                  <a:gd name="T31" fmla="*/ 0 h 4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3"/>
                  <a:gd name="T49" fmla="*/ 0 h 469"/>
                  <a:gd name="T50" fmla="*/ 393 w 393"/>
                  <a:gd name="T51" fmla="*/ 469 h 4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3" h="469">
                    <a:moveTo>
                      <a:pt x="100" y="0"/>
                    </a:moveTo>
                    <a:lnTo>
                      <a:pt x="92" y="61"/>
                    </a:lnTo>
                    <a:lnTo>
                      <a:pt x="58" y="54"/>
                    </a:lnTo>
                    <a:lnTo>
                      <a:pt x="61" y="133"/>
                    </a:lnTo>
                    <a:lnTo>
                      <a:pt x="44" y="148"/>
                    </a:lnTo>
                    <a:lnTo>
                      <a:pt x="68" y="197"/>
                    </a:lnTo>
                    <a:lnTo>
                      <a:pt x="44" y="218"/>
                    </a:lnTo>
                    <a:lnTo>
                      <a:pt x="31" y="253"/>
                    </a:lnTo>
                    <a:lnTo>
                      <a:pt x="12" y="287"/>
                    </a:lnTo>
                    <a:lnTo>
                      <a:pt x="26" y="307"/>
                    </a:lnTo>
                    <a:lnTo>
                      <a:pt x="3" y="315"/>
                    </a:lnTo>
                    <a:lnTo>
                      <a:pt x="0" y="347"/>
                    </a:lnTo>
                    <a:lnTo>
                      <a:pt x="221" y="467"/>
                    </a:lnTo>
                    <a:lnTo>
                      <a:pt x="346" y="469"/>
                    </a:lnTo>
                    <a:lnTo>
                      <a:pt x="393" y="37"/>
                    </a:lnTo>
                    <a:lnTo>
                      <a:pt x="100" y="0"/>
                    </a:lnTo>
                    <a:close/>
                  </a:path>
                </a:pathLst>
              </a:custGeom>
              <a:grpFill/>
              <a:ln w="6350">
                <a:solidFill>
                  <a:schemeClr val="bg1"/>
                </a:solidFill>
                <a:round/>
                <a:headEnd/>
                <a:tailEnd/>
              </a:ln>
            </p:spPr>
            <p:txBody>
              <a:bodyPr/>
              <a:lstStyle/>
              <a:p>
                <a:pPr>
                  <a:defRPr/>
                </a:pPr>
                <a:endParaRPr lang="en-GB" dirty="0"/>
              </a:p>
            </p:txBody>
          </p:sp>
          <p:sp>
            <p:nvSpPr>
              <p:cNvPr id="49" name="Freeform 33">
                <a:extLst>
                  <a:ext uri="{FF2B5EF4-FFF2-40B4-BE49-F238E27FC236}">
                    <a16:creationId xmlns:a16="http://schemas.microsoft.com/office/drawing/2014/main" id="{EDDA9195-68DF-4649-8B41-661F3C03A672}"/>
                  </a:ext>
                </a:extLst>
              </p:cNvPr>
              <p:cNvSpPr>
                <a:spLocks/>
              </p:cNvSpPr>
              <p:nvPr/>
            </p:nvSpPr>
            <p:spPr bwMode="auto">
              <a:xfrm>
                <a:off x="2220" y="2236"/>
                <a:ext cx="417" cy="445"/>
              </a:xfrm>
              <a:custGeom>
                <a:avLst/>
                <a:gdLst>
                  <a:gd name="T0" fmla="*/ 50 w 417"/>
                  <a:gd name="T1" fmla="*/ 0 h 445"/>
                  <a:gd name="T2" fmla="*/ 417 w 417"/>
                  <a:gd name="T3" fmla="*/ 18 h 445"/>
                  <a:gd name="T4" fmla="*/ 399 w 417"/>
                  <a:gd name="T5" fmla="*/ 411 h 445"/>
                  <a:gd name="T6" fmla="*/ 280 w 417"/>
                  <a:gd name="T7" fmla="*/ 403 h 445"/>
                  <a:gd name="T8" fmla="*/ 168 w 417"/>
                  <a:gd name="T9" fmla="*/ 400 h 445"/>
                  <a:gd name="T10" fmla="*/ 168 w 417"/>
                  <a:gd name="T11" fmla="*/ 415 h 445"/>
                  <a:gd name="T12" fmla="*/ 75 w 417"/>
                  <a:gd name="T13" fmla="*/ 415 h 445"/>
                  <a:gd name="T14" fmla="*/ 70 w 417"/>
                  <a:gd name="T15" fmla="*/ 445 h 445"/>
                  <a:gd name="T16" fmla="*/ 0 w 417"/>
                  <a:gd name="T17" fmla="*/ 435 h 445"/>
                  <a:gd name="T18" fmla="*/ 39 w 417"/>
                  <a:gd name="T19" fmla="*/ 102 h 445"/>
                  <a:gd name="T20" fmla="*/ 50 w 417"/>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445"/>
                  <a:gd name="T35" fmla="*/ 417 w 417"/>
                  <a:gd name="T36" fmla="*/ 445 h 4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445">
                    <a:moveTo>
                      <a:pt x="50" y="0"/>
                    </a:moveTo>
                    <a:lnTo>
                      <a:pt x="417" y="18"/>
                    </a:lnTo>
                    <a:lnTo>
                      <a:pt x="399" y="411"/>
                    </a:lnTo>
                    <a:lnTo>
                      <a:pt x="280" y="403"/>
                    </a:lnTo>
                    <a:lnTo>
                      <a:pt x="168" y="400"/>
                    </a:lnTo>
                    <a:lnTo>
                      <a:pt x="168" y="415"/>
                    </a:lnTo>
                    <a:lnTo>
                      <a:pt x="75" y="415"/>
                    </a:lnTo>
                    <a:lnTo>
                      <a:pt x="70" y="445"/>
                    </a:lnTo>
                    <a:lnTo>
                      <a:pt x="0" y="435"/>
                    </a:lnTo>
                    <a:lnTo>
                      <a:pt x="39" y="102"/>
                    </a:lnTo>
                    <a:lnTo>
                      <a:pt x="50" y="0"/>
                    </a:lnTo>
                    <a:close/>
                  </a:path>
                </a:pathLst>
              </a:custGeom>
              <a:grpFill/>
              <a:ln w="6350">
                <a:solidFill>
                  <a:schemeClr val="bg1"/>
                </a:solidFill>
                <a:round/>
                <a:headEnd/>
                <a:tailEnd/>
              </a:ln>
            </p:spPr>
            <p:txBody>
              <a:bodyPr/>
              <a:lstStyle/>
              <a:p>
                <a:pPr>
                  <a:defRPr/>
                </a:pPr>
                <a:endParaRPr lang="en-GB" dirty="0"/>
              </a:p>
            </p:txBody>
          </p:sp>
          <p:sp>
            <p:nvSpPr>
              <p:cNvPr id="50" name="Freeform 34">
                <a:extLst>
                  <a:ext uri="{FF2B5EF4-FFF2-40B4-BE49-F238E27FC236}">
                    <a16:creationId xmlns:a16="http://schemas.microsoft.com/office/drawing/2014/main" id="{EE701A10-269A-4EE5-B5FB-51BCE44CF520}"/>
                  </a:ext>
                </a:extLst>
              </p:cNvPr>
              <p:cNvSpPr>
                <a:spLocks/>
              </p:cNvSpPr>
              <p:nvPr/>
            </p:nvSpPr>
            <p:spPr bwMode="auto">
              <a:xfrm>
                <a:off x="2599" y="1277"/>
                <a:ext cx="407" cy="256"/>
              </a:xfrm>
              <a:custGeom>
                <a:avLst/>
                <a:gdLst>
                  <a:gd name="T0" fmla="*/ 1 w 407"/>
                  <a:gd name="T1" fmla="*/ 0 h 256"/>
                  <a:gd name="T2" fmla="*/ 342 w 407"/>
                  <a:gd name="T3" fmla="*/ 8 h 256"/>
                  <a:gd name="T4" fmla="*/ 367 w 407"/>
                  <a:gd name="T5" fmla="*/ 83 h 256"/>
                  <a:gd name="T6" fmla="*/ 391 w 407"/>
                  <a:gd name="T7" fmla="*/ 141 h 256"/>
                  <a:gd name="T8" fmla="*/ 407 w 407"/>
                  <a:gd name="T9" fmla="*/ 235 h 256"/>
                  <a:gd name="T10" fmla="*/ 397 w 407"/>
                  <a:gd name="T11" fmla="*/ 256 h 256"/>
                  <a:gd name="T12" fmla="*/ 272 w 407"/>
                  <a:gd name="T13" fmla="*/ 253 h 256"/>
                  <a:gd name="T14" fmla="*/ 0 w 407"/>
                  <a:gd name="T15" fmla="*/ 248 h 256"/>
                  <a:gd name="T16" fmla="*/ 1 w 407"/>
                  <a:gd name="T17" fmla="*/ 0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7"/>
                  <a:gd name="T28" fmla="*/ 0 h 256"/>
                  <a:gd name="T29" fmla="*/ 407 w 407"/>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7" h="256">
                    <a:moveTo>
                      <a:pt x="1" y="0"/>
                    </a:moveTo>
                    <a:lnTo>
                      <a:pt x="342" y="8"/>
                    </a:lnTo>
                    <a:lnTo>
                      <a:pt x="367" y="83"/>
                    </a:lnTo>
                    <a:lnTo>
                      <a:pt x="391" y="141"/>
                    </a:lnTo>
                    <a:lnTo>
                      <a:pt x="407" y="235"/>
                    </a:lnTo>
                    <a:lnTo>
                      <a:pt x="397" y="256"/>
                    </a:lnTo>
                    <a:lnTo>
                      <a:pt x="272" y="253"/>
                    </a:lnTo>
                    <a:lnTo>
                      <a:pt x="0" y="248"/>
                    </a:lnTo>
                    <a:lnTo>
                      <a:pt x="1" y="0"/>
                    </a:lnTo>
                    <a:close/>
                  </a:path>
                </a:pathLst>
              </a:custGeom>
              <a:grpFill/>
              <a:ln w="6350">
                <a:solidFill>
                  <a:schemeClr val="bg1"/>
                </a:solidFill>
                <a:round/>
                <a:headEnd/>
                <a:tailEnd/>
              </a:ln>
            </p:spPr>
            <p:txBody>
              <a:bodyPr/>
              <a:lstStyle/>
              <a:p>
                <a:pPr>
                  <a:defRPr/>
                </a:pPr>
                <a:endParaRPr lang="en-GB" dirty="0"/>
              </a:p>
            </p:txBody>
          </p:sp>
          <p:sp>
            <p:nvSpPr>
              <p:cNvPr id="51" name="Freeform 35">
                <a:extLst>
                  <a:ext uri="{FF2B5EF4-FFF2-40B4-BE49-F238E27FC236}">
                    <a16:creationId xmlns:a16="http://schemas.microsoft.com/office/drawing/2014/main" id="{9D4FDF83-505A-49E9-A3FD-5A71ED857110}"/>
                  </a:ext>
                </a:extLst>
              </p:cNvPr>
              <p:cNvSpPr>
                <a:spLocks/>
              </p:cNvSpPr>
              <p:nvPr/>
            </p:nvSpPr>
            <p:spPr bwMode="auto">
              <a:xfrm>
                <a:off x="2588" y="1524"/>
                <a:ext cx="428" cy="300"/>
              </a:xfrm>
              <a:custGeom>
                <a:avLst/>
                <a:gdLst>
                  <a:gd name="T0" fmla="*/ 8 w 428"/>
                  <a:gd name="T1" fmla="*/ 0 h 300"/>
                  <a:gd name="T2" fmla="*/ 7 w 428"/>
                  <a:gd name="T3" fmla="*/ 116 h 300"/>
                  <a:gd name="T4" fmla="*/ 0 w 428"/>
                  <a:gd name="T5" fmla="*/ 252 h 300"/>
                  <a:gd name="T6" fmla="*/ 311 w 428"/>
                  <a:gd name="T7" fmla="*/ 257 h 300"/>
                  <a:gd name="T8" fmla="*/ 344 w 428"/>
                  <a:gd name="T9" fmla="*/ 276 h 300"/>
                  <a:gd name="T10" fmla="*/ 367 w 428"/>
                  <a:gd name="T11" fmla="*/ 250 h 300"/>
                  <a:gd name="T12" fmla="*/ 428 w 428"/>
                  <a:gd name="T13" fmla="*/ 300 h 300"/>
                  <a:gd name="T14" fmla="*/ 419 w 428"/>
                  <a:gd name="T15" fmla="*/ 248 h 300"/>
                  <a:gd name="T16" fmla="*/ 425 w 428"/>
                  <a:gd name="T17" fmla="*/ 208 h 300"/>
                  <a:gd name="T18" fmla="*/ 428 w 428"/>
                  <a:gd name="T19" fmla="*/ 71 h 300"/>
                  <a:gd name="T20" fmla="*/ 401 w 428"/>
                  <a:gd name="T21" fmla="*/ 42 h 300"/>
                  <a:gd name="T22" fmla="*/ 412 w 428"/>
                  <a:gd name="T23" fmla="*/ 4 h 300"/>
                  <a:gd name="T24" fmla="*/ 208 w 428"/>
                  <a:gd name="T25" fmla="*/ 3 h 300"/>
                  <a:gd name="T26" fmla="*/ 8 w 428"/>
                  <a:gd name="T27" fmla="*/ 0 h 3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8"/>
                  <a:gd name="T43" fmla="*/ 0 h 300"/>
                  <a:gd name="T44" fmla="*/ 428 w 428"/>
                  <a:gd name="T45" fmla="*/ 300 h 3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8" h="300">
                    <a:moveTo>
                      <a:pt x="8" y="0"/>
                    </a:moveTo>
                    <a:lnTo>
                      <a:pt x="7" y="116"/>
                    </a:lnTo>
                    <a:lnTo>
                      <a:pt x="0" y="252"/>
                    </a:lnTo>
                    <a:lnTo>
                      <a:pt x="311" y="257"/>
                    </a:lnTo>
                    <a:lnTo>
                      <a:pt x="344" y="276"/>
                    </a:lnTo>
                    <a:lnTo>
                      <a:pt x="367" y="250"/>
                    </a:lnTo>
                    <a:lnTo>
                      <a:pt x="428" y="300"/>
                    </a:lnTo>
                    <a:lnTo>
                      <a:pt x="419" y="248"/>
                    </a:lnTo>
                    <a:lnTo>
                      <a:pt x="425" y="208"/>
                    </a:lnTo>
                    <a:lnTo>
                      <a:pt x="428" y="71"/>
                    </a:lnTo>
                    <a:lnTo>
                      <a:pt x="401" y="42"/>
                    </a:lnTo>
                    <a:lnTo>
                      <a:pt x="412" y="4"/>
                    </a:lnTo>
                    <a:lnTo>
                      <a:pt x="208" y="3"/>
                    </a:lnTo>
                    <a:lnTo>
                      <a:pt x="8" y="0"/>
                    </a:lnTo>
                    <a:close/>
                  </a:path>
                </a:pathLst>
              </a:custGeom>
              <a:grpFill/>
              <a:ln w="6350">
                <a:solidFill>
                  <a:schemeClr val="bg1"/>
                </a:solidFill>
                <a:round/>
                <a:headEnd/>
                <a:tailEnd/>
              </a:ln>
            </p:spPr>
            <p:txBody>
              <a:bodyPr/>
              <a:lstStyle/>
              <a:p>
                <a:pPr>
                  <a:defRPr/>
                </a:pPr>
                <a:endParaRPr lang="en-GB" dirty="0"/>
              </a:p>
            </p:txBody>
          </p:sp>
          <p:sp>
            <p:nvSpPr>
              <p:cNvPr id="52" name="Freeform 36">
                <a:extLst>
                  <a:ext uri="{FF2B5EF4-FFF2-40B4-BE49-F238E27FC236}">
                    <a16:creationId xmlns:a16="http://schemas.microsoft.com/office/drawing/2014/main" id="{2070092D-D5C0-4F31-8F0E-F3FE8B45E1B2}"/>
                  </a:ext>
                </a:extLst>
              </p:cNvPr>
              <p:cNvSpPr>
                <a:spLocks/>
              </p:cNvSpPr>
              <p:nvPr/>
            </p:nvSpPr>
            <p:spPr bwMode="auto">
              <a:xfrm>
                <a:off x="2582" y="1773"/>
                <a:ext cx="510" cy="247"/>
              </a:xfrm>
              <a:custGeom>
                <a:avLst/>
                <a:gdLst>
                  <a:gd name="T0" fmla="*/ 5 w 510"/>
                  <a:gd name="T1" fmla="*/ 0 h 247"/>
                  <a:gd name="T2" fmla="*/ 0 w 510"/>
                  <a:gd name="T3" fmla="*/ 163 h 247"/>
                  <a:gd name="T4" fmla="*/ 115 w 510"/>
                  <a:gd name="T5" fmla="*/ 167 h 247"/>
                  <a:gd name="T6" fmla="*/ 114 w 510"/>
                  <a:gd name="T7" fmla="*/ 247 h 247"/>
                  <a:gd name="T8" fmla="*/ 269 w 510"/>
                  <a:gd name="T9" fmla="*/ 245 h 247"/>
                  <a:gd name="T10" fmla="*/ 408 w 510"/>
                  <a:gd name="T11" fmla="*/ 242 h 247"/>
                  <a:gd name="T12" fmla="*/ 510 w 510"/>
                  <a:gd name="T13" fmla="*/ 245 h 247"/>
                  <a:gd name="T14" fmla="*/ 478 w 510"/>
                  <a:gd name="T15" fmla="*/ 175 h 247"/>
                  <a:gd name="T16" fmla="*/ 456 w 510"/>
                  <a:gd name="T17" fmla="*/ 110 h 247"/>
                  <a:gd name="T18" fmla="*/ 432 w 510"/>
                  <a:gd name="T19" fmla="*/ 43 h 247"/>
                  <a:gd name="T20" fmla="*/ 374 w 510"/>
                  <a:gd name="T21" fmla="*/ 1 h 247"/>
                  <a:gd name="T22" fmla="*/ 348 w 510"/>
                  <a:gd name="T23" fmla="*/ 26 h 247"/>
                  <a:gd name="T24" fmla="*/ 316 w 510"/>
                  <a:gd name="T25" fmla="*/ 8 h 247"/>
                  <a:gd name="T26" fmla="*/ 177 w 510"/>
                  <a:gd name="T27" fmla="*/ 3 h 247"/>
                  <a:gd name="T28" fmla="*/ 5 w 510"/>
                  <a:gd name="T29" fmla="*/ 0 h 2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0"/>
                  <a:gd name="T46" fmla="*/ 0 h 247"/>
                  <a:gd name="T47" fmla="*/ 510 w 510"/>
                  <a:gd name="T48" fmla="*/ 247 h 2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0" h="247">
                    <a:moveTo>
                      <a:pt x="5" y="0"/>
                    </a:moveTo>
                    <a:lnTo>
                      <a:pt x="0" y="163"/>
                    </a:lnTo>
                    <a:lnTo>
                      <a:pt x="115" y="167"/>
                    </a:lnTo>
                    <a:lnTo>
                      <a:pt x="114" y="247"/>
                    </a:lnTo>
                    <a:lnTo>
                      <a:pt x="269" y="245"/>
                    </a:lnTo>
                    <a:lnTo>
                      <a:pt x="408" y="242"/>
                    </a:lnTo>
                    <a:lnTo>
                      <a:pt x="510" y="245"/>
                    </a:lnTo>
                    <a:lnTo>
                      <a:pt x="478" y="175"/>
                    </a:lnTo>
                    <a:lnTo>
                      <a:pt x="456" y="110"/>
                    </a:lnTo>
                    <a:lnTo>
                      <a:pt x="432" y="43"/>
                    </a:lnTo>
                    <a:lnTo>
                      <a:pt x="374" y="1"/>
                    </a:lnTo>
                    <a:lnTo>
                      <a:pt x="348" y="26"/>
                    </a:lnTo>
                    <a:lnTo>
                      <a:pt x="316" y="8"/>
                    </a:lnTo>
                    <a:lnTo>
                      <a:pt x="177" y="3"/>
                    </a:lnTo>
                    <a:lnTo>
                      <a:pt x="5" y="0"/>
                    </a:lnTo>
                    <a:close/>
                  </a:path>
                </a:pathLst>
              </a:custGeom>
              <a:grpFill/>
              <a:ln w="6350">
                <a:solidFill>
                  <a:schemeClr val="bg1"/>
                </a:solidFill>
                <a:round/>
                <a:headEnd/>
                <a:tailEnd/>
              </a:ln>
            </p:spPr>
            <p:txBody>
              <a:bodyPr/>
              <a:lstStyle/>
              <a:p>
                <a:pPr>
                  <a:defRPr/>
                </a:pPr>
                <a:endParaRPr lang="en-GB" dirty="0"/>
              </a:p>
            </p:txBody>
          </p:sp>
          <p:sp>
            <p:nvSpPr>
              <p:cNvPr id="53" name="Freeform 37">
                <a:extLst>
                  <a:ext uri="{FF2B5EF4-FFF2-40B4-BE49-F238E27FC236}">
                    <a16:creationId xmlns:a16="http://schemas.microsoft.com/office/drawing/2014/main" id="{E1EB0082-2BF0-4D9B-A0F0-8DB65D08CA45}"/>
                  </a:ext>
                </a:extLst>
              </p:cNvPr>
              <p:cNvSpPr>
                <a:spLocks/>
              </p:cNvSpPr>
              <p:nvPr/>
            </p:nvSpPr>
            <p:spPr bwMode="auto">
              <a:xfrm>
                <a:off x="2690" y="2014"/>
                <a:ext cx="449" cy="246"/>
              </a:xfrm>
              <a:custGeom>
                <a:avLst/>
                <a:gdLst>
                  <a:gd name="T0" fmla="*/ 5 w 449"/>
                  <a:gd name="T1" fmla="*/ 2 h 246"/>
                  <a:gd name="T2" fmla="*/ 3 w 449"/>
                  <a:gd name="T3" fmla="*/ 143 h 246"/>
                  <a:gd name="T4" fmla="*/ 0 w 449"/>
                  <a:gd name="T5" fmla="*/ 243 h 246"/>
                  <a:gd name="T6" fmla="*/ 449 w 449"/>
                  <a:gd name="T7" fmla="*/ 246 h 246"/>
                  <a:gd name="T8" fmla="*/ 440 w 449"/>
                  <a:gd name="T9" fmla="*/ 118 h 246"/>
                  <a:gd name="T10" fmla="*/ 440 w 449"/>
                  <a:gd name="T11" fmla="*/ 69 h 246"/>
                  <a:gd name="T12" fmla="*/ 404 w 449"/>
                  <a:gd name="T13" fmla="*/ 40 h 246"/>
                  <a:gd name="T14" fmla="*/ 415 w 449"/>
                  <a:gd name="T15" fmla="*/ 14 h 246"/>
                  <a:gd name="T16" fmla="*/ 399 w 449"/>
                  <a:gd name="T17" fmla="*/ 0 h 246"/>
                  <a:gd name="T18" fmla="*/ 196 w 449"/>
                  <a:gd name="T19" fmla="*/ 2 h 246"/>
                  <a:gd name="T20" fmla="*/ 5 w 449"/>
                  <a:gd name="T21" fmla="*/ 2 h 2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9"/>
                  <a:gd name="T34" fmla="*/ 0 h 246"/>
                  <a:gd name="T35" fmla="*/ 449 w 449"/>
                  <a:gd name="T36" fmla="*/ 246 h 2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9" h="246">
                    <a:moveTo>
                      <a:pt x="5" y="2"/>
                    </a:moveTo>
                    <a:lnTo>
                      <a:pt x="3" y="143"/>
                    </a:lnTo>
                    <a:lnTo>
                      <a:pt x="0" y="243"/>
                    </a:lnTo>
                    <a:lnTo>
                      <a:pt x="449" y="246"/>
                    </a:lnTo>
                    <a:lnTo>
                      <a:pt x="440" y="118"/>
                    </a:lnTo>
                    <a:lnTo>
                      <a:pt x="440" y="69"/>
                    </a:lnTo>
                    <a:lnTo>
                      <a:pt x="404" y="40"/>
                    </a:lnTo>
                    <a:lnTo>
                      <a:pt x="415" y="14"/>
                    </a:lnTo>
                    <a:lnTo>
                      <a:pt x="399" y="0"/>
                    </a:lnTo>
                    <a:lnTo>
                      <a:pt x="196" y="2"/>
                    </a:lnTo>
                    <a:lnTo>
                      <a:pt x="5" y="2"/>
                    </a:lnTo>
                    <a:close/>
                  </a:path>
                </a:pathLst>
              </a:custGeom>
              <a:grpFill/>
              <a:ln w="6350">
                <a:solidFill>
                  <a:schemeClr val="bg1"/>
                </a:solidFill>
                <a:round/>
                <a:headEnd/>
                <a:tailEnd/>
              </a:ln>
            </p:spPr>
            <p:txBody>
              <a:bodyPr/>
              <a:lstStyle/>
              <a:p>
                <a:pPr>
                  <a:defRPr/>
                </a:pPr>
                <a:endParaRPr lang="en-GB" dirty="0"/>
              </a:p>
            </p:txBody>
          </p:sp>
          <p:sp>
            <p:nvSpPr>
              <p:cNvPr id="54" name="Freeform 38">
                <a:extLst>
                  <a:ext uri="{FF2B5EF4-FFF2-40B4-BE49-F238E27FC236}">
                    <a16:creationId xmlns:a16="http://schemas.microsoft.com/office/drawing/2014/main" id="{26934ECF-B65A-4F99-98F9-9362158C2EDC}"/>
                  </a:ext>
                </a:extLst>
              </p:cNvPr>
              <p:cNvSpPr>
                <a:spLocks/>
              </p:cNvSpPr>
              <p:nvPr/>
            </p:nvSpPr>
            <p:spPr bwMode="auto">
              <a:xfrm>
                <a:off x="2630" y="2254"/>
                <a:ext cx="523" cy="270"/>
              </a:xfrm>
              <a:custGeom>
                <a:avLst/>
                <a:gdLst>
                  <a:gd name="T0" fmla="*/ 3 w 523"/>
                  <a:gd name="T1" fmla="*/ 0 h 270"/>
                  <a:gd name="T2" fmla="*/ 0 w 523"/>
                  <a:gd name="T3" fmla="*/ 48 h 270"/>
                  <a:gd name="T4" fmla="*/ 186 w 523"/>
                  <a:gd name="T5" fmla="*/ 55 h 270"/>
                  <a:gd name="T6" fmla="*/ 187 w 523"/>
                  <a:gd name="T7" fmla="*/ 209 h 270"/>
                  <a:gd name="T8" fmla="*/ 282 w 523"/>
                  <a:gd name="T9" fmla="*/ 251 h 270"/>
                  <a:gd name="T10" fmla="*/ 308 w 523"/>
                  <a:gd name="T11" fmla="*/ 236 h 270"/>
                  <a:gd name="T12" fmla="*/ 369 w 523"/>
                  <a:gd name="T13" fmla="*/ 270 h 270"/>
                  <a:gd name="T14" fmla="*/ 408 w 523"/>
                  <a:gd name="T15" fmla="*/ 269 h 270"/>
                  <a:gd name="T16" fmla="*/ 480 w 523"/>
                  <a:gd name="T17" fmla="*/ 236 h 270"/>
                  <a:gd name="T18" fmla="*/ 523 w 523"/>
                  <a:gd name="T19" fmla="*/ 268 h 270"/>
                  <a:gd name="T20" fmla="*/ 523 w 523"/>
                  <a:gd name="T21" fmla="*/ 101 h 270"/>
                  <a:gd name="T22" fmla="*/ 510 w 523"/>
                  <a:gd name="T23" fmla="*/ 3 h 270"/>
                  <a:gd name="T24" fmla="*/ 3 w 523"/>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3"/>
                  <a:gd name="T40" fmla="*/ 0 h 270"/>
                  <a:gd name="T41" fmla="*/ 523 w 523"/>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3" h="270">
                    <a:moveTo>
                      <a:pt x="3" y="0"/>
                    </a:moveTo>
                    <a:lnTo>
                      <a:pt x="0" y="48"/>
                    </a:lnTo>
                    <a:lnTo>
                      <a:pt x="186" y="55"/>
                    </a:lnTo>
                    <a:lnTo>
                      <a:pt x="187" y="209"/>
                    </a:lnTo>
                    <a:lnTo>
                      <a:pt x="282" y="251"/>
                    </a:lnTo>
                    <a:lnTo>
                      <a:pt x="308" y="236"/>
                    </a:lnTo>
                    <a:lnTo>
                      <a:pt x="369" y="270"/>
                    </a:lnTo>
                    <a:lnTo>
                      <a:pt x="408" y="269"/>
                    </a:lnTo>
                    <a:lnTo>
                      <a:pt x="480" y="236"/>
                    </a:lnTo>
                    <a:lnTo>
                      <a:pt x="523" y="268"/>
                    </a:lnTo>
                    <a:lnTo>
                      <a:pt x="523" y="101"/>
                    </a:lnTo>
                    <a:lnTo>
                      <a:pt x="510" y="3"/>
                    </a:lnTo>
                    <a:lnTo>
                      <a:pt x="3" y="0"/>
                    </a:lnTo>
                    <a:close/>
                  </a:path>
                </a:pathLst>
              </a:custGeom>
              <a:grpFill/>
              <a:ln w="6350">
                <a:solidFill>
                  <a:schemeClr val="bg1"/>
                </a:solidFill>
                <a:round/>
                <a:headEnd/>
                <a:tailEnd/>
              </a:ln>
            </p:spPr>
            <p:txBody>
              <a:bodyPr/>
              <a:lstStyle/>
              <a:p>
                <a:pPr>
                  <a:defRPr/>
                </a:pPr>
                <a:endParaRPr lang="en-GB" dirty="0"/>
              </a:p>
            </p:txBody>
          </p:sp>
          <p:sp>
            <p:nvSpPr>
              <p:cNvPr id="55" name="Freeform 39">
                <a:extLst>
                  <a:ext uri="{FF2B5EF4-FFF2-40B4-BE49-F238E27FC236}">
                    <a16:creationId xmlns:a16="http://schemas.microsoft.com/office/drawing/2014/main" id="{D737A285-5E46-4B78-B77A-B5A782B901F7}"/>
                  </a:ext>
                </a:extLst>
              </p:cNvPr>
              <p:cNvSpPr>
                <a:spLocks/>
              </p:cNvSpPr>
              <p:nvPr/>
            </p:nvSpPr>
            <p:spPr bwMode="auto">
              <a:xfrm>
                <a:off x="3006" y="1715"/>
                <a:ext cx="354" cy="247"/>
              </a:xfrm>
              <a:custGeom>
                <a:avLst/>
                <a:gdLst>
                  <a:gd name="T0" fmla="*/ 6 w 354"/>
                  <a:gd name="T1" fmla="*/ 13 h 247"/>
                  <a:gd name="T2" fmla="*/ 0 w 354"/>
                  <a:gd name="T3" fmla="*/ 57 h 247"/>
                  <a:gd name="T4" fmla="*/ 8 w 354"/>
                  <a:gd name="T5" fmla="*/ 103 h 247"/>
                  <a:gd name="T6" fmla="*/ 41 w 354"/>
                  <a:gd name="T7" fmla="*/ 197 h 247"/>
                  <a:gd name="T8" fmla="*/ 59 w 354"/>
                  <a:gd name="T9" fmla="*/ 247 h 247"/>
                  <a:gd name="T10" fmla="*/ 267 w 354"/>
                  <a:gd name="T11" fmla="*/ 235 h 247"/>
                  <a:gd name="T12" fmla="*/ 301 w 354"/>
                  <a:gd name="T13" fmla="*/ 247 h 247"/>
                  <a:gd name="T14" fmla="*/ 322 w 354"/>
                  <a:gd name="T15" fmla="*/ 199 h 247"/>
                  <a:gd name="T16" fmla="*/ 314 w 354"/>
                  <a:gd name="T17" fmla="*/ 165 h 247"/>
                  <a:gd name="T18" fmla="*/ 349 w 354"/>
                  <a:gd name="T19" fmla="*/ 158 h 247"/>
                  <a:gd name="T20" fmla="*/ 354 w 354"/>
                  <a:gd name="T21" fmla="*/ 104 h 247"/>
                  <a:gd name="T22" fmla="*/ 333 w 354"/>
                  <a:gd name="T23" fmla="*/ 80 h 247"/>
                  <a:gd name="T24" fmla="*/ 297 w 354"/>
                  <a:gd name="T25" fmla="*/ 57 h 247"/>
                  <a:gd name="T26" fmla="*/ 304 w 354"/>
                  <a:gd name="T27" fmla="*/ 24 h 247"/>
                  <a:gd name="T28" fmla="*/ 289 w 354"/>
                  <a:gd name="T29" fmla="*/ 0 h 247"/>
                  <a:gd name="T30" fmla="*/ 211 w 354"/>
                  <a:gd name="T31" fmla="*/ 4 h 247"/>
                  <a:gd name="T32" fmla="*/ 133 w 354"/>
                  <a:gd name="T33" fmla="*/ 7 h 247"/>
                  <a:gd name="T34" fmla="*/ 6 w 354"/>
                  <a:gd name="T35" fmla="*/ 13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47"/>
                  <a:gd name="T56" fmla="*/ 354 w 354"/>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47">
                    <a:moveTo>
                      <a:pt x="6" y="13"/>
                    </a:moveTo>
                    <a:lnTo>
                      <a:pt x="0" y="57"/>
                    </a:lnTo>
                    <a:lnTo>
                      <a:pt x="8" y="103"/>
                    </a:lnTo>
                    <a:lnTo>
                      <a:pt x="41" y="197"/>
                    </a:lnTo>
                    <a:lnTo>
                      <a:pt x="59" y="247"/>
                    </a:lnTo>
                    <a:lnTo>
                      <a:pt x="267" y="235"/>
                    </a:lnTo>
                    <a:lnTo>
                      <a:pt x="301" y="247"/>
                    </a:lnTo>
                    <a:lnTo>
                      <a:pt x="322" y="199"/>
                    </a:lnTo>
                    <a:lnTo>
                      <a:pt x="314" y="165"/>
                    </a:lnTo>
                    <a:lnTo>
                      <a:pt x="349" y="158"/>
                    </a:lnTo>
                    <a:lnTo>
                      <a:pt x="354" y="104"/>
                    </a:lnTo>
                    <a:lnTo>
                      <a:pt x="333" y="80"/>
                    </a:lnTo>
                    <a:lnTo>
                      <a:pt x="297" y="57"/>
                    </a:lnTo>
                    <a:lnTo>
                      <a:pt x="304" y="24"/>
                    </a:lnTo>
                    <a:lnTo>
                      <a:pt x="289" y="0"/>
                    </a:lnTo>
                    <a:lnTo>
                      <a:pt x="211" y="4"/>
                    </a:lnTo>
                    <a:lnTo>
                      <a:pt x="133" y="7"/>
                    </a:lnTo>
                    <a:lnTo>
                      <a:pt x="6" y="13"/>
                    </a:lnTo>
                    <a:close/>
                  </a:path>
                </a:pathLst>
              </a:custGeom>
              <a:grpFill/>
              <a:ln w="6350">
                <a:solidFill>
                  <a:schemeClr val="bg1"/>
                </a:solidFill>
                <a:round/>
                <a:headEnd/>
                <a:tailEnd/>
              </a:ln>
            </p:spPr>
            <p:txBody>
              <a:bodyPr/>
              <a:lstStyle/>
              <a:p>
                <a:pPr>
                  <a:defRPr/>
                </a:pPr>
                <a:endParaRPr lang="en-GB" dirty="0"/>
              </a:p>
            </p:txBody>
          </p:sp>
          <p:sp>
            <p:nvSpPr>
              <p:cNvPr id="56" name="Freeform 40">
                <a:extLst>
                  <a:ext uri="{FF2B5EF4-FFF2-40B4-BE49-F238E27FC236}">
                    <a16:creationId xmlns:a16="http://schemas.microsoft.com/office/drawing/2014/main" id="{E1A3CFA2-E893-438C-8CE1-A3037AE6A030}"/>
                  </a:ext>
                </a:extLst>
              </p:cNvPr>
              <p:cNvSpPr>
                <a:spLocks/>
              </p:cNvSpPr>
              <p:nvPr/>
            </p:nvSpPr>
            <p:spPr bwMode="auto">
              <a:xfrm>
                <a:off x="3290" y="1768"/>
                <a:ext cx="253" cy="451"/>
              </a:xfrm>
              <a:custGeom>
                <a:avLst/>
                <a:gdLst>
                  <a:gd name="T0" fmla="*/ 47 w 253"/>
                  <a:gd name="T1" fmla="*/ 26 h 451"/>
                  <a:gd name="T2" fmla="*/ 192 w 253"/>
                  <a:gd name="T3" fmla="*/ 0 h 451"/>
                  <a:gd name="T4" fmla="*/ 215 w 253"/>
                  <a:gd name="T5" fmla="*/ 56 h 451"/>
                  <a:gd name="T6" fmla="*/ 245 w 253"/>
                  <a:gd name="T7" fmla="*/ 286 h 451"/>
                  <a:gd name="T8" fmla="*/ 253 w 253"/>
                  <a:gd name="T9" fmla="*/ 317 h 451"/>
                  <a:gd name="T10" fmla="*/ 230 w 253"/>
                  <a:gd name="T11" fmla="*/ 378 h 451"/>
                  <a:gd name="T12" fmla="*/ 230 w 253"/>
                  <a:gd name="T13" fmla="*/ 420 h 451"/>
                  <a:gd name="T14" fmla="*/ 204 w 253"/>
                  <a:gd name="T15" fmla="*/ 415 h 451"/>
                  <a:gd name="T16" fmla="*/ 205 w 253"/>
                  <a:gd name="T17" fmla="*/ 451 h 451"/>
                  <a:gd name="T18" fmla="*/ 178 w 253"/>
                  <a:gd name="T19" fmla="*/ 436 h 451"/>
                  <a:gd name="T20" fmla="*/ 164 w 253"/>
                  <a:gd name="T21" fmla="*/ 441 h 451"/>
                  <a:gd name="T22" fmla="*/ 143 w 253"/>
                  <a:gd name="T23" fmla="*/ 438 h 451"/>
                  <a:gd name="T24" fmla="*/ 128 w 253"/>
                  <a:gd name="T25" fmla="*/ 384 h 451"/>
                  <a:gd name="T26" fmla="*/ 98 w 253"/>
                  <a:gd name="T27" fmla="*/ 367 h 451"/>
                  <a:gd name="T28" fmla="*/ 98 w 253"/>
                  <a:gd name="T29" fmla="*/ 309 h 451"/>
                  <a:gd name="T30" fmla="*/ 69 w 253"/>
                  <a:gd name="T31" fmla="*/ 317 h 451"/>
                  <a:gd name="T32" fmla="*/ 52 w 253"/>
                  <a:gd name="T33" fmla="*/ 274 h 451"/>
                  <a:gd name="T34" fmla="*/ 0 w 253"/>
                  <a:gd name="T35" fmla="*/ 225 h 451"/>
                  <a:gd name="T36" fmla="*/ 38 w 253"/>
                  <a:gd name="T37" fmla="*/ 147 h 451"/>
                  <a:gd name="T38" fmla="*/ 27 w 253"/>
                  <a:gd name="T39" fmla="*/ 111 h 451"/>
                  <a:gd name="T40" fmla="*/ 65 w 253"/>
                  <a:gd name="T41" fmla="*/ 104 h 451"/>
                  <a:gd name="T42" fmla="*/ 69 w 253"/>
                  <a:gd name="T43" fmla="*/ 53 h 451"/>
                  <a:gd name="T44" fmla="*/ 47 w 253"/>
                  <a:gd name="T45" fmla="*/ 26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3"/>
                  <a:gd name="T70" fmla="*/ 0 h 451"/>
                  <a:gd name="T71" fmla="*/ 253 w 253"/>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3" h="451">
                    <a:moveTo>
                      <a:pt x="47" y="26"/>
                    </a:moveTo>
                    <a:lnTo>
                      <a:pt x="192" y="0"/>
                    </a:lnTo>
                    <a:lnTo>
                      <a:pt x="215" y="56"/>
                    </a:lnTo>
                    <a:lnTo>
                      <a:pt x="245" y="286"/>
                    </a:lnTo>
                    <a:lnTo>
                      <a:pt x="253" y="317"/>
                    </a:lnTo>
                    <a:lnTo>
                      <a:pt x="230" y="378"/>
                    </a:lnTo>
                    <a:lnTo>
                      <a:pt x="230" y="420"/>
                    </a:lnTo>
                    <a:lnTo>
                      <a:pt x="204" y="415"/>
                    </a:lnTo>
                    <a:lnTo>
                      <a:pt x="205" y="451"/>
                    </a:lnTo>
                    <a:lnTo>
                      <a:pt x="178" y="436"/>
                    </a:lnTo>
                    <a:lnTo>
                      <a:pt x="164" y="441"/>
                    </a:lnTo>
                    <a:lnTo>
                      <a:pt x="143" y="438"/>
                    </a:lnTo>
                    <a:lnTo>
                      <a:pt x="128" y="384"/>
                    </a:lnTo>
                    <a:lnTo>
                      <a:pt x="98" y="367"/>
                    </a:lnTo>
                    <a:lnTo>
                      <a:pt x="98" y="309"/>
                    </a:lnTo>
                    <a:lnTo>
                      <a:pt x="69" y="317"/>
                    </a:lnTo>
                    <a:lnTo>
                      <a:pt x="52" y="274"/>
                    </a:lnTo>
                    <a:lnTo>
                      <a:pt x="0" y="225"/>
                    </a:lnTo>
                    <a:lnTo>
                      <a:pt x="38" y="147"/>
                    </a:lnTo>
                    <a:lnTo>
                      <a:pt x="27" y="111"/>
                    </a:lnTo>
                    <a:lnTo>
                      <a:pt x="65" y="104"/>
                    </a:lnTo>
                    <a:lnTo>
                      <a:pt x="69" y="53"/>
                    </a:lnTo>
                    <a:lnTo>
                      <a:pt x="47" y="26"/>
                    </a:lnTo>
                    <a:close/>
                  </a:path>
                </a:pathLst>
              </a:custGeom>
              <a:grpFill/>
              <a:ln w="6350">
                <a:solidFill>
                  <a:schemeClr val="bg1"/>
                </a:solidFill>
                <a:round/>
                <a:headEnd/>
                <a:tailEnd/>
              </a:ln>
            </p:spPr>
            <p:txBody>
              <a:bodyPr/>
              <a:lstStyle/>
              <a:p>
                <a:pPr>
                  <a:defRPr/>
                </a:pPr>
                <a:endParaRPr lang="en-GB" dirty="0"/>
              </a:p>
            </p:txBody>
          </p:sp>
          <p:sp>
            <p:nvSpPr>
              <p:cNvPr id="57" name="Freeform 41">
                <a:extLst>
                  <a:ext uri="{FF2B5EF4-FFF2-40B4-BE49-F238E27FC236}">
                    <a16:creationId xmlns:a16="http://schemas.microsoft.com/office/drawing/2014/main" id="{E31AE2D7-C441-465F-A6E6-2B61AE6477BA}"/>
                  </a:ext>
                </a:extLst>
              </p:cNvPr>
              <p:cNvSpPr>
                <a:spLocks/>
              </p:cNvSpPr>
              <p:nvPr/>
            </p:nvSpPr>
            <p:spPr bwMode="auto">
              <a:xfrm>
                <a:off x="4206" y="1689"/>
                <a:ext cx="92" cy="196"/>
              </a:xfrm>
              <a:custGeom>
                <a:avLst/>
                <a:gdLst>
                  <a:gd name="T0" fmla="*/ 17 w 92"/>
                  <a:gd name="T1" fmla="*/ 2 h 196"/>
                  <a:gd name="T2" fmla="*/ 39 w 92"/>
                  <a:gd name="T3" fmla="*/ 0 h 196"/>
                  <a:gd name="T4" fmla="*/ 82 w 92"/>
                  <a:gd name="T5" fmla="*/ 30 h 196"/>
                  <a:gd name="T6" fmla="*/ 76 w 92"/>
                  <a:gd name="T7" fmla="*/ 53 h 196"/>
                  <a:gd name="T8" fmla="*/ 91 w 92"/>
                  <a:gd name="T9" fmla="*/ 69 h 196"/>
                  <a:gd name="T10" fmla="*/ 92 w 92"/>
                  <a:gd name="T11" fmla="*/ 160 h 196"/>
                  <a:gd name="T12" fmla="*/ 77 w 92"/>
                  <a:gd name="T13" fmla="*/ 196 h 196"/>
                  <a:gd name="T14" fmla="*/ 59 w 92"/>
                  <a:gd name="T15" fmla="*/ 183 h 196"/>
                  <a:gd name="T16" fmla="*/ 41 w 92"/>
                  <a:gd name="T17" fmla="*/ 182 h 196"/>
                  <a:gd name="T18" fmla="*/ 9 w 92"/>
                  <a:gd name="T19" fmla="*/ 163 h 196"/>
                  <a:gd name="T20" fmla="*/ 33 w 92"/>
                  <a:gd name="T21" fmla="*/ 105 h 196"/>
                  <a:gd name="T22" fmla="*/ 0 w 92"/>
                  <a:gd name="T23" fmla="*/ 75 h 196"/>
                  <a:gd name="T24" fmla="*/ 17 w 92"/>
                  <a:gd name="T25" fmla="*/ 2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96"/>
                  <a:gd name="T41" fmla="*/ 92 w 92"/>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96">
                    <a:moveTo>
                      <a:pt x="17" y="2"/>
                    </a:moveTo>
                    <a:lnTo>
                      <a:pt x="39" y="0"/>
                    </a:lnTo>
                    <a:lnTo>
                      <a:pt x="82" y="30"/>
                    </a:lnTo>
                    <a:lnTo>
                      <a:pt x="76" y="53"/>
                    </a:lnTo>
                    <a:lnTo>
                      <a:pt x="91" y="69"/>
                    </a:lnTo>
                    <a:lnTo>
                      <a:pt x="92" y="160"/>
                    </a:lnTo>
                    <a:lnTo>
                      <a:pt x="77" y="196"/>
                    </a:lnTo>
                    <a:lnTo>
                      <a:pt x="59" y="183"/>
                    </a:lnTo>
                    <a:lnTo>
                      <a:pt x="41" y="182"/>
                    </a:lnTo>
                    <a:lnTo>
                      <a:pt x="9" y="163"/>
                    </a:lnTo>
                    <a:lnTo>
                      <a:pt x="33" y="105"/>
                    </a:lnTo>
                    <a:lnTo>
                      <a:pt x="0" y="75"/>
                    </a:lnTo>
                    <a:lnTo>
                      <a:pt x="17" y="2"/>
                    </a:lnTo>
                    <a:close/>
                  </a:path>
                </a:pathLst>
              </a:custGeom>
              <a:grpFill/>
              <a:ln w="6350">
                <a:solidFill>
                  <a:schemeClr val="bg1"/>
                </a:solidFill>
                <a:round/>
                <a:headEnd/>
                <a:tailEnd/>
              </a:ln>
            </p:spPr>
            <p:txBody>
              <a:bodyPr/>
              <a:lstStyle/>
              <a:p>
                <a:pPr>
                  <a:defRPr/>
                </a:pPr>
                <a:endParaRPr lang="en-GB" dirty="0"/>
              </a:p>
            </p:txBody>
          </p:sp>
          <p:sp>
            <p:nvSpPr>
              <p:cNvPr id="58" name="Freeform 42">
                <a:extLst>
                  <a:ext uri="{FF2B5EF4-FFF2-40B4-BE49-F238E27FC236}">
                    <a16:creationId xmlns:a16="http://schemas.microsoft.com/office/drawing/2014/main" id="{00000453-7A9F-4A08-8FC2-45EE87F8674C}"/>
                  </a:ext>
                </a:extLst>
              </p:cNvPr>
              <p:cNvSpPr>
                <a:spLocks/>
              </p:cNvSpPr>
              <p:nvPr/>
            </p:nvSpPr>
            <p:spPr bwMode="auto">
              <a:xfrm>
                <a:off x="4277" y="1604"/>
                <a:ext cx="113" cy="93"/>
              </a:xfrm>
              <a:custGeom>
                <a:avLst/>
                <a:gdLst>
                  <a:gd name="T0" fmla="*/ 0 w 113"/>
                  <a:gd name="T1" fmla="*/ 23 h 93"/>
                  <a:gd name="T2" fmla="*/ 87 w 113"/>
                  <a:gd name="T3" fmla="*/ 0 h 93"/>
                  <a:gd name="T4" fmla="*/ 113 w 113"/>
                  <a:gd name="T5" fmla="*/ 42 h 93"/>
                  <a:gd name="T6" fmla="*/ 98 w 113"/>
                  <a:gd name="T7" fmla="*/ 61 h 93"/>
                  <a:gd name="T8" fmla="*/ 70 w 113"/>
                  <a:gd name="T9" fmla="*/ 54 h 93"/>
                  <a:gd name="T10" fmla="*/ 28 w 113"/>
                  <a:gd name="T11" fmla="*/ 93 h 93"/>
                  <a:gd name="T12" fmla="*/ 5 w 113"/>
                  <a:gd name="T13" fmla="*/ 73 h 93"/>
                  <a:gd name="T14" fmla="*/ 0 w 113"/>
                  <a:gd name="T15" fmla="*/ 23 h 93"/>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93"/>
                  <a:gd name="T26" fmla="*/ 113 w 11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93">
                    <a:moveTo>
                      <a:pt x="0" y="23"/>
                    </a:moveTo>
                    <a:lnTo>
                      <a:pt x="87" y="0"/>
                    </a:lnTo>
                    <a:lnTo>
                      <a:pt x="113" y="42"/>
                    </a:lnTo>
                    <a:lnTo>
                      <a:pt x="98" y="61"/>
                    </a:lnTo>
                    <a:lnTo>
                      <a:pt x="70" y="54"/>
                    </a:lnTo>
                    <a:lnTo>
                      <a:pt x="28" y="93"/>
                    </a:lnTo>
                    <a:lnTo>
                      <a:pt x="5" y="73"/>
                    </a:lnTo>
                    <a:lnTo>
                      <a:pt x="0" y="23"/>
                    </a:lnTo>
                    <a:close/>
                  </a:path>
                </a:pathLst>
              </a:custGeom>
              <a:grpFill/>
              <a:ln w="6350">
                <a:solidFill>
                  <a:schemeClr val="bg1"/>
                </a:solidFill>
                <a:round/>
                <a:headEnd/>
                <a:tailEnd/>
              </a:ln>
            </p:spPr>
            <p:txBody>
              <a:bodyPr/>
              <a:lstStyle/>
              <a:p>
                <a:pPr>
                  <a:defRPr/>
                </a:pPr>
                <a:endParaRPr lang="en-GB" dirty="0"/>
              </a:p>
            </p:txBody>
          </p:sp>
          <p:sp>
            <p:nvSpPr>
              <p:cNvPr id="59" name="Freeform 43">
                <a:extLst>
                  <a:ext uri="{FF2B5EF4-FFF2-40B4-BE49-F238E27FC236}">
                    <a16:creationId xmlns:a16="http://schemas.microsoft.com/office/drawing/2014/main" id="{7FF2E43F-92ED-4A99-BECB-35FA8F5659FD}"/>
                  </a:ext>
                </a:extLst>
              </p:cNvPr>
              <p:cNvSpPr>
                <a:spLocks/>
              </p:cNvSpPr>
              <p:nvPr/>
            </p:nvSpPr>
            <p:spPr bwMode="auto">
              <a:xfrm>
                <a:off x="4364" y="1595"/>
                <a:ext cx="57" cy="51"/>
              </a:xfrm>
              <a:custGeom>
                <a:avLst/>
                <a:gdLst>
                  <a:gd name="T0" fmla="*/ 0 w 57"/>
                  <a:gd name="T1" fmla="*/ 9 h 51"/>
                  <a:gd name="T2" fmla="*/ 24 w 57"/>
                  <a:gd name="T3" fmla="*/ 0 h 51"/>
                  <a:gd name="T4" fmla="*/ 57 w 57"/>
                  <a:gd name="T5" fmla="*/ 26 h 51"/>
                  <a:gd name="T6" fmla="*/ 50 w 57"/>
                  <a:gd name="T7" fmla="*/ 33 h 51"/>
                  <a:gd name="T8" fmla="*/ 34 w 57"/>
                  <a:gd name="T9" fmla="*/ 33 h 51"/>
                  <a:gd name="T10" fmla="*/ 26 w 57"/>
                  <a:gd name="T11" fmla="*/ 51 h 51"/>
                  <a:gd name="T12" fmla="*/ 0 w 57"/>
                  <a:gd name="T13" fmla="*/ 9 h 51"/>
                  <a:gd name="T14" fmla="*/ 0 60000 65536"/>
                  <a:gd name="T15" fmla="*/ 0 60000 65536"/>
                  <a:gd name="T16" fmla="*/ 0 60000 65536"/>
                  <a:gd name="T17" fmla="*/ 0 60000 65536"/>
                  <a:gd name="T18" fmla="*/ 0 60000 65536"/>
                  <a:gd name="T19" fmla="*/ 0 60000 65536"/>
                  <a:gd name="T20" fmla="*/ 0 60000 65536"/>
                  <a:gd name="T21" fmla="*/ 0 w 57"/>
                  <a:gd name="T22" fmla="*/ 0 h 51"/>
                  <a:gd name="T23" fmla="*/ 57 w 5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1">
                    <a:moveTo>
                      <a:pt x="0" y="9"/>
                    </a:moveTo>
                    <a:lnTo>
                      <a:pt x="24" y="0"/>
                    </a:lnTo>
                    <a:lnTo>
                      <a:pt x="57" y="26"/>
                    </a:lnTo>
                    <a:lnTo>
                      <a:pt x="50" y="33"/>
                    </a:lnTo>
                    <a:lnTo>
                      <a:pt x="34" y="33"/>
                    </a:lnTo>
                    <a:lnTo>
                      <a:pt x="26" y="51"/>
                    </a:lnTo>
                    <a:lnTo>
                      <a:pt x="0" y="9"/>
                    </a:lnTo>
                    <a:close/>
                  </a:path>
                </a:pathLst>
              </a:custGeom>
              <a:grpFill/>
              <a:ln w="6350">
                <a:solidFill>
                  <a:schemeClr val="bg1"/>
                </a:solidFill>
                <a:round/>
                <a:headEnd/>
                <a:tailEnd/>
              </a:ln>
            </p:spPr>
            <p:txBody>
              <a:bodyPr/>
              <a:lstStyle/>
              <a:p>
                <a:pPr>
                  <a:defRPr/>
                </a:pPr>
                <a:endParaRPr lang="en-GB" dirty="0"/>
              </a:p>
            </p:txBody>
          </p:sp>
        </p:grpSp>
        <p:sp>
          <p:nvSpPr>
            <p:cNvPr id="31" name="Freeform 44">
              <a:extLst>
                <a:ext uri="{FF2B5EF4-FFF2-40B4-BE49-F238E27FC236}">
                  <a16:creationId xmlns:a16="http://schemas.microsoft.com/office/drawing/2014/main" id="{442B8ABC-B6E9-495F-94BC-225F7C2E55BE}"/>
                </a:ext>
              </a:extLst>
            </p:cNvPr>
            <p:cNvSpPr>
              <a:spLocks/>
            </p:cNvSpPr>
            <p:nvPr/>
          </p:nvSpPr>
          <p:spPr bwMode="auto">
            <a:xfrm>
              <a:off x="2030795" y="1914525"/>
              <a:ext cx="801377" cy="584200"/>
            </a:xfrm>
            <a:custGeom>
              <a:avLst/>
              <a:gdLst>
                <a:gd name="T0" fmla="*/ 134 w 389"/>
                <a:gd name="T1" fmla="*/ 0 h 307"/>
                <a:gd name="T2" fmla="*/ 245 w 389"/>
                <a:gd name="T3" fmla="*/ 24 h 307"/>
                <a:gd name="T4" fmla="*/ 328 w 389"/>
                <a:gd name="T5" fmla="*/ 39 h 307"/>
                <a:gd name="T6" fmla="*/ 369 w 389"/>
                <a:gd name="T7" fmla="*/ 46 h 307"/>
                <a:gd name="T8" fmla="*/ 411 w 389"/>
                <a:gd name="T9" fmla="*/ 51 h 307"/>
                <a:gd name="T10" fmla="*/ 466 w 389"/>
                <a:gd name="T11" fmla="*/ 59 h 307"/>
                <a:gd name="T12" fmla="*/ 535 w 389"/>
                <a:gd name="T13" fmla="*/ 68 h 307"/>
                <a:gd name="T14" fmla="*/ 489 w 389"/>
                <a:gd name="T15" fmla="*/ 307 h 307"/>
                <a:gd name="T16" fmla="*/ 282 w 389"/>
                <a:gd name="T17" fmla="*/ 273 h 307"/>
                <a:gd name="T18" fmla="*/ 255 w 389"/>
                <a:gd name="T19" fmla="*/ 288 h 307"/>
                <a:gd name="T20" fmla="*/ 216 w 389"/>
                <a:gd name="T21" fmla="*/ 265 h 307"/>
                <a:gd name="T22" fmla="*/ 184 w 389"/>
                <a:gd name="T23" fmla="*/ 288 h 307"/>
                <a:gd name="T24" fmla="*/ 154 w 389"/>
                <a:gd name="T25" fmla="*/ 268 h 307"/>
                <a:gd name="T26" fmla="*/ 68 w 389"/>
                <a:gd name="T27" fmla="*/ 265 h 307"/>
                <a:gd name="T28" fmla="*/ 81 w 389"/>
                <a:gd name="T29" fmla="*/ 226 h 307"/>
                <a:gd name="T30" fmla="*/ 18 w 389"/>
                <a:gd name="T31" fmla="*/ 222 h 307"/>
                <a:gd name="T32" fmla="*/ 13 w 389"/>
                <a:gd name="T33" fmla="*/ 200 h 307"/>
                <a:gd name="T34" fmla="*/ 25 w 389"/>
                <a:gd name="T35" fmla="*/ 177 h 307"/>
                <a:gd name="T36" fmla="*/ 11 w 389"/>
                <a:gd name="T37" fmla="*/ 155 h 307"/>
                <a:gd name="T38" fmla="*/ 12 w 389"/>
                <a:gd name="T39" fmla="*/ 96 h 307"/>
                <a:gd name="T40" fmla="*/ 0 w 389"/>
                <a:gd name="T41" fmla="*/ 50 h 307"/>
                <a:gd name="T42" fmla="*/ 5 w 389"/>
                <a:gd name="T43" fmla="*/ 32 h 307"/>
                <a:gd name="T44" fmla="*/ 34 w 389"/>
                <a:gd name="T45" fmla="*/ 39 h 307"/>
                <a:gd name="T46" fmla="*/ 63 w 389"/>
                <a:gd name="T47" fmla="*/ 66 h 307"/>
                <a:gd name="T48" fmla="*/ 115 w 389"/>
                <a:gd name="T49" fmla="*/ 72 h 307"/>
                <a:gd name="T50" fmla="*/ 129 w 389"/>
                <a:gd name="T51" fmla="*/ 94 h 307"/>
                <a:gd name="T52" fmla="*/ 103 w 389"/>
                <a:gd name="T53" fmla="*/ 94 h 307"/>
                <a:gd name="T54" fmla="*/ 100 w 389"/>
                <a:gd name="T55" fmla="*/ 113 h 307"/>
                <a:gd name="T56" fmla="*/ 115 w 389"/>
                <a:gd name="T57" fmla="*/ 115 h 307"/>
                <a:gd name="T58" fmla="*/ 120 w 389"/>
                <a:gd name="T59" fmla="*/ 134 h 307"/>
                <a:gd name="T60" fmla="*/ 89 w 389"/>
                <a:gd name="T61" fmla="*/ 148 h 307"/>
                <a:gd name="T62" fmla="*/ 89 w 389"/>
                <a:gd name="T63" fmla="*/ 161 h 307"/>
                <a:gd name="T64" fmla="*/ 124 w 389"/>
                <a:gd name="T65" fmla="*/ 161 h 307"/>
                <a:gd name="T66" fmla="*/ 134 w 389"/>
                <a:gd name="T67" fmla="*/ 128 h 307"/>
                <a:gd name="T68" fmla="*/ 162 w 389"/>
                <a:gd name="T69" fmla="*/ 108 h 307"/>
                <a:gd name="T70" fmla="*/ 129 w 389"/>
                <a:gd name="T71" fmla="*/ 57 h 307"/>
                <a:gd name="T72" fmla="*/ 150 w 389"/>
                <a:gd name="T73" fmla="*/ 40 h 307"/>
                <a:gd name="T74" fmla="*/ 134 w 389"/>
                <a:gd name="T75" fmla="*/ 0 h 3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9"/>
                <a:gd name="T115" fmla="*/ 0 h 307"/>
                <a:gd name="T116" fmla="*/ 389 w 389"/>
                <a:gd name="T117" fmla="*/ 307 h 3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9" h="307">
                  <a:moveTo>
                    <a:pt x="98" y="0"/>
                  </a:moveTo>
                  <a:lnTo>
                    <a:pt x="178" y="24"/>
                  </a:lnTo>
                  <a:lnTo>
                    <a:pt x="239" y="39"/>
                  </a:lnTo>
                  <a:lnTo>
                    <a:pt x="269" y="46"/>
                  </a:lnTo>
                  <a:lnTo>
                    <a:pt x="299" y="51"/>
                  </a:lnTo>
                  <a:lnTo>
                    <a:pt x="340" y="59"/>
                  </a:lnTo>
                  <a:lnTo>
                    <a:pt x="389" y="68"/>
                  </a:lnTo>
                  <a:lnTo>
                    <a:pt x="357" y="307"/>
                  </a:lnTo>
                  <a:lnTo>
                    <a:pt x="206" y="273"/>
                  </a:lnTo>
                  <a:lnTo>
                    <a:pt x="186" y="288"/>
                  </a:lnTo>
                  <a:lnTo>
                    <a:pt x="158" y="265"/>
                  </a:lnTo>
                  <a:lnTo>
                    <a:pt x="134" y="288"/>
                  </a:lnTo>
                  <a:lnTo>
                    <a:pt x="112" y="268"/>
                  </a:lnTo>
                  <a:lnTo>
                    <a:pt x="50" y="265"/>
                  </a:lnTo>
                  <a:lnTo>
                    <a:pt x="59" y="226"/>
                  </a:lnTo>
                  <a:lnTo>
                    <a:pt x="14" y="222"/>
                  </a:lnTo>
                  <a:lnTo>
                    <a:pt x="9" y="200"/>
                  </a:lnTo>
                  <a:lnTo>
                    <a:pt x="18" y="177"/>
                  </a:lnTo>
                  <a:lnTo>
                    <a:pt x="7" y="155"/>
                  </a:lnTo>
                  <a:lnTo>
                    <a:pt x="8" y="96"/>
                  </a:lnTo>
                  <a:lnTo>
                    <a:pt x="0" y="50"/>
                  </a:lnTo>
                  <a:lnTo>
                    <a:pt x="5" y="32"/>
                  </a:lnTo>
                  <a:lnTo>
                    <a:pt x="25" y="39"/>
                  </a:lnTo>
                  <a:lnTo>
                    <a:pt x="46" y="66"/>
                  </a:lnTo>
                  <a:lnTo>
                    <a:pt x="84" y="72"/>
                  </a:lnTo>
                  <a:lnTo>
                    <a:pt x="94" y="94"/>
                  </a:lnTo>
                  <a:lnTo>
                    <a:pt x="75" y="94"/>
                  </a:lnTo>
                  <a:lnTo>
                    <a:pt x="73" y="113"/>
                  </a:lnTo>
                  <a:lnTo>
                    <a:pt x="84" y="115"/>
                  </a:lnTo>
                  <a:lnTo>
                    <a:pt x="88" y="134"/>
                  </a:lnTo>
                  <a:lnTo>
                    <a:pt x="65" y="148"/>
                  </a:lnTo>
                  <a:lnTo>
                    <a:pt x="65" y="161"/>
                  </a:lnTo>
                  <a:lnTo>
                    <a:pt x="91" y="161"/>
                  </a:lnTo>
                  <a:lnTo>
                    <a:pt x="98" y="128"/>
                  </a:lnTo>
                  <a:lnTo>
                    <a:pt x="118" y="108"/>
                  </a:lnTo>
                  <a:lnTo>
                    <a:pt x="94" y="57"/>
                  </a:lnTo>
                  <a:lnTo>
                    <a:pt x="109" y="40"/>
                  </a:lnTo>
                  <a:lnTo>
                    <a:pt x="98" y="0"/>
                  </a:lnTo>
                  <a:close/>
                </a:path>
              </a:pathLst>
            </a:custGeom>
            <a:grpFill/>
            <a:ln w="6350">
              <a:solidFill>
                <a:schemeClr val="bg1"/>
              </a:solidFill>
              <a:round/>
              <a:headEnd/>
              <a:tailEnd/>
            </a:ln>
          </p:spPr>
          <p:txBody>
            <a:bodyPr/>
            <a:lstStyle/>
            <a:p>
              <a:pPr>
                <a:defRPr/>
              </a:pPr>
              <a:endParaRPr lang="en-GB" dirty="0"/>
            </a:p>
          </p:txBody>
        </p:sp>
        <p:sp>
          <p:nvSpPr>
            <p:cNvPr id="32" name="Freeform 45">
              <a:extLst>
                <a:ext uri="{FF2B5EF4-FFF2-40B4-BE49-F238E27FC236}">
                  <a16:creationId xmlns:a16="http://schemas.microsoft.com/office/drawing/2014/main" id="{120EE865-432D-43B1-B243-8A95B5920700}"/>
                </a:ext>
              </a:extLst>
            </p:cNvPr>
            <p:cNvSpPr>
              <a:spLocks/>
            </p:cNvSpPr>
            <p:nvPr/>
          </p:nvSpPr>
          <p:spPr bwMode="auto">
            <a:xfrm>
              <a:off x="1839908" y="2336800"/>
              <a:ext cx="1002582" cy="760413"/>
            </a:xfrm>
            <a:custGeom>
              <a:avLst/>
              <a:gdLst>
                <a:gd name="T0" fmla="*/ 147 w 485"/>
                <a:gd name="T1" fmla="*/ 0 h 399"/>
                <a:gd name="T2" fmla="*/ 127 w 485"/>
                <a:gd name="T3" fmla="*/ 9 h 399"/>
                <a:gd name="T4" fmla="*/ 115 w 485"/>
                <a:gd name="T5" fmla="*/ 44 h 399"/>
                <a:gd name="T6" fmla="*/ 102 w 485"/>
                <a:gd name="T7" fmla="*/ 73 h 399"/>
                <a:gd name="T8" fmla="*/ 94 w 485"/>
                <a:gd name="T9" fmla="*/ 97 h 399"/>
                <a:gd name="T10" fmla="*/ 81 w 485"/>
                <a:gd name="T11" fmla="*/ 123 h 399"/>
                <a:gd name="T12" fmla="*/ 67 w 485"/>
                <a:gd name="T13" fmla="*/ 149 h 399"/>
                <a:gd name="T14" fmla="*/ 50 w 485"/>
                <a:gd name="T15" fmla="*/ 177 h 399"/>
                <a:gd name="T16" fmla="*/ 26 w 485"/>
                <a:gd name="T17" fmla="*/ 210 h 399"/>
                <a:gd name="T18" fmla="*/ 0 w 485"/>
                <a:gd name="T19" fmla="*/ 241 h 399"/>
                <a:gd name="T20" fmla="*/ 0 w 485"/>
                <a:gd name="T21" fmla="*/ 311 h 399"/>
                <a:gd name="T22" fmla="*/ 376 w 485"/>
                <a:gd name="T23" fmla="*/ 371 h 399"/>
                <a:gd name="T24" fmla="*/ 552 w 485"/>
                <a:gd name="T25" fmla="*/ 399 h 399"/>
                <a:gd name="T26" fmla="*/ 587 w 485"/>
                <a:gd name="T27" fmla="*/ 260 h 399"/>
                <a:gd name="T28" fmla="*/ 610 w 485"/>
                <a:gd name="T29" fmla="*/ 249 h 399"/>
                <a:gd name="T30" fmla="*/ 588 w 485"/>
                <a:gd name="T31" fmla="*/ 218 h 399"/>
                <a:gd name="T32" fmla="*/ 600 w 485"/>
                <a:gd name="T33" fmla="*/ 186 h 399"/>
                <a:gd name="T34" fmla="*/ 670 w 485"/>
                <a:gd name="T35" fmla="*/ 133 h 399"/>
                <a:gd name="T36" fmla="*/ 621 w 485"/>
                <a:gd name="T37" fmla="*/ 85 h 399"/>
                <a:gd name="T38" fmla="*/ 412 w 485"/>
                <a:gd name="T39" fmla="*/ 51 h 399"/>
                <a:gd name="T40" fmla="*/ 386 w 485"/>
                <a:gd name="T41" fmla="*/ 65 h 399"/>
                <a:gd name="T42" fmla="*/ 346 w 485"/>
                <a:gd name="T43" fmla="*/ 42 h 399"/>
                <a:gd name="T44" fmla="*/ 312 w 485"/>
                <a:gd name="T45" fmla="*/ 66 h 399"/>
                <a:gd name="T46" fmla="*/ 281 w 485"/>
                <a:gd name="T47" fmla="*/ 42 h 399"/>
                <a:gd name="T48" fmla="*/ 197 w 485"/>
                <a:gd name="T49" fmla="*/ 43 h 399"/>
                <a:gd name="T50" fmla="*/ 209 w 485"/>
                <a:gd name="T51" fmla="*/ 4 h 399"/>
                <a:gd name="T52" fmla="*/ 147 w 485"/>
                <a:gd name="T53" fmla="*/ 0 h 3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5"/>
                <a:gd name="T82" fmla="*/ 0 h 399"/>
                <a:gd name="T83" fmla="*/ 485 w 485"/>
                <a:gd name="T84" fmla="*/ 399 h 3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5" h="399">
                  <a:moveTo>
                    <a:pt x="106" y="0"/>
                  </a:moveTo>
                  <a:lnTo>
                    <a:pt x="92" y="9"/>
                  </a:lnTo>
                  <a:lnTo>
                    <a:pt x="83" y="44"/>
                  </a:lnTo>
                  <a:lnTo>
                    <a:pt x="74" y="73"/>
                  </a:lnTo>
                  <a:lnTo>
                    <a:pt x="68" y="97"/>
                  </a:lnTo>
                  <a:lnTo>
                    <a:pt x="59" y="123"/>
                  </a:lnTo>
                  <a:lnTo>
                    <a:pt x="49" y="149"/>
                  </a:lnTo>
                  <a:lnTo>
                    <a:pt x="36" y="177"/>
                  </a:lnTo>
                  <a:lnTo>
                    <a:pt x="18" y="210"/>
                  </a:lnTo>
                  <a:lnTo>
                    <a:pt x="0" y="241"/>
                  </a:lnTo>
                  <a:lnTo>
                    <a:pt x="0" y="311"/>
                  </a:lnTo>
                  <a:lnTo>
                    <a:pt x="272" y="371"/>
                  </a:lnTo>
                  <a:lnTo>
                    <a:pt x="398" y="399"/>
                  </a:lnTo>
                  <a:lnTo>
                    <a:pt x="424" y="260"/>
                  </a:lnTo>
                  <a:lnTo>
                    <a:pt x="441" y="249"/>
                  </a:lnTo>
                  <a:lnTo>
                    <a:pt x="425" y="218"/>
                  </a:lnTo>
                  <a:lnTo>
                    <a:pt x="433" y="186"/>
                  </a:lnTo>
                  <a:lnTo>
                    <a:pt x="485" y="133"/>
                  </a:lnTo>
                  <a:lnTo>
                    <a:pt x="449" y="85"/>
                  </a:lnTo>
                  <a:lnTo>
                    <a:pt x="298" y="51"/>
                  </a:lnTo>
                  <a:lnTo>
                    <a:pt x="278" y="65"/>
                  </a:lnTo>
                  <a:lnTo>
                    <a:pt x="250" y="42"/>
                  </a:lnTo>
                  <a:lnTo>
                    <a:pt x="226" y="66"/>
                  </a:lnTo>
                  <a:lnTo>
                    <a:pt x="203" y="42"/>
                  </a:lnTo>
                  <a:lnTo>
                    <a:pt x="143" y="43"/>
                  </a:lnTo>
                  <a:lnTo>
                    <a:pt x="151" y="4"/>
                  </a:lnTo>
                  <a:lnTo>
                    <a:pt x="106" y="0"/>
                  </a:lnTo>
                  <a:close/>
                </a:path>
              </a:pathLst>
            </a:custGeom>
            <a:grpFill/>
            <a:ln w="6350">
              <a:solidFill>
                <a:schemeClr val="bg1"/>
              </a:solidFill>
              <a:round/>
              <a:headEnd/>
              <a:tailEnd/>
            </a:ln>
          </p:spPr>
          <p:txBody>
            <a:bodyPr/>
            <a:lstStyle/>
            <a:p>
              <a:pPr>
                <a:defRPr/>
              </a:pPr>
              <a:endParaRPr lang="en-GB" dirty="0"/>
            </a:p>
          </p:txBody>
        </p:sp>
        <p:sp>
          <p:nvSpPr>
            <p:cNvPr id="33" name="Freeform 46">
              <a:extLst>
                <a:ext uri="{FF2B5EF4-FFF2-40B4-BE49-F238E27FC236}">
                  <a16:creationId xmlns:a16="http://schemas.microsoft.com/office/drawing/2014/main" id="{D8772527-92BC-4CEC-BE0D-CE17009D2CF1}"/>
                </a:ext>
              </a:extLst>
            </p:cNvPr>
            <p:cNvSpPr>
              <a:spLocks/>
            </p:cNvSpPr>
            <p:nvPr/>
          </p:nvSpPr>
          <p:spPr bwMode="auto">
            <a:xfrm>
              <a:off x="1757363" y="2925763"/>
              <a:ext cx="1057612" cy="1619250"/>
            </a:xfrm>
            <a:custGeom>
              <a:avLst/>
              <a:gdLst>
                <a:gd name="T0" fmla="*/ 55 w 512"/>
                <a:gd name="T1" fmla="*/ 0 h 850"/>
                <a:gd name="T2" fmla="*/ 379 w 512"/>
                <a:gd name="T3" fmla="*/ 50 h 850"/>
                <a:gd name="T4" fmla="*/ 308 w 512"/>
                <a:gd name="T5" fmla="*/ 300 h 850"/>
                <a:gd name="T6" fmla="*/ 673 w 512"/>
                <a:gd name="T7" fmla="*/ 681 h 850"/>
                <a:gd name="T8" fmla="*/ 708 w 512"/>
                <a:gd name="T9" fmla="*/ 730 h 850"/>
                <a:gd name="T10" fmla="*/ 672 w 512"/>
                <a:gd name="T11" fmla="*/ 753 h 850"/>
                <a:gd name="T12" fmla="*/ 651 w 512"/>
                <a:gd name="T13" fmla="*/ 795 h 850"/>
                <a:gd name="T14" fmla="*/ 628 w 512"/>
                <a:gd name="T15" fmla="*/ 820 h 850"/>
                <a:gd name="T16" fmla="*/ 653 w 512"/>
                <a:gd name="T17" fmla="*/ 842 h 850"/>
                <a:gd name="T18" fmla="*/ 612 w 512"/>
                <a:gd name="T19" fmla="*/ 850 h 850"/>
                <a:gd name="T20" fmla="*/ 398 w 512"/>
                <a:gd name="T21" fmla="*/ 844 h 850"/>
                <a:gd name="T22" fmla="*/ 384 w 512"/>
                <a:gd name="T23" fmla="*/ 794 h 850"/>
                <a:gd name="T24" fmla="*/ 348 w 512"/>
                <a:gd name="T25" fmla="*/ 758 h 850"/>
                <a:gd name="T26" fmla="*/ 320 w 512"/>
                <a:gd name="T27" fmla="*/ 745 h 850"/>
                <a:gd name="T28" fmla="*/ 313 w 512"/>
                <a:gd name="T29" fmla="*/ 719 h 850"/>
                <a:gd name="T30" fmla="*/ 291 w 512"/>
                <a:gd name="T31" fmla="*/ 705 h 850"/>
                <a:gd name="T32" fmla="*/ 268 w 512"/>
                <a:gd name="T33" fmla="*/ 687 h 850"/>
                <a:gd name="T34" fmla="*/ 260 w 512"/>
                <a:gd name="T35" fmla="*/ 667 h 850"/>
                <a:gd name="T36" fmla="*/ 240 w 512"/>
                <a:gd name="T37" fmla="*/ 654 h 850"/>
                <a:gd name="T38" fmla="*/ 207 w 512"/>
                <a:gd name="T39" fmla="*/ 661 h 850"/>
                <a:gd name="T40" fmla="*/ 168 w 512"/>
                <a:gd name="T41" fmla="*/ 651 h 850"/>
                <a:gd name="T42" fmla="*/ 168 w 512"/>
                <a:gd name="T43" fmla="*/ 640 h 850"/>
                <a:gd name="T44" fmla="*/ 167 w 512"/>
                <a:gd name="T45" fmla="*/ 617 h 850"/>
                <a:gd name="T46" fmla="*/ 152 w 512"/>
                <a:gd name="T47" fmla="*/ 591 h 850"/>
                <a:gd name="T48" fmla="*/ 151 w 512"/>
                <a:gd name="T49" fmla="*/ 570 h 850"/>
                <a:gd name="T50" fmla="*/ 134 w 512"/>
                <a:gd name="T51" fmla="*/ 551 h 850"/>
                <a:gd name="T52" fmla="*/ 138 w 512"/>
                <a:gd name="T53" fmla="*/ 533 h 850"/>
                <a:gd name="T54" fmla="*/ 92 w 512"/>
                <a:gd name="T55" fmla="*/ 490 h 850"/>
                <a:gd name="T56" fmla="*/ 92 w 512"/>
                <a:gd name="T57" fmla="*/ 465 h 850"/>
                <a:gd name="T58" fmla="*/ 115 w 512"/>
                <a:gd name="T59" fmla="*/ 456 h 850"/>
                <a:gd name="T60" fmla="*/ 115 w 512"/>
                <a:gd name="T61" fmla="*/ 440 h 850"/>
                <a:gd name="T62" fmla="*/ 92 w 512"/>
                <a:gd name="T63" fmla="*/ 436 h 850"/>
                <a:gd name="T64" fmla="*/ 80 w 512"/>
                <a:gd name="T65" fmla="*/ 412 h 850"/>
                <a:gd name="T66" fmla="*/ 69 w 512"/>
                <a:gd name="T67" fmla="*/ 371 h 850"/>
                <a:gd name="T68" fmla="*/ 103 w 512"/>
                <a:gd name="T69" fmla="*/ 393 h 850"/>
                <a:gd name="T70" fmla="*/ 89 w 512"/>
                <a:gd name="T71" fmla="*/ 364 h 850"/>
                <a:gd name="T72" fmla="*/ 115 w 512"/>
                <a:gd name="T73" fmla="*/ 364 h 850"/>
                <a:gd name="T74" fmla="*/ 115 w 512"/>
                <a:gd name="T75" fmla="*/ 343 h 850"/>
                <a:gd name="T76" fmla="*/ 89 w 512"/>
                <a:gd name="T77" fmla="*/ 329 h 850"/>
                <a:gd name="T78" fmla="*/ 78 w 512"/>
                <a:gd name="T79" fmla="*/ 349 h 850"/>
                <a:gd name="T80" fmla="*/ 55 w 512"/>
                <a:gd name="T81" fmla="*/ 342 h 850"/>
                <a:gd name="T82" fmla="*/ 11 w 512"/>
                <a:gd name="T83" fmla="*/ 246 h 850"/>
                <a:gd name="T84" fmla="*/ 22 w 512"/>
                <a:gd name="T85" fmla="*/ 178 h 850"/>
                <a:gd name="T86" fmla="*/ 0 w 512"/>
                <a:gd name="T87" fmla="*/ 139 h 850"/>
                <a:gd name="T88" fmla="*/ 12 w 512"/>
                <a:gd name="T89" fmla="*/ 110 h 850"/>
                <a:gd name="T90" fmla="*/ 33 w 512"/>
                <a:gd name="T91" fmla="*/ 104 h 850"/>
                <a:gd name="T92" fmla="*/ 55 w 512"/>
                <a:gd name="T93" fmla="*/ 57 h 850"/>
                <a:gd name="T94" fmla="*/ 55 w 512"/>
                <a:gd name="T95" fmla="*/ 0 h 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2"/>
                <a:gd name="T145" fmla="*/ 0 h 850"/>
                <a:gd name="T146" fmla="*/ 512 w 512"/>
                <a:gd name="T147" fmla="*/ 850 h 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2" h="850">
                  <a:moveTo>
                    <a:pt x="40" y="0"/>
                  </a:moveTo>
                  <a:lnTo>
                    <a:pt x="275" y="50"/>
                  </a:lnTo>
                  <a:lnTo>
                    <a:pt x="223" y="300"/>
                  </a:lnTo>
                  <a:lnTo>
                    <a:pt x="488" y="681"/>
                  </a:lnTo>
                  <a:lnTo>
                    <a:pt x="512" y="730"/>
                  </a:lnTo>
                  <a:lnTo>
                    <a:pt x="487" y="753"/>
                  </a:lnTo>
                  <a:lnTo>
                    <a:pt x="471" y="795"/>
                  </a:lnTo>
                  <a:lnTo>
                    <a:pt x="455" y="820"/>
                  </a:lnTo>
                  <a:lnTo>
                    <a:pt x="472" y="842"/>
                  </a:lnTo>
                  <a:lnTo>
                    <a:pt x="444" y="850"/>
                  </a:lnTo>
                  <a:lnTo>
                    <a:pt x="289" y="844"/>
                  </a:lnTo>
                  <a:lnTo>
                    <a:pt x="279" y="794"/>
                  </a:lnTo>
                  <a:lnTo>
                    <a:pt x="252" y="758"/>
                  </a:lnTo>
                  <a:lnTo>
                    <a:pt x="232" y="745"/>
                  </a:lnTo>
                  <a:lnTo>
                    <a:pt x="227" y="719"/>
                  </a:lnTo>
                  <a:lnTo>
                    <a:pt x="210" y="705"/>
                  </a:lnTo>
                  <a:lnTo>
                    <a:pt x="194" y="687"/>
                  </a:lnTo>
                  <a:lnTo>
                    <a:pt x="188" y="667"/>
                  </a:lnTo>
                  <a:lnTo>
                    <a:pt x="173" y="654"/>
                  </a:lnTo>
                  <a:lnTo>
                    <a:pt x="149" y="661"/>
                  </a:lnTo>
                  <a:lnTo>
                    <a:pt x="122" y="651"/>
                  </a:lnTo>
                  <a:lnTo>
                    <a:pt x="122" y="640"/>
                  </a:lnTo>
                  <a:lnTo>
                    <a:pt x="121" y="617"/>
                  </a:lnTo>
                  <a:lnTo>
                    <a:pt x="110" y="591"/>
                  </a:lnTo>
                  <a:lnTo>
                    <a:pt x="109" y="570"/>
                  </a:lnTo>
                  <a:lnTo>
                    <a:pt x="97" y="551"/>
                  </a:lnTo>
                  <a:lnTo>
                    <a:pt x="100" y="533"/>
                  </a:lnTo>
                  <a:lnTo>
                    <a:pt x="66" y="490"/>
                  </a:lnTo>
                  <a:lnTo>
                    <a:pt x="66" y="465"/>
                  </a:lnTo>
                  <a:lnTo>
                    <a:pt x="83" y="456"/>
                  </a:lnTo>
                  <a:lnTo>
                    <a:pt x="83" y="440"/>
                  </a:lnTo>
                  <a:lnTo>
                    <a:pt x="66" y="436"/>
                  </a:lnTo>
                  <a:lnTo>
                    <a:pt x="58" y="412"/>
                  </a:lnTo>
                  <a:lnTo>
                    <a:pt x="50" y="371"/>
                  </a:lnTo>
                  <a:lnTo>
                    <a:pt x="75" y="393"/>
                  </a:lnTo>
                  <a:lnTo>
                    <a:pt x="65" y="364"/>
                  </a:lnTo>
                  <a:lnTo>
                    <a:pt x="83" y="364"/>
                  </a:lnTo>
                  <a:lnTo>
                    <a:pt x="83" y="343"/>
                  </a:lnTo>
                  <a:lnTo>
                    <a:pt x="65" y="329"/>
                  </a:lnTo>
                  <a:lnTo>
                    <a:pt x="56" y="349"/>
                  </a:lnTo>
                  <a:lnTo>
                    <a:pt x="40" y="342"/>
                  </a:lnTo>
                  <a:lnTo>
                    <a:pt x="7" y="246"/>
                  </a:lnTo>
                  <a:lnTo>
                    <a:pt x="16" y="178"/>
                  </a:lnTo>
                  <a:lnTo>
                    <a:pt x="0" y="139"/>
                  </a:lnTo>
                  <a:lnTo>
                    <a:pt x="8" y="110"/>
                  </a:lnTo>
                  <a:lnTo>
                    <a:pt x="24" y="104"/>
                  </a:lnTo>
                  <a:lnTo>
                    <a:pt x="40" y="57"/>
                  </a:lnTo>
                  <a:lnTo>
                    <a:pt x="40" y="0"/>
                  </a:lnTo>
                  <a:close/>
                </a:path>
              </a:pathLst>
            </a:custGeom>
            <a:grpFill/>
            <a:ln w="6350">
              <a:solidFill>
                <a:schemeClr val="bg1"/>
              </a:solidFill>
              <a:round/>
              <a:headEnd/>
              <a:tailEnd/>
            </a:ln>
          </p:spPr>
          <p:txBody>
            <a:bodyPr/>
            <a:lstStyle/>
            <a:p>
              <a:pPr>
                <a:defRPr/>
              </a:pPr>
              <a:endParaRPr lang="en-GB" dirty="0"/>
            </a:p>
          </p:txBody>
        </p:sp>
        <p:sp>
          <p:nvSpPr>
            <p:cNvPr id="34" name="Freeform 47">
              <a:extLst>
                <a:ext uri="{FF2B5EF4-FFF2-40B4-BE49-F238E27FC236}">
                  <a16:creationId xmlns:a16="http://schemas.microsoft.com/office/drawing/2014/main" id="{C2BE81C8-9672-45DA-87F4-C088CACB5C85}"/>
                </a:ext>
              </a:extLst>
            </p:cNvPr>
            <p:cNvSpPr>
              <a:spLocks/>
            </p:cNvSpPr>
            <p:nvPr/>
          </p:nvSpPr>
          <p:spPr bwMode="auto">
            <a:xfrm>
              <a:off x="2658483" y="2041525"/>
              <a:ext cx="722272" cy="1158875"/>
            </a:xfrm>
            <a:custGeom>
              <a:avLst/>
              <a:gdLst>
                <a:gd name="T0" fmla="*/ 117 w 349"/>
                <a:gd name="T1" fmla="*/ 0 h 608"/>
                <a:gd name="T2" fmla="*/ 72 w 349"/>
                <a:gd name="T3" fmla="*/ 238 h 608"/>
                <a:gd name="T4" fmla="*/ 118 w 349"/>
                <a:gd name="T5" fmla="*/ 288 h 608"/>
                <a:gd name="T6" fmla="*/ 47 w 349"/>
                <a:gd name="T7" fmla="*/ 341 h 608"/>
                <a:gd name="T8" fmla="*/ 37 w 349"/>
                <a:gd name="T9" fmla="*/ 378 h 608"/>
                <a:gd name="T10" fmla="*/ 58 w 349"/>
                <a:gd name="T11" fmla="*/ 404 h 608"/>
                <a:gd name="T12" fmla="*/ 37 w 349"/>
                <a:gd name="T13" fmla="*/ 416 h 608"/>
                <a:gd name="T14" fmla="*/ 0 w 349"/>
                <a:gd name="T15" fmla="*/ 554 h 608"/>
                <a:gd name="T16" fmla="*/ 230 w 349"/>
                <a:gd name="T17" fmla="*/ 586 h 608"/>
                <a:gd name="T18" fmla="*/ 451 w 349"/>
                <a:gd name="T19" fmla="*/ 608 h 608"/>
                <a:gd name="T20" fmla="*/ 472 w 349"/>
                <a:gd name="T21" fmla="*/ 482 h 608"/>
                <a:gd name="T22" fmla="*/ 485 w 349"/>
                <a:gd name="T23" fmla="*/ 413 h 608"/>
                <a:gd name="T24" fmla="*/ 464 w 349"/>
                <a:gd name="T25" fmla="*/ 388 h 608"/>
                <a:gd name="T26" fmla="*/ 414 w 349"/>
                <a:gd name="T27" fmla="*/ 395 h 608"/>
                <a:gd name="T28" fmla="*/ 346 w 349"/>
                <a:gd name="T29" fmla="*/ 401 h 608"/>
                <a:gd name="T30" fmla="*/ 338 w 349"/>
                <a:gd name="T31" fmla="*/ 345 h 608"/>
                <a:gd name="T32" fmla="*/ 257 w 349"/>
                <a:gd name="T33" fmla="*/ 299 h 608"/>
                <a:gd name="T34" fmla="*/ 268 w 349"/>
                <a:gd name="T35" fmla="*/ 270 h 608"/>
                <a:gd name="T36" fmla="*/ 275 w 349"/>
                <a:gd name="T37" fmla="*/ 218 h 608"/>
                <a:gd name="T38" fmla="*/ 175 w 349"/>
                <a:gd name="T39" fmla="*/ 106 h 608"/>
                <a:gd name="T40" fmla="*/ 188 w 349"/>
                <a:gd name="T41" fmla="*/ 7 h 608"/>
                <a:gd name="T42" fmla="*/ 117 w 349"/>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9"/>
                <a:gd name="T67" fmla="*/ 0 h 608"/>
                <a:gd name="T68" fmla="*/ 349 w 349"/>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9" h="608">
                  <a:moveTo>
                    <a:pt x="84" y="0"/>
                  </a:moveTo>
                  <a:lnTo>
                    <a:pt x="52" y="238"/>
                  </a:lnTo>
                  <a:lnTo>
                    <a:pt x="85" y="288"/>
                  </a:lnTo>
                  <a:lnTo>
                    <a:pt x="34" y="341"/>
                  </a:lnTo>
                  <a:lnTo>
                    <a:pt x="27" y="378"/>
                  </a:lnTo>
                  <a:lnTo>
                    <a:pt x="41" y="404"/>
                  </a:lnTo>
                  <a:lnTo>
                    <a:pt x="27" y="416"/>
                  </a:lnTo>
                  <a:lnTo>
                    <a:pt x="0" y="554"/>
                  </a:lnTo>
                  <a:lnTo>
                    <a:pt x="166" y="586"/>
                  </a:lnTo>
                  <a:lnTo>
                    <a:pt x="324" y="608"/>
                  </a:lnTo>
                  <a:lnTo>
                    <a:pt x="340" y="482"/>
                  </a:lnTo>
                  <a:lnTo>
                    <a:pt x="349" y="413"/>
                  </a:lnTo>
                  <a:lnTo>
                    <a:pt x="333" y="388"/>
                  </a:lnTo>
                  <a:lnTo>
                    <a:pt x="297" y="395"/>
                  </a:lnTo>
                  <a:lnTo>
                    <a:pt x="250" y="401"/>
                  </a:lnTo>
                  <a:lnTo>
                    <a:pt x="242" y="345"/>
                  </a:lnTo>
                  <a:lnTo>
                    <a:pt x="185" y="299"/>
                  </a:lnTo>
                  <a:lnTo>
                    <a:pt x="192" y="270"/>
                  </a:lnTo>
                  <a:lnTo>
                    <a:pt x="198" y="218"/>
                  </a:lnTo>
                  <a:lnTo>
                    <a:pt x="125" y="106"/>
                  </a:lnTo>
                  <a:lnTo>
                    <a:pt x="134" y="7"/>
                  </a:lnTo>
                  <a:lnTo>
                    <a:pt x="84" y="0"/>
                  </a:lnTo>
                  <a:close/>
                </a:path>
              </a:pathLst>
            </a:custGeom>
            <a:grpFill/>
            <a:ln w="6350">
              <a:solidFill>
                <a:schemeClr val="bg1"/>
              </a:solidFill>
              <a:round/>
              <a:headEnd/>
              <a:tailEnd/>
            </a:ln>
          </p:spPr>
          <p:txBody>
            <a:bodyPr/>
            <a:lstStyle/>
            <a:p>
              <a:pPr>
                <a:defRPr/>
              </a:pPr>
              <a:endParaRPr lang="en-GB" dirty="0"/>
            </a:p>
          </p:txBody>
        </p:sp>
        <p:sp>
          <p:nvSpPr>
            <p:cNvPr id="35" name="Freeform 48">
              <a:extLst>
                <a:ext uri="{FF2B5EF4-FFF2-40B4-BE49-F238E27FC236}">
                  <a16:creationId xmlns:a16="http://schemas.microsoft.com/office/drawing/2014/main" id="{5DE191FF-194F-4363-BFE9-A1559DFA5420}"/>
                </a:ext>
              </a:extLst>
            </p:cNvPr>
            <p:cNvSpPr>
              <a:spLocks/>
            </p:cNvSpPr>
            <p:nvPr/>
          </p:nvSpPr>
          <p:spPr bwMode="auto">
            <a:xfrm>
              <a:off x="5698902" y="4259263"/>
              <a:ext cx="433363" cy="750887"/>
            </a:xfrm>
            <a:custGeom>
              <a:avLst/>
              <a:gdLst>
                <a:gd name="T0" fmla="*/ 81 w 210"/>
                <a:gd name="T1" fmla="*/ 13 h 394"/>
                <a:gd name="T2" fmla="*/ 37 w 210"/>
                <a:gd name="T3" fmla="*/ 80 h 394"/>
                <a:gd name="T4" fmla="*/ 0 w 210"/>
                <a:gd name="T5" fmla="*/ 124 h 394"/>
                <a:gd name="T6" fmla="*/ 13 w 210"/>
                <a:gd name="T7" fmla="*/ 175 h 394"/>
                <a:gd name="T8" fmla="*/ 57 w 210"/>
                <a:gd name="T9" fmla="*/ 246 h 394"/>
                <a:gd name="T10" fmla="*/ 23 w 210"/>
                <a:gd name="T11" fmla="*/ 318 h 394"/>
                <a:gd name="T12" fmla="*/ 6 w 210"/>
                <a:gd name="T13" fmla="*/ 355 h 394"/>
                <a:gd name="T14" fmla="*/ 174 w 210"/>
                <a:gd name="T15" fmla="*/ 340 h 394"/>
                <a:gd name="T16" fmla="*/ 184 w 210"/>
                <a:gd name="T17" fmla="*/ 388 h 394"/>
                <a:gd name="T18" fmla="*/ 217 w 210"/>
                <a:gd name="T19" fmla="*/ 394 h 394"/>
                <a:gd name="T20" fmla="*/ 225 w 210"/>
                <a:gd name="T21" fmla="*/ 369 h 394"/>
                <a:gd name="T22" fmla="*/ 286 w 210"/>
                <a:gd name="T23" fmla="*/ 362 h 394"/>
                <a:gd name="T24" fmla="*/ 272 w 210"/>
                <a:gd name="T25" fmla="*/ 282 h 394"/>
                <a:gd name="T26" fmla="*/ 270 w 210"/>
                <a:gd name="T27" fmla="*/ 0 h 394"/>
                <a:gd name="T28" fmla="*/ 81 w 210"/>
                <a:gd name="T29" fmla="*/ 13 h 3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394"/>
                <a:gd name="T47" fmla="*/ 210 w 210"/>
                <a:gd name="T48" fmla="*/ 394 h 3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394">
                  <a:moveTo>
                    <a:pt x="59" y="13"/>
                  </a:moveTo>
                  <a:lnTo>
                    <a:pt x="27" y="80"/>
                  </a:lnTo>
                  <a:lnTo>
                    <a:pt x="0" y="124"/>
                  </a:lnTo>
                  <a:lnTo>
                    <a:pt x="9" y="175"/>
                  </a:lnTo>
                  <a:lnTo>
                    <a:pt x="42" y="246"/>
                  </a:lnTo>
                  <a:lnTo>
                    <a:pt x="17" y="318"/>
                  </a:lnTo>
                  <a:lnTo>
                    <a:pt x="6" y="355"/>
                  </a:lnTo>
                  <a:lnTo>
                    <a:pt x="128" y="340"/>
                  </a:lnTo>
                  <a:lnTo>
                    <a:pt x="134" y="388"/>
                  </a:lnTo>
                  <a:lnTo>
                    <a:pt x="159" y="394"/>
                  </a:lnTo>
                  <a:lnTo>
                    <a:pt x="165" y="369"/>
                  </a:lnTo>
                  <a:lnTo>
                    <a:pt x="210" y="362"/>
                  </a:lnTo>
                  <a:lnTo>
                    <a:pt x="200" y="282"/>
                  </a:lnTo>
                  <a:lnTo>
                    <a:pt x="198" y="0"/>
                  </a:lnTo>
                  <a:lnTo>
                    <a:pt x="59" y="13"/>
                  </a:lnTo>
                  <a:close/>
                </a:path>
              </a:pathLst>
            </a:custGeom>
            <a:grpFill/>
            <a:ln w="6350">
              <a:solidFill>
                <a:schemeClr val="bg1"/>
              </a:solidFill>
              <a:round/>
              <a:headEnd/>
              <a:tailEnd/>
            </a:ln>
          </p:spPr>
          <p:txBody>
            <a:bodyPr/>
            <a:lstStyle/>
            <a:p>
              <a:pPr>
                <a:defRPr/>
              </a:pPr>
              <a:endParaRPr lang="en-GB" dirty="0"/>
            </a:p>
          </p:txBody>
        </p:sp>
        <p:sp>
          <p:nvSpPr>
            <p:cNvPr id="36" name="Freeform 49">
              <a:extLst>
                <a:ext uri="{FF2B5EF4-FFF2-40B4-BE49-F238E27FC236}">
                  <a16:creationId xmlns:a16="http://schemas.microsoft.com/office/drawing/2014/main" id="{80B6F277-45F4-4D57-847D-8756FE015EFD}"/>
                </a:ext>
              </a:extLst>
            </p:cNvPr>
            <p:cNvSpPr>
              <a:spLocks/>
            </p:cNvSpPr>
            <p:nvPr/>
          </p:nvSpPr>
          <p:spPr bwMode="auto">
            <a:xfrm>
              <a:off x="6104750" y="4222750"/>
              <a:ext cx="490113" cy="758825"/>
            </a:xfrm>
            <a:custGeom>
              <a:avLst/>
              <a:gdLst>
                <a:gd name="T0" fmla="*/ 0 w 237"/>
                <a:gd name="T1" fmla="*/ 20 h 398"/>
                <a:gd name="T2" fmla="*/ 213 w 237"/>
                <a:gd name="T3" fmla="*/ 0 h 398"/>
                <a:gd name="T4" fmla="*/ 281 w 237"/>
                <a:gd name="T5" fmla="*/ 184 h 398"/>
                <a:gd name="T6" fmla="*/ 329 w 237"/>
                <a:gd name="T7" fmla="*/ 213 h 398"/>
                <a:gd name="T8" fmla="*/ 291 w 237"/>
                <a:gd name="T9" fmla="*/ 267 h 398"/>
                <a:gd name="T10" fmla="*/ 326 w 237"/>
                <a:gd name="T11" fmla="*/ 319 h 398"/>
                <a:gd name="T12" fmla="*/ 110 w 237"/>
                <a:gd name="T13" fmla="*/ 338 h 398"/>
                <a:gd name="T14" fmla="*/ 117 w 237"/>
                <a:gd name="T15" fmla="*/ 383 h 398"/>
                <a:gd name="T16" fmla="*/ 86 w 237"/>
                <a:gd name="T17" fmla="*/ 398 h 398"/>
                <a:gd name="T18" fmla="*/ 61 w 237"/>
                <a:gd name="T19" fmla="*/ 341 h 398"/>
                <a:gd name="T20" fmla="*/ 46 w 237"/>
                <a:gd name="T21" fmla="*/ 387 h 398"/>
                <a:gd name="T22" fmla="*/ 17 w 237"/>
                <a:gd name="T23" fmla="*/ 383 h 398"/>
                <a:gd name="T24" fmla="*/ 11 w 237"/>
                <a:gd name="T25" fmla="*/ 337 h 398"/>
                <a:gd name="T26" fmla="*/ 1 w 237"/>
                <a:gd name="T27" fmla="*/ 297 h 398"/>
                <a:gd name="T28" fmla="*/ 0 w 237"/>
                <a:gd name="T29" fmla="*/ 20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7"/>
                <a:gd name="T46" fmla="*/ 0 h 398"/>
                <a:gd name="T47" fmla="*/ 237 w 237"/>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7" h="398">
                  <a:moveTo>
                    <a:pt x="0" y="20"/>
                  </a:moveTo>
                  <a:lnTo>
                    <a:pt x="154" y="0"/>
                  </a:lnTo>
                  <a:lnTo>
                    <a:pt x="203" y="184"/>
                  </a:lnTo>
                  <a:lnTo>
                    <a:pt x="237" y="213"/>
                  </a:lnTo>
                  <a:lnTo>
                    <a:pt x="210" y="267"/>
                  </a:lnTo>
                  <a:lnTo>
                    <a:pt x="236" y="319"/>
                  </a:lnTo>
                  <a:lnTo>
                    <a:pt x="79" y="338"/>
                  </a:lnTo>
                  <a:lnTo>
                    <a:pt x="85" y="383"/>
                  </a:lnTo>
                  <a:lnTo>
                    <a:pt x="62" y="398"/>
                  </a:lnTo>
                  <a:lnTo>
                    <a:pt x="44" y="341"/>
                  </a:lnTo>
                  <a:lnTo>
                    <a:pt x="33" y="387"/>
                  </a:lnTo>
                  <a:lnTo>
                    <a:pt x="13" y="383"/>
                  </a:lnTo>
                  <a:lnTo>
                    <a:pt x="7" y="337"/>
                  </a:lnTo>
                  <a:lnTo>
                    <a:pt x="1" y="297"/>
                  </a:lnTo>
                  <a:lnTo>
                    <a:pt x="0" y="20"/>
                  </a:lnTo>
                  <a:close/>
                </a:path>
              </a:pathLst>
            </a:custGeom>
            <a:grpFill/>
            <a:ln w="6350">
              <a:solidFill>
                <a:schemeClr val="bg1"/>
              </a:solidFill>
              <a:round/>
              <a:headEnd/>
              <a:tailEnd/>
            </a:ln>
          </p:spPr>
          <p:txBody>
            <a:bodyPr/>
            <a:lstStyle/>
            <a:p>
              <a:pPr>
                <a:defRPr/>
              </a:pPr>
              <a:endParaRPr lang="en-GB" dirty="0"/>
            </a:p>
          </p:txBody>
        </p:sp>
        <p:sp>
          <p:nvSpPr>
            <p:cNvPr id="37" name="Freeform 50">
              <a:extLst>
                <a:ext uri="{FF2B5EF4-FFF2-40B4-BE49-F238E27FC236}">
                  <a16:creationId xmlns:a16="http://schemas.microsoft.com/office/drawing/2014/main" id="{73220F68-016F-49B5-B97D-4EB04D899674}"/>
                </a:ext>
              </a:extLst>
            </p:cNvPr>
            <p:cNvSpPr>
              <a:spLocks/>
            </p:cNvSpPr>
            <p:nvPr/>
          </p:nvSpPr>
          <p:spPr bwMode="auto">
            <a:xfrm>
              <a:off x="6422894" y="4184650"/>
              <a:ext cx="679279" cy="698500"/>
            </a:xfrm>
            <a:custGeom>
              <a:avLst/>
              <a:gdLst>
                <a:gd name="T0" fmla="*/ 0 w 328"/>
                <a:gd name="T1" fmla="*/ 23 h 366"/>
                <a:gd name="T2" fmla="*/ 4 w 328"/>
                <a:gd name="T3" fmla="*/ 23 h 366"/>
                <a:gd name="T4" fmla="*/ 111 w 328"/>
                <a:gd name="T5" fmla="*/ 7 h 366"/>
                <a:gd name="T6" fmla="*/ 206 w 328"/>
                <a:gd name="T7" fmla="*/ 0 h 366"/>
                <a:gd name="T8" fmla="*/ 192 w 328"/>
                <a:gd name="T9" fmla="*/ 19 h 366"/>
                <a:gd name="T10" fmla="*/ 221 w 328"/>
                <a:gd name="T11" fmla="*/ 19 h 366"/>
                <a:gd name="T12" fmla="*/ 384 w 328"/>
                <a:gd name="T13" fmla="*/ 132 h 366"/>
                <a:gd name="T14" fmla="*/ 446 w 328"/>
                <a:gd name="T15" fmla="*/ 205 h 366"/>
                <a:gd name="T16" fmla="*/ 455 w 328"/>
                <a:gd name="T17" fmla="*/ 254 h 366"/>
                <a:gd name="T18" fmla="*/ 434 w 328"/>
                <a:gd name="T19" fmla="*/ 266 h 366"/>
                <a:gd name="T20" fmla="*/ 446 w 328"/>
                <a:gd name="T21" fmla="*/ 316 h 366"/>
                <a:gd name="T22" fmla="*/ 402 w 328"/>
                <a:gd name="T23" fmla="*/ 318 h 366"/>
                <a:gd name="T24" fmla="*/ 402 w 328"/>
                <a:gd name="T25" fmla="*/ 360 h 366"/>
                <a:gd name="T26" fmla="*/ 364 w 328"/>
                <a:gd name="T27" fmla="*/ 339 h 366"/>
                <a:gd name="T28" fmla="*/ 130 w 328"/>
                <a:gd name="T29" fmla="*/ 366 h 366"/>
                <a:gd name="T30" fmla="*/ 78 w 328"/>
                <a:gd name="T31" fmla="*/ 287 h 366"/>
                <a:gd name="T32" fmla="*/ 115 w 328"/>
                <a:gd name="T33" fmla="*/ 233 h 366"/>
                <a:gd name="T34" fmla="*/ 65 w 328"/>
                <a:gd name="T35" fmla="*/ 206 h 366"/>
                <a:gd name="T36" fmla="*/ 0 w 328"/>
                <a:gd name="T37" fmla="*/ 23 h 3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8"/>
                <a:gd name="T58" fmla="*/ 0 h 366"/>
                <a:gd name="T59" fmla="*/ 328 w 328"/>
                <a:gd name="T60" fmla="*/ 366 h 3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8" h="366">
                  <a:moveTo>
                    <a:pt x="0" y="23"/>
                  </a:moveTo>
                  <a:lnTo>
                    <a:pt x="4" y="23"/>
                  </a:lnTo>
                  <a:lnTo>
                    <a:pt x="80" y="7"/>
                  </a:lnTo>
                  <a:lnTo>
                    <a:pt x="148" y="0"/>
                  </a:lnTo>
                  <a:lnTo>
                    <a:pt x="138" y="19"/>
                  </a:lnTo>
                  <a:lnTo>
                    <a:pt x="159" y="19"/>
                  </a:lnTo>
                  <a:lnTo>
                    <a:pt x="276" y="132"/>
                  </a:lnTo>
                  <a:lnTo>
                    <a:pt x="322" y="205"/>
                  </a:lnTo>
                  <a:lnTo>
                    <a:pt x="328" y="254"/>
                  </a:lnTo>
                  <a:lnTo>
                    <a:pt x="313" y="266"/>
                  </a:lnTo>
                  <a:lnTo>
                    <a:pt x="322" y="316"/>
                  </a:lnTo>
                  <a:lnTo>
                    <a:pt x="289" y="318"/>
                  </a:lnTo>
                  <a:lnTo>
                    <a:pt x="289" y="360"/>
                  </a:lnTo>
                  <a:lnTo>
                    <a:pt x="263" y="339"/>
                  </a:lnTo>
                  <a:lnTo>
                    <a:pt x="94" y="366"/>
                  </a:lnTo>
                  <a:lnTo>
                    <a:pt x="56" y="287"/>
                  </a:lnTo>
                  <a:lnTo>
                    <a:pt x="83" y="233"/>
                  </a:lnTo>
                  <a:lnTo>
                    <a:pt x="47" y="206"/>
                  </a:lnTo>
                  <a:lnTo>
                    <a:pt x="0" y="23"/>
                  </a:lnTo>
                  <a:close/>
                </a:path>
              </a:pathLst>
            </a:custGeom>
            <a:grpFill/>
            <a:ln w="6350">
              <a:solidFill>
                <a:schemeClr val="bg1"/>
              </a:solidFill>
              <a:round/>
              <a:headEnd/>
              <a:tailEnd/>
            </a:ln>
          </p:spPr>
          <p:txBody>
            <a:bodyPr/>
            <a:lstStyle/>
            <a:p>
              <a:pPr>
                <a:defRPr/>
              </a:pPr>
              <a:endParaRPr lang="en-GB" dirty="0"/>
            </a:p>
          </p:txBody>
        </p:sp>
        <p:sp>
          <p:nvSpPr>
            <p:cNvPr id="38" name="Freeform 51">
              <a:extLst>
                <a:ext uri="{FF2B5EF4-FFF2-40B4-BE49-F238E27FC236}">
                  <a16:creationId xmlns:a16="http://schemas.microsoft.com/office/drawing/2014/main" id="{2F6C4EA2-2E1D-4EB3-BC03-0B86EC5BCFA3}"/>
                </a:ext>
              </a:extLst>
            </p:cNvPr>
            <p:cNvSpPr>
              <a:spLocks/>
            </p:cNvSpPr>
            <p:nvPr/>
          </p:nvSpPr>
          <p:spPr bwMode="auto">
            <a:xfrm>
              <a:off x="6587984" y="3757613"/>
              <a:ext cx="1064490" cy="463550"/>
            </a:xfrm>
            <a:custGeom>
              <a:avLst/>
              <a:gdLst>
                <a:gd name="T0" fmla="*/ 25 w 516"/>
                <a:gd name="T1" fmla="*/ 180 h 243"/>
                <a:gd name="T2" fmla="*/ 0 w 516"/>
                <a:gd name="T3" fmla="*/ 231 h 243"/>
                <a:gd name="T4" fmla="*/ 93 w 516"/>
                <a:gd name="T5" fmla="*/ 224 h 243"/>
                <a:gd name="T6" fmla="*/ 128 w 516"/>
                <a:gd name="T7" fmla="*/ 201 h 243"/>
                <a:gd name="T8" fmla="*/ 253 w 516"/>
                <a:gd name="T9" fmla="*/ 175 h 243"/>
                <a:gd name="T10" fmla="*/ 287 w 516"/>
                <a:gd name="T11" fmla="*/ 189 h 243"/>
                <a:gd name="T12" fmla="*/ 369 w 516"/>
                <a:gd name="T13" fmla="*/ 180 h 243"/>
                <a:gd name="T14" fmla="*/ 369 w 516"/>
                <a:gd name="T15" fmla="*/ 183 h 243"/>
                <a:gd name="T16" fmla="*/ 494 w 516"/>
                <a:gd name="T17" fmla="*/ 243 h 243"/>
                <a:gd name="T18" fmla="*/ 565 w 516"/>
                <a:gd name="T19" fmla="*/ 226 h 243"/>
                <a:gd name="T20" fmla="*/ 608 w 516"/>
                <a:gd name="T21" fmla="*/ 159 h 243"/>
                <a:gd name="T22" fmla="*/ 677 w 516"/>
                <a:gd name="T23" fmla="*/ 140 h 243"/>
                <a:gd name="T24" fmla="*/ 711 w 516"/>
                <a:gd name="T25" fmla="*/ 90 h 243"/>
                <a:gd name="T26" fmla="*/ 708 w 516"/>
                <a:gd name="T27" fmla="*/ 30 h 243"/>
                <a:gd name="T28" fmla="*/ 701 w 516"/>
                <a:gd name="T29" fmla="*/ 80 h 243"/>
                <a:gd name="T30" fmla="*/ 661 w 516"/>
                <a:gd name="T31" fmla="*/ 122 h 243"/>
                <a:gd name="T32" fmla="*/ 646 w 516"/>
                <a:gd name="T33" fmla="*/ 119 h 243"/>
                <a:gd name="T34" fmla="*/ 594 w 516"/>
                <a:gd name="T35" fmla="*/ 130 h 243"/>
                <a:gd name="T36" fmla="*/ 594 w 516"/>
                <a:gd name="T37" fmla="*/ 116 h 243"/>
                <a:gd name="T38" fmla="*/ 646 w 516"/>
                <a:gd name="T39" fmla="*/ 102 h 243"/>
                <a:gd name="T40" fmla="*/ 597 w 516"/>
                <a:gd name="T41" fmla="*/ 97 h 243"/>
                <a:gd name="T42" fmla="*/ 652 w 516"/>
                <a:gd name="T43" fmla="*/ 85 h 243"/>
                <a:gd name="T44" fmla="*/ 674 w 516"/>
                <a:gd name="T45" fmla="*/ 92 h 243"/>
                <a:gd name="T46" fmla="*/ 685 w 516"/>
                <a:gd name="T47" fmla="*/ 45 h 243"/>
                <a:gd name="T48" fmla="*/ 672 w 516"/>
                <a:gd name="T49" fmla="*/ 34 h 243"/>
                <a:gd name="T50" fmla="*/ 607 w 516"/>
                <a:gd name="T51" fmla="*/ 53 h 243"/>
                <a:gd name="T52" fmla="*/ 608 w 516"/>
                <a:gd name="T53" fmla="*/ 25 h 243"/>
                <a:gd name="T54" fmla="*/ 635 w 516"/>
                <a:gd name="T55" fmla="*/ 32 h 243"/>
                <a:gd name="T56" fmla="*/ 672 w 516"/>
                <a:gd name="T57" fmla="*/ 10 h 243"/>
                <a:gd name="T58" fmla="*/ 651 w 516"/>
                <a:gd name="T59" fmla="*/ 0 h 243"/>
                <a:gd name="T60" fmla="*/ 438 w 516"/>
                <a:gd name="T61" fmla="*/ 37 h 243"/>
                <a:gd name="T62" fmla="*/ 179 w 516"/>
                <a:gd name="T63" fmla="*/ 79 h 243"/>
                <a:gd name="T64" fmla="*/ 60 w 516"/>
                <a:gd name="T65" fmla="*/ 179 h 243"/>
                <a:gd name="T66" fmla="*/ 25 w 516"/>
                <a:gd name="T67" fmla="*/ 180 h 2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6"/>
                <a:gd name="T103" fmla="*/ 0 h 243"/>
                <a:gd name="T104" fmla="*/ 516 w 516"/>
                <a:gd name="T105" fmla="*/ 243 h 2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6" h="243">
                  <a:moveTo>
                    <a:pt x="18" y="180"/>
                  </a:moveTo>
                  <a:lnTo>
                    <a:pt x="0" y="231"/>
                  </a:lnTo>
                  <a:lnTo>
                    <a:pt x="67" y="224"/>
                  </a:lnTo>
                  <a:lnTo>
                    <a:pt x="93" y="201"/>
                  </a:lnTo>
                  <a:lnTo>
                    <a:pt x="184" y="175"/>
                  </a:lnTo>
                  <a:lnTo>
                    <a:pt x="209" y="189"/>
                  </a:lnTo>
                  <a:lnTo>
                    <a:pt x="269" y="180"/>
                  </a:lnTo>
                  <a:lnTo>
                    <a:pt x="269" y="183"/>
                  </a:lnTo>
                  <a:lnTo>
                    <a:pt x="359" y="243"/>
                  </a:lnTo>
                  <a:lnTo>
                    <a:pt x="411" y="226"/>
                  </a:lnTo>
                  <a:lnTo>
                    <a:pt x="441" y="159"/>
                  </a:lnTo>
                  <a:lnTo>
                    <a:pt x="492" y="140"/>
                  </a:lnTo>
                  <a:lnTo>
                    <a:pt x="516" y="90"/>
                  </a:lnTo>
                  <a:lnTo>
                    <a:pt x="515" y="30"/>
                  </a:lnTo>
                  <a:lnTo>
                    <a:pt x="509" y="80"/>
                  </a:lnTo>
                  <a:lnTo>
                    <a:pt x="480" y="122"/>
                  </a:lnTo>
                  <a:lnTo>
                    <a:pt x="469" y="119"/>
                  </a:lnTo>
                  <a:lnTo>
                    <a:pt x="431" y="130"/>
                  </a:lnTo>
                  <a:lnTo>
                    <a:pt x="431" y="116"/>
                  </a:lnTo>
                  <a:lnTo>
                    <a:pt x="469" y="102"/>
                  </a:lnTo>
                  <a:lnTo>
                    <a:pt x="434" y="97"/>
                  </a:lnTo>
                  <a:lnTo>
                    <a:pt x="474" y="85"/>
                  </a:lnTo>
                  <a:lnTo>
                    <a:pt x="489" y="92"/>
                  </a:lnTo>
                  <a:lnTo>
                    <a:pt x="497" y="45"/>
                  </a:lnTo>
                  <a:lnTo>
                    <a:pt x="487" y="34"/>
                  </a:lnTo>
                  <a:lnTo>
                    <a:pt x="440" y="53"/>
                  </a:lnTo>
                  <a:lnTo>
                    <a:pt x="441" y="25"/>
                  </a:lnTo>
                  <a:lnTo>
                    <a:pt x="461" y="32"/>
                  </a:lnTo>
                  <a:lnTo>
                    <a:pt x="487" y="10"/>
                  </a:lnTo>
                  <a:lnTo>
                    <a:pt x="473" y="0"/>
                  </a:lnTo>
                  <a:lnTo>
                    <a:pt x="318" y="37"/>
                  </a:lnTo>
                  <a:lnTo>
                    <a:pt x="129" y="79"/>
                  </a:lnTo>
                  <a:lnTo>
                    <a:pt x="43" y="179"/>
                  </a:lnTo>
                  <a:lnTo>
                    <a:pt x="18" y="180"/>
                  </a:lnTo>
                  <a:close/>
                </a:path>
              </a:pathLst>
            </a:custGeom>
            <a:grpFill/>
            <a:ln w="6350">
              <a:solidFill>
                <a:schemeClr val="bg1"/>
              </a:solidFill>
              <a:round/>
              <a:headEnd/>
              <a:tailEnd/>
            </a:ln>
          </p:spPr>
          <p:txBody>
            <a:bodyPr/>
            <a:lstStyle/>
            <a:p>
              <a:pPr>
                <a:defRPr/>
              </a:pPr>
              <a:endParaRPr lang="en-GB" dirty="0"/>
            </a:p>
          </p:txBody>
        </p:sp>
        <p:sp>
          <p:nvSpPr>
            <p:cNvPr id="39" name="Freeform 52">
              <a:extLst>
                <a:ext uri="{FF2B5EF4-FFF2-40B4-BE49-F238E27FC236}">
                  <a16:creationId xmlns:a16="http://schemas.microsoft.com/office/drawing/2014/main" id="{2AFF1AE2-F51D-416E-8146-D5FB1E0206BD}"/>
                </a:ext>
              </a:extLst>
            </p:cNvPr>
            <p:cNvSpPr>
              <a:spLocks/>
            </p:cNvSpPr>
            <p:nvPr/>
          </p:nvSpPr>
          <p:spPr bwMode="auto">
            <a:xfrm>
              <a:off x="7449550" y="3270250"/>
              <a:ext cx="147894" cy="182563"/>
            </a:xfrm>
            <a:custGeom>
              <a:avLst/>
              <a:gdLst>
                <a:gd name="T0" fmla="*/ 0 w 72"/>
                <a:gd name="T1" fmla="*/ 5 h 96"/>
                <a:gd name="T2" fmla="*/ 20 w 72"/>
                <a:gd name="T3" fmla="*/ 0 h 96"/>
                <a:gd name="T4" fmla="*/ 66 w 72"/>
                <a:gd name="T5" fmla="*/ 21 h 96"/>
                <a:gd name="T6" fmla="*/ 66 w 72"/>
                <a:gd name="T7" fmla="*/ 42 h 96"/>
                <a:gd name="T8" fmla="*/ 97 w 72"/>
                <a:gd name="T9" fmla="*/ 57 h 96"/>
                <a:gd name="T10" fmla="*/ 99 w 72"/>
                <a:gd name="T11" fmla="*/ 85 h 96"/>
                <a:gd name="T12" fmla="*/ 48 w 72"/>
                <a:gd name="T13" fmla="*/ 96 h 96"/>
                <a:gd name="T14" fmla="*/ 0 w 72"/>
                <a:gd name="T15" fmla="*/ 5 h 96"/>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96"/>
                <a:gd name="T26" fmla="*/ 72 w 72"/>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96">
                  <a:moveTo>
                    <a:pt x="0" y="5"/>
                  </a:moveTo>
                  <a:lnTo>
                    <a:pt x="15" y="0"/>
                  </a:lnTo>
                  <a:lnTo>
                    <a:pt x="48" y="21"/>
                  </a:lnTo>
                  <a:lnTo>
                    <a:pt x="48" y="42"/>
                  </a:lnTo>
                  <a:lnTo>
                    <a:pt x="71" y="57"/>
                  </a:lnTo>
                  <a:lnTo>
                    <a:pt x="72" y="85"/>
                  </a:lnTo>
                  <a:lnTo>
                    <a:pt x="35" y="96"/>
                  </a:lnTo>
                  <a:lnTo>
                    <a:pt x="0" y="5"/>
                  </a:lnTo>
                  <a:close/>
                </a:path>
              </a:pathLst>
            </a:custGeom>
            <a:grpFill/>
            <a:ln w="6350">
              <a:solidFill>
                <a:schemeClr val="bg1"/>
              </a:solidFill>
              <a:round/>
              <a:headEnd/>
              <a:tailEnd/>
            </a:ln>
          </p:spPr>
          <p:txBody>
            <a:bodyPr/>
            <a:lstStyle/>
            <a:p>
              <a:pPr>
                <a:defRPr/>
              </a:pPr>
              <a:endParaRPr lang="en-GB" dirty="0"/>
            </a:p>
          </p:txBody>
        </p:sp>
        <p:sp>
          <p:nvSpPr>
            <p:cNvPr id="40" name="Freeform 53">
              <a:extLst>
                <a:ext uri="{FF2B5EF4-FFF2-40B4-BE49-F238E27FC236}">
                  <a16:creationId xmlns:a16="http://schemas.microsoft.com/office/drawing/2014/main" id="{F49C6F81-C55F-48BE-BDF3-DB293B7006F6}"/>
                </a:ext>
              </a:extLst>
            </p:cNvPr>
            <p:cNvSpPr>
              <a:spLocks/>
            </p:cNvSpPr>
            <p:nvPr/>
          </p:nvSpPr>
          <p:spPr bwMode="auto">
            <a:xfrm>
              <a:off x="6873453" y="2382838"/>
              <a:ext cx="792778" cy="639762"/>
            </a:xfrm>
            <a:custGeom>
              <a:avLst/>
              <a:gdLst>
                <a:gd name="T0" fmla="*/ 40 w 384"/>
                <a:gd name="T1" fmla="*/ 226 h 336"/>
                <a:gd name="T2" fmla="*/ 92 w 384"/>
                <a:gd name="T3" fmla="*/ 206 h 336"/>
                <a:gd name="T4" fmla="*/ 158 w 384"/>
                <a:gd name="T5" fmla="*/ 201 h 336"/>
                <a:gd name="T6" fmla="*/ 177 w 384"/>
                <a:gd name="T7" fmla="*/ 183 h 336"/>
                <a:gd name="T8" fmla="*/ 198 w 384"/>
                <a:gd name="T9" fmla="*/ 181 h 336"/>
                <a:gd name="T10" fmla="*/ 212 w 384"/>
                <a:gd name="T11" fmla="*/ 162 h 336"/>
                <a:gd name="T12" fmla="*/ 235 w 384"/>
                <a:gd name="T13" fmla="*/ 155 h 336"/>
                <a:gd name="T14" fmla="*/ 225 w 384"/>
                <a:gd name="T15" fmla="*/ 120 h 336"/>
                <a:gd name="T16" fmla="*/ 211 w 384"/>
                <a:gd name="T17" fmla="*/ 111 h 336"/>
                <a:gd name="T18" fmla="*/ 240 w 384"/>
                <a:gd name="T19" fmla="*/ 82 h 336"/>
                <a:gd name="T20" fmla="*/ 258 w 384"/>
                <a:gd name="T21" fmla="*/ 82 h 336"/>
                <a:gd name="T22" fmla="*/ 320 w 384"/>
                <a:gd name="T23" fmla="*/ 22 h 336"/>
                <a:gd name="T24" fmla="*/ 414 w 384"/>
                <a:gd name="T25" fmla="*/ 0 h 336"/>
                <a:gd name="T26" fmla="*/ 425 w 384"/>
                <a:gd name="T27" fmla="*/ 56 h 336"/>
                <a:gd name="T28" fmla="*/ 430 w 384"/>
                <a:gd name="T29" fmla="*/ 54 h 336"/>
                <a:gd name="T30" fmla="*/ 452 w 384"/>
                <a:gd name="T31" fmla="*/ 74 h 336"/>
                <a:gd name="T32" fmla="*/ 453 w 384"/>
                <a:gd name="T33" fmla="*/ 132 h 336"/>
                <a:gd name="T34" fmla="*/ 482 w 384"/>
                <a:gd name="T35" fmla="*/ 179 h 336"/>
                <a:gd name="T36" fmla="*/ 493 w 384"/>
                <a:gd name="T37" fmla="*/ 240 h 336"/>
                <a:gd name="T38" fmla="*/ 495 w 384"/>
                <a:gd name="T39" fmla="*/ 293 h 336"/>
                <a:gd name="T40" fmla="*/ 530 w 384"/>
                <a:gd name="T41" fmla="*/ 310 h 336"/>
                <a:gd name="T42" fmla="*/ 505 w 384"/>
                <a:gd name="T43" fmla="*/ 336 h 336"/>
                <a:gd name="T44" fmla="*/ 444 w 384"/>
                <a:gd name="T45" fmla="*/ 306 h 336"/>
                <a:gd name="T46" fmla="*/ 412 w 384"/>
                <a:gd name="T47" fmla="*/ 308 h 336"/>
                <a:gd name="T48" fmla="*/ 380 w 384"/>
                <a:gd name="T49" fmla="*/ 301 h 336"/>
                <a:gd name="T50" fmla="*/ 381 w 384"/>
                <a:gd name="T51" fmla="*/ 283 h 336"/>
                <a:gd name="T52" fmla="*/ 362 w 384"/>
                <a:gd name="T53" fmla="*/ 277 h 336"/>
                <a:gd name="T54" fmla="*/ 15 w 384"/>
                <a:gd name="T55" fmla="*/ 329 h 336"/>
                <a:gd name="T56" fmla="*/ 0 w 384"/>
                <a:gd name="T57" fmla="*/ 314 h 336"/>
                <a:gd name="T58" fmla="*/ 52 w 384"/>
                <a:gd name="T59" fmla="*/ 254 h 336"/>
                <a:gd name="T60" fmla="*/ 40 w 384"/>
                <a:gd name="T61" fmla="*/ 226 h 3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4"/>
                <a:gd name="T94" fmla="*/ 0 h 336"/>
                <a:gd name="T95" fmla="*/ 384 w 384"/>
                <a:gd name="T96" fmla="*/ 336 h 3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4" h="336">
                  <a:moveTo>
                    <a:pt x="29" y="226"/>
                  </a:moveTo>
                  <a:lnTo>
                    <a:pt x="66" y="206"/>
                  </a:lnTo>
                  <a:lnTo>
                    <a:pt x="115" y="201"/>
                  </a:lnTo>
                  <a:lnTo>
                    <a:pt x="127" y="183"/>
                  </a:lnTo>
                  <a:lnTo>
                    <a:pt x="144" y="181"/>
                  </a:lnTo>
                  <a:lnTo>
                    <a:pt x="154" y="162"/>
                  </a:lnTo>
                  <a:lnTo>
                    <a:pt x="171" y="155"/>
                  </a:lnTo>
                  <a:lnTo>
                    <a:pt x="163" y="120"/>
                  </a:lnTo>
                  <a:lnTo>
                    <a:pt x="153" y="111"/>
                  </a:lnTo>
                  <a:lnTo>
                    <a:pt x="174" y="82"/>
                  </a:lnTo>
                  <a:lnTo>
                    <a:pt x="187" y="82"/>
                  </a:lnTo>
                  <a:lnTo>
                    <a:pt x="232" y="22"/>
                  </a:lnTo>
                  <a:lnTo>
                    <a:pt x="301" y="0"/>
                  </a:lnTo>
                  <a:lnTo>
                    <a:pt x="308" y="56"/>
                  </a:lnTo>
                  <a:lnTo>
                    <a:pt x="312" y="54"/>
                  </a:lnTo>
                  <a:lnTo>
                    <a:pt x="328" y="74"/>
                  </a:lnTo>
                  <a:lnTo>
                    <a:pt x="329" y="132"/>
                  </a:lnTo>
                  <a:lnTo>
                    <a:pt x="350" y="179"/>
                  </a:lnTo>
                  <a:lnTo>
                    <a:pt x="358" y="240"/>
                  </a:lnTo>
                  <a:lnTo>
                    <a:pt x="360" y="293"/>
                  </a:lnTo>
                  <a:lnTo>
                    <a:pt x="384" y="310"/>
                  </a:lnTo>
                  <a:lnTo>
                    <a:pt x="366" y="336"/>
                  </a:lnTo>
                  <a:lnTo>
                    <a:pt x="322" y="306"/>
                  </a:lnTo>
                  <a:lnTo>
                    <a:pt x="299" y="308"/>
                  </a:lnTo>
                  <a:lnTo>
                    <a:pt x="276" y="301"/>
                  </a:lnTo>
                  <a:lnTo>
                    <a:pt x="277" y="283"/>
                  </a:lnTo>
                  <a:lnTo>
                    <a:pt x="262" y="277"/>
                  </a:lnTo>
                  <a:lnTo>
                    <a:pt x="11" y="329"/>
                  </a:lnTo>
                  <a:lnTo>
                    <a:pt x="0" y="314"/>
                  </a:lnTo>
                  <a:lnTo>
                    <a:pt x="38" y="254"/>
                  </a:lnTo>
                  <a:lnTo>
                    <a:pt x="29" y="226"/>
                  </a:lnTo>
                  <a:close/>
                </a:path>
              </a:pathLst>
            </a:custGeom>
            <a:grpFill/>
            <a:ln w="6350">
              <a:solidFill>
                <a:schemeClr val="bg1"/>
              </a:solidFill>
              <a:round/>
              <a:headEnd/>
              <a:tailEnd/>
            </a:ln>
          </p:spPr>
          <p:txBody>
            <a:bodyPr/>
            <a:lstStyle/>
            <a:p>
              <a:pPr>
                <a:defRPr/>
              </a:pPr>
              <a:endParaRPr lang="en-GB" dirty="0"/>
            </a:p>
          </p:txBody>
        </p:sp>
        <p:sp>
          <p:nvSpPr>
            <p:cNvPr id="41" name="Freeform 54">
              <a:extLst>
                <a:ext uri="{FF2B5EF4-FFF2-40B4-BE49-F238E27FC236}">
                  <a16:creationId xmlns:a16="http://schemas.microsoft.com/office/drawing/2014/main" id="{36BBFDC9-F535-4D1B-BBDB-5236FC3A8C38}"/>
                </a:ext>
              </a:extLst>
            </p:cNvPr>
            <p:cNvSpPr>
              <a:spLocks/>
            </p:cNvSpPr>
            <p:nvPr/>
          </p:nvSpPr>
          <p:spPr bwMode="auto">
            <a:xfrm>
              <a:off x="7647316" y="2919413"/>
              <a:ext cx="230439" cy="138112"/>
            </a:xfrm>
            <a:custGeom>
              <a:avLst/>
              <a:gdLst>
                <a:gd name="T0" fmla="*/ 0 w 112"/>
                <a:gd name="T1" fmla="*/ 53 h 72"/>
                <a:gd name="T2" fmla="*/ 63 w 112"/>
                <a:gd name="T3" fmla="*/ 30 h 72"/>
                <a:gd name="T4" fmla="*/ 124 w 112"/>
                <a:gd name="T5" fmla="*/ 0 h 72"/>
                <a:gd name="T6" fmla="*/ 135 w 112"/>
                <a:gd name="T7" fmla="*/ 1 h 72"/>
                <a:gd name="T8" fmla="*/ 153 w 112"/>
                <a:gd name="T9" fmla="*/ 3 h 72"/>
                <a:gd name="T10" fmla="*/ 92 w 112"/>
                <a:gd name="T11" fmla="*/ 40 h 72"/>
                <a:gd name="T12" fmla="*/ 17 w 112"/>
                <a:gd name="T13" fmla="*/ 72 h 72"/>
                <a:gd name="T14" fmla="*/ 0 w 112"/>
                <a:gd name="T15" fmla="*/ 53 h 7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72"/>
                <a:gd name="T26" fmla="*/ 112 w 112"/>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72">
                  <a:moveTo>
                    <a:pt x="0" y="53"/>
                  </a:moveTo>
                  <a:lnTo>
                    <a:pt x="46" y="30"/>
                  </a:lnTo>
                  <a:lnTo>
                    <a:pt x="91" y="0"/>
                  </a:lnTo>
                  <a:lnTo>
                    <a:pt x="99" y="1"/>
                  </a:lnTo>
                  <a:lnTo>
                    <a:pt x="112" y="3"/>
                  </a:lnTo>
                  <a:lnTo>
                    <a:pt x="68" y="40"/>
                  </a:lnTo>
                  <a:lnTo>
                    <a:pt x="13" y="72"/>
                  </a:lnTo>
                  <a:lnTo>
                    <a:pt x="0" y="53"/>
                  </a:lnTo>
                  <a:close/>
                </a:path>
              </a:pathLst>
            </a:custGeom>
            <a:grpFill/>
            <a:ln w="6350">
              <a:solidFill>
                <a:schemeClr val="bg1"/>
              </a:solidFill>
              <a:round/>
              <a:headEnd/>
              <a:tailEnd/>
            </a:ln>
          </p:spPr>
          <p:txBody>
            <a:bodyPr/>
            <a:lstStyle/>
            <a:p>
              <a:pPr>
                <a:defRPr/>
              </a:pPr>
              <a:endParaRPr lang="en-GB" dirty="0"/>
            </a:p>
          </p:txBody>
        </p:sp>
        <p:sp>
          <p:nvSpPr>
            <p:cNvPr id="42" name="Freeform 55">
              <a:extLst>
                <a:ext uri="{FF2B5EF4-FFF2-40B4-BE49-F238E27FC236}">
                  <a16:creationId xmlns:a16="http://schemas.microsoft.com/office/drawing/2014/main" id="{BD841423-1244-4055-9F44-D74FC02AE1E9}"/>
                </a:ext>
              </a:extLst>
            </p:cNvPr>
            <p:cNvSpPr>
              <a:spLocks/>
            </p:cNvSpPr>
            <p:nvPr/>
          </p:nvSpPr>
          <p:spPr bwMode="auto">
            <a:xfrm>
              <a:off x="7535535" y="3517900"/>
              <a:ext cx="63629" cy="109538"/>
            </a:xfrm>
            <a:custGeom>
              <a:avLst/>
              <a:gdLst>
                <a:gd name="T0" fmla="*/ 0 w 31"/>
                <a:gd name="T1" fmla="*/ 5 h 57"/>
                <a:gd name="T2" fmla="*/ 45 w 31"/>
                <a:gd name="T3" fmla="*/ 0 h 57"/>
                <a:gd name="T4" fmla="*/ 20 w 31"/>
                <a:gd name="T5" fmla="*/ 57 h 57"/>
                <a:gd name="T6" fmla="*/ 2 w 31"/>
                <a:gd name="T7" fmla="*/ 55 h 57"/>
                <a:gd name="T8" fmla="*/ 0 w 31"/>
                <a:gd name="T9" fmla="*/ 5 h 57"/>
                <a:gd name="T10" fmla="*/ 0 60000 65536"/>
                <a:gd name="T11" fmla="*/ 0 60000 65536"/>
                <a:gd name="T12" fmla="*/ 0 60000 65536"/>
                <a:gd name="T13" fmla="*/ 0 60000 65536"/>
                <a:gd name="T14" fmla="*/ 0 60000 65536"/>
                <a:gd name="T15" fmla="*/ 0 w 31"/>
                <a:gd name="T16" fmla="*/ 0 h 57"/>
                <a:gd name="T17" fmla="*/ 31 w 31"/>
                <a:gd name="T18" fmla="*/ 57 h 57"/>
              </a:gdLst>
              <a:ahLst/>
              <a:cxnLst>
                <a:cxn ang="T10">
                  <a:pos x="T0" y="T1"/>
                </a:cxn>
                <a:cxn ang="T11">
                  <a:pos x="T2" y="T3"/>
                </a:cxn>
                <a:cxn ang="T12">
                  <a:pos x="T4" y="T5"/>
                </a:cxn>
                <a:cxn ang="T13">
                  <a:pos x="T6" y="T7"/>
                </a:cxn>
                <a:cxn ang="T14">
                  <a:pos x="T8" y="T9"/>
                </a:cxn>
              </a:cxnLst>
              <a:rect l="T15" t="T16" r="T17" b="T18"/>
              <a:pathLst>
                <a:path w="31" h="57">
                  <a:moveTo>
                    <a:pt x="0" y="5"/>
                  </a:moveTo>
                  <a:lnTo>
                    <a:pt x="31" y="0"/>
                  </a:lnTo>
                  <a:lnTo>
                    <a:pt x="14" y="57"/>
                  </a:lnTo>
                  <a:lnTo>
                    <a:pt x="2" y="55"/>
                  </a:lnTo>
                  <a:lnTo>
                    <a:pt x="0" y="5"/>
                  </a:lnTo>
                  <a:close/>
                </a:path>
              </a:pathLst>
            </a:custGeom>
            <a:grpFill/>
            <a:ln w="6350">
              <a:solidFill>
                <a:schemeClr val="bg1"/>
              </a:solidFill>
              <a:round/>
              <a:headEnd/>
              <a:tailEnd/>
            </a:ln>
          </p:spPr>
          <p:txBody>
            <a:bodyPr/>
            <a:lstStyle/>
            <a:p>
              <a:pPr>
                <a:defRPr/>
              </a:pPr>
              <a:endParaRPr lang="en-GB" dirty="0"/>
            </a:p>
          </p:txBody>
        </p:sp>
        <p:sp>
          <p:nvSpPr>
            <p:cNvPr id="43" name="Freeform 5">
              <a:extLst>
                <a:ext uri="{FF2B5EF4-FFF2-40B4-BE49-F238E27FC236}">
                  <a16:creationId xmlns:a16="http://schemas.microsoft.com/office/drawing/2014/main" id="{51E08425-1167-4E8F-BD25-59F4B19A9110}"/>
                </a:ext>
              </a:extLst>
            </p:cNvPr>
            <p:cNvSpPr>
              <a:spLocks/>
            </p:cNvSpPr>
            <p:nvPr/>
          </p:nvSpPr>
          <p:spPr bwMode="auto">
            <a:xfrm>
              <a:off x="3699626" y="4129088"/>
              <a:ext cx="1745489" cy="1604962"/>
            </a:xfrm>
            <a:custGeom>
              <a:avLst/>
              <a:gdLst>
                <a:gd name="T0" fmla="*/ 337 w 846"/>
                <a:gd name="T1" fmla="*/ 0 h 842"/>
                <a:gd name="T2" fmla="*/ 594 w 846"/>
                <a:gd name="T3" fmla="*/ 7 h 842"/>
                <a:gd name="T4" fmla="*/ 594 w 846"/>
                <a:gd name="T5" fmla="*/ 160 h 842"/>
                <a:gd name="T6" fmla="*/ 724 w 846"/>
                <a:gd name="T7" fmla="*/ 202 h 842"/>
                <a:gd name="T8" fmla="*/ 761 w 846"/>
                <a:gd name="T9" fmla="*/ 188 h 842"/>
                <a:gd name="T10" fmla="*/ 847 w 846"/>
                <a:gd name="T11" fmla="*/ 221 h 842"/>
                <a:gd name="T12" fmla="*/ 897 w 846"/>
                <a:gd name="T13" fmla="*/ 219 h 842"/>
                <a:gd name="T14" fmla="*/ 996 w 846"/>
                <a:gd name="T15" fmla="*/ 186 h 842"/>
                <a:gd name="T16" fmla="*/ 1054 w 846"/>
                <a:gd name="T17" fmla="*/ 218 h 842"/>
                <a:gd name="T18" fmla="*/ 1103 w 846"/>
                <a:gd name="T19" fmla="*/ 226 h 842"/>
                <a:gd name="T20" fmla="*/ 1103 w 846"/>
                <a:gd name="T21" fmla="*/ 350 h 842"/>
                <a:gd name="T22" fmla="*/ 1163 w 846"/>
                <a:gd name="T23" fmla="*/ 428 h 842"/>
                <a:gd name="T24" fmla="*/ 1149 w 846"/>
                <a:gd name="T25" fmla="*/ 534 h 842"/>
                <a:gd name="T26" fmla="*/ 1086 w 846"/>
                <a:gd name="T27" fmla="*/ 576 h 842"/>
                <a:gd name="T28" fmla="*/ 1073 w 846"/>
                <a:gd name="T29" fmla="*/ 537 h 842"/>
                <a:gd name="T30" fmla="*/ 1054 w 846"/>
                <a:gd name="T31" fmla="*/ 555 h 842"/>
                <a:gd name="T32" fmla="*/ 1068 w 846"/>
                <a:gd name="T33" fmla="*/ 580 h 842"/>
                <a:gd name="T34" fmla="*/ 955 w 846"/>
                <a:gd name="T35" fmla="*/ 643 h 842"/>
                <a:gd name="T36" fmla="*/ 927 w 846"/>
                <a:gd name="T37" fmla="*/ 647 h 842"/>
                <a:gd name="T38" fmla="*/ 868 w 846"/>
                <a:gd name="T39" fmla="*/ 678 h 842"/>
                <a:gd name="T40" fmla="*/ 868 w 846"/>
                <a:gd name="T41" fmla="*/ 696 h 842"/>
                <a:gd name="T42" fmla="*/ 850 w 846"/>
                <a:gd name="T43" fmla="*/ 700 h 842"/>
                <a:gd name="T44" fmla="*/ 864 w 846"/>
                <a:gd name="T45" fmla="*/ 721 h 842"/>
                <a:gd name="T46" fmla="*/ 833 w 846"/>
                <a:gd name="T47" fmla="*/ 752 h 842"/>
                <a:gd name="T48" fmla="*/ 850 w 846"/>
                <a:gd name="T49" fmla="*/ 798 h 842"/>
                <a:gd name="T50" fmla="*/ 868 w 846"/>
                <a:gd name="T51" fmla="*/ 814 h 842"/>
                <a:gd name="T52" fmla="*/ 864 w 846"/>
                <a:gd name="T53" fmla="*/ 842 h 842"/>
                <a:gd name="T54" fmla="*/ 819 w 846"/>
                <a:gd name="T55" fmla="*/ 842 h 842"/>
                <a:gd name="T56" fmla="*/ 780 w 846"/>
                <a:gd name="T57" fmla="*/ 828 h 842"/>
                <a:gd name="T58" fmla="*/ 751 w 846"/>
                <a:gd name="T59" fmla="*/ 831 h 842"/>
                <a:gd name="T60" fmla="*/ 662 w 846"/>
                <a:gd name="T61" fmla="*/ 807 h 842"/>
                <a:gd name="T62" fmla="*/ 620 w 846"/>
                <a:gd name="T63" fmla="*/ 710 h 842"/>
                <a:gd name="T64" fmla="*/ 558 w 846"/>
                <a:gd name="T65" fmla="*/ 664 h 842"/>
                <a:gd name="T66" fmla="*/ 501 w 846"/>
                <a:gd name="T67" fmla="*/ 580 h 842"/>
                <a:gd name="T68" fmla="*/ 477 w 846"/>
                <a:gd name="T69" fmla="*/ 571 h 842"/>
                <a:gd name="T70" fmla="*/ 447 w 846"/>
                <a:gd name="T71" fmla="*/ 550 h 842"/>
                <a:gd name="T72" fmla="*/ 417 w 846"/>
                <a:gd name="T73" fmla="*/ 550 h 842"/>
                <a:gd name="T74" fmla="*/ 374 w 846"/>
                <a:gd name="T75" fmla="*/ 543 h 842"/>
                <a:gd name="T76" fmla="*/ 341 w 846"/>
                <a:gd name="T77" fmla="*/ 550 h 842"/>
                <a:gd name="T78" fmla="*/ 319 w 846"/>
                <a:gd name="T79" fmla="*/ 593 h 842"/>
                <a:gd name="T80" fmla="*/ 285 w 846"/>
                <a:gd name="T81" fmla="*/ 600 h 842"/>
                <a:gd name="T82" fmla="*/ 211 w 846"/>
                <a:gd name="T83" fmla="*/ 567 h 842"/>
                <a:gd name="T84" fmla="*/ 167 w 846"/>
                <a:gd name="T85" fmla="*/ 527 h 842"/>
                <a:gd name="T86" fmla="*/ 159 w 846"/>
                <a:gd name="T87" fmla="*/ 479 h 842"/>
                <a:gd name="T88" fmla="*/ 128 w 846"/>
                <a:gd name="T89" fmla="*/ 446 h 842"/>
                <a:gd name="T90" fmla="*/ 53 w 846"/>
                <a:gd name="T91" fmla="*/ 400 h 842"/>
                <a:gd name="T92" fmla="*/ 0 w 846"/>
                <a:gd name="T93" fmla="*/ 352 h 842"/>
                <a:gd name="T94" fmla="*/ 0 w 846"/>
                <a:gd name="T95" fmla="*/ 332 h 842"/>
                <a:gd name="T96" fmla="*/ 176 w 846"/>
                <a:gd name="T97" fmla="*/ 333 h 842"/>
                <a:gd name="T98" fmla="*/ 319 w 846"/>
                <a:gd name="T99" fmla="*/ 342 h 842"/>
                <a:gd name="T100" fmla="*/ 337 w 846"/>
                <a:gd name="T101" fmla="*/ 0 h 8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6"/>
                <a:gd name="T154" fmla="*/ 0 h 842"/>
                <a:gd name="T155" fmla="*/ 846 w 846"/>
                <a:gd name="T156" fmla="*/ 842 h 8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6" h="842">
                  <a:moveTo>
                    <a:pt x="245" y="0"/>
                  </a:moveTo>
                  <a:lnTo>
                    <a:pt x="432" y="7"/>
                  </a:lnTo>
                  <a:lnTo>
                    <a:pt x="432" y="160"/>
                  </a:lnTo>
                  <a:lnTo>
                    <a:pt x="527" y="202"/>
                  </a:lnTo>
                  <a:lnTo>
                    <a:pt x="553" y="188"/>
                  </a:lnTo>
                  <a:lnTo>
                    <a:pt x="616" y="221"/>
                  </a:lnTo>
                  <a:lnTo>
                    <a:pt x="653" y="219"/>
                  </a:lnTo>
                  <a:lnTo>
                    <a:pt x="725" y="186"/>
                  </a:lnTo>
                  <a:lnTo>
                    <a:pt x="767" y="218"/>
                  </a:lnTo>
                  <a:lnTo>
                    <a:pt x="803" y="226"/>
                  </a:lnTo>
                  <a:lnTo>
                    <a:pt x="803" y="350"/>
                  </a:lnTo>
                  <a:lnTo>
                    <a:pt x="846" y="428"/>
                  </a:lnTo>
                  <a:lnTo>
                    <a:pt x="836" y="534"/>
                  </a:lnTo>
                  <a:lnTo>
                    <a:pt x="790" y="576"/>
                  </a:lnTo>
                  <a:lnTo>
                    <a:pt x="780" y="537"/>
                  </a:lnTo>
                  <a:lnTo>
                    <a:pt x="767" y="555"/>
                  </a:lnTo>
                  <a:lnTo>
                    <a:pt x="777" y="580"/>
                  </a:lnTo>
                  <a:lnTo>
                    <a:pt x="695" y="643"/>
                  </a:lnTo>
                  <a:lnTo>
                    <a:pt x="675" y="647"/>
                  </a:lnTo>
                  <a:lnTo>
                    <a:pt x="632" y="678"/>
                  </a:lnTo>
                  <a:lnTo>
                    <a:pt x="632" y="696"/>
                  </a:lnTo>
                  <a:lnTo>
                    <a:pt x="619" y="700"/>
                  </a:lnTo>
                  <a:lnTo>
                    <a:pt x="629" y="721"/>
                  </a:lnTo>
                  <a:lnTo>
                    <a:pt x="606" y="752"/>
                  </a:lnTo>
                  <a:lnTo>
                    <a:pt x="619" y="798"/>
                  </a:lnTo>
                  <a:lnTo>
                    <a:pt x="632" y="814"/>
                  </a:lnTo>
                  <a:lnTo>
                    <a:pt x="629" y="842"/>
                  </a:lnTo>
                  <a:lnTo>
                    <a:pt x="596" y="842"/>
                  </a:lnTo>
                  <a:lnTo>
                    <a:pt x="567" y="828"/>
                  </a:lnTo>
                  <a:lnTo>
                    <a:pt x="547" y="831"/>
                  </a:lnTo>
                  <a:lnTo>
                    <a:pt x="481" y="807"/>
                  </a:lnTo>
                  <a:lnTo>
                    <a:pt x="452" y="710"/>
                  </a:lnTo>
                  <a:lnTo>
                    <a:pt x="406" y="664"/>
                  </a:lnTo>
                  <a:lnTo>
                    <a:pt x="365" y="580"/>
                  </a:lnTo>
                  <a:lnTo>
                    <a:pt x="347" y="571"/>
                  </a:lnTo>
                  <a:lnTo>
                    <a:pt x="325" y="550"/>
                  </a:lnTo>
                  <a:lnTo>
                    <a:pt x="304" y="550"/>
                  </a:lnTo>
                  <a:lnTo>
                    <a:pt x="272" y="543"/>
                  </a:lnTo>
                  <a:lnTo>
                    <a:pt x="248" y="550"/>
                  </a:lnTo>
                  <a:lnTo>
                    <a:pt x="232" y="593"/>
                  </a:lnTo>
                  <a:lnTo>
                    <a:pt x="207" y="600"/>
                  </a:lnTo>
                  <a:lnTo>
                    <a:pt x="153" y="567"/>
                  </a:lnTo>
                  <a:lnTo>
                    <a:pt x="121" y="527"/>
                  </a:lnTo>
                  <a:lnTo>
                    <a:pt x="116" y="479"/>
                  </a:lnTo>
                  <a:lnTo>
                    <a:pt x="93" y="446"/>
                  </a:lnTo>
                  <a:lnTo>
                    <a:pt x="39" y="400"/>
                  </a:lnTo>
                  <a:lnTo>
                    <a:pt x="0" y="352"/>
                  </a:lnTo>
                  <a:lnTo>
                    <a:pt x="0" y="332"/>
                  </a:lnTo>
                  <a:lnTo>
                    <a:pt x="128" y="333"/>
                  </a:lnTo>
                  <a:lnTo>
                    <a:pt x="232" y="342"/>
                  </a:lnTo>
                  <a:lnTo>
                    <a:pt x="245" y="0"/>
                  </a:lnTo>
                  <a:close/>
                </a:path>
              </a:pathLst>
            </a:custGeom>
            <a:grpFill/>
            <a:ln w="6350">
              <a:solidFill>
                <a:schemeClr val="bg1"/>
              </a:solidFill>
              <a:round/>
              <a:headEnd/>
              <a:tailEnd/>
            </a:ln>
          </p:spPr>
          <p:txBody>
            <a:bodyPr/>
            <a:lstStyle/>
            <a:p>
              <a:pPr>
                <a:defRPr/>
              </a:pPr>
              <a:endParaRPr lang="en-GB" dirty="0"/>
            </a:p>
          </p:txBody>
        </p:sp>
      </p:grpSp>
      <p:sp>
        <p:nvSpPr>
          <p:cNvPr id="64" name="Text Placeholder 63">
            <a:extLst>
              <a:ext uri="{FF2B5EF4-FFF2-40B4-BE49-F238E27FC236}">
                <a16:creationId xmlns:a16="http://schemas.microsoft.com/office/drawing/2014/main" id="{6A78AED2-D80F-486D-9A5F-7BE35FD8D646}"/>
              </a:ext>
            </a:extLst>
          </p:cNvPr>
          <p:cNvSpPr>
            <a:spLocks noGrp="1"/>
          </p:cNvSpPr>
          <p:nvPr>
            <p:ph type="body" sz="quarter" idx="14" hasCustomPrompt="1"/>
          </p:nvPr>
        </p:nvSpPr>
        <p:spPr>
          <a:xfrm>
            <a:off x="9288544" y="2207964"/>
            <a:ext cx="407089" cy="491402"/>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0" rIns="731520" anchor="ctr" anchorCtr="0">
            <a:noAutofit/>
          </a:bodyPr>
          <a:lstStyle>
            <a:lvl1pPr algn="r">
              <a:defRPr sz="2400" b="1"/>
            </a:lvl1pPr>
          </a:lstStyle>
          <a:p>
            <a:pPr lvl="0"/>
            <a:r>
              <a:rPr lang="en-US" dirty="0"/>
              <a:t>New York HQ</a:t>
            </a:r>
          </a:p>
        </p:txBody>
      </p:sp>
      <p:sp>
        <p:nvSpPr>
          <p:cNvPr id="3" name="Title 2">
            <a:extLst>
              <a:ext uri="{FF2B5EF4-FFF2-40B4-BE49-F238E27FC236}">
                <a16:creationId xmlns:a16="http://schemas.microsoft.com/office/drawing/2014/main" id="{0120C356-CC85-4EB7-916E-AEFBD416DC5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2726499"/>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orld Map">
    <p:bg>
      <p:bgPr>
        <a:solidFill>
          <a:schemeClr val="bg1"/>
        </a:solidFill>
        <a:effectLst/>
      </p:bgPr>
    </p:bg>
    <p:spTree>
      <p:nvGrpSpPr>
        <p:cNvPr id="1" name=""/>
        <p:cNvGrpSpPr/>
        <p:nvPr/>
      </p:nvGrpSpPr>
      <p:grpSpPr>
        <a:xfrm>
          <a:off x="0" y="0"/>
          <a:ext cx="0" cy="0"/>
          <a:chOff x="0" y="0"/>
          <a:chExt cx="0" cy="0"/>
        </a:xfrm>
      </p:grpSpPr>
      <p:grpSp>
        <p:nvGrpSpPr>
          <p:cNvPr id="202" name="Group 201">
            <a:extLst>
              <a:ext uri="{FF2B5EF4-FFF2-40B4-BE49-F238E27FC236}">
                <a16:creationId xmlns:a16="http://schemas.microsoft.com/office/drawing/2014/main" id="{2DDE1C8B-2964-4902-841B-E8E86E5D5DFB}"/>
              </a:ext>
            </a:extLst>
          </p:cNvPr>
          <p:cNvGrpSpPr>
            <a:grpSpLocks noChangeAspect="1"/>
          </p:cNvGrpSpPr>
          <p:nvPr userDrawn="1"/>
        </p:nvGrpSpPr>
        <p:grpSpPr>
          <a:xfrm>
            <a:off x="1349226" y="1385300"/>
            <a:ext cx="10363229" cy="5111535"/>
            <a:chOff x="2235200" y="1676289"/>
            <a:chExt cx="8248805" cy="4068623"/>
          </a:xfrm>
          <a:solidFill>
            <a:schemeClr val="bg2"/>
          </a:solidFill>
        </p:grpSpPr>
        <p:sp>
          <p:nvSpPr>
            <p:cNvPr id="203" name="Freeform 107">
              <a:extLst>
                <a:ext uri="{FF2B5EF4-FFF2-40B4-BE49-F238E27FC236}">
                  <a16:creationId xmlns:a16="http://schemas.microsoft.com/office/drawing/2014/main" id="{8BE6A7DE-2B2A-4DE3-859A-595256080918}"/>
                </a:ext>
              </a:extLst>
            </p:cNvPr>
            <p:cNvSpPr>
              <a:spLocks/>
            </p:cNvSpPr>
            <p:nvPr userDrawn="1"/>
          </p:nvSpPr>
          <p:spPr bwMode="auto">
            <a:xfrm>
              <a:off x="4398108" y="4184703"/>
              <a:ext cx="914123" cy="931166"/>
            </a:xfrm>
            <a:custGeom>
              <a:avLst/>
              <a:gdLst>
                <a:gd name="T0" fmla="*/ 181 w 321"/>
                <a:gd name="T1" fmla="*/ 304 h 327"/>
                <a:gd name="T2" fmla="*/ 186 w 321"/>
                <a:gd name="T3" fmla="*/ 305 h 327"/>
                <a:gd name="T4" fmla="*/ 206 w 321"/>
                <a:gd name="T5" fmla="*/ 269 h 327"/>
                <a:gd name="T6" fmla="*/ 219 w 321"/>
                <a:gd name="T7" fmla="*/ 244 h 327"/>
                <a:gd name="T8" fmla="*/ 240 w 321"/>
                <a:gd name="T9" fmla="*/ 232 h 327"/>
                <a:gd name="T10" fmla="*/ 265 w 321"/>
                <a:gd name="T11" fmla="*/ 225 h 327"/>
                <a:gd name="T12" fmla="*/ 275 w 321"/>
                <a:gd name="T13" fmla="*/ 206 h 327"/>
                <a:gd name="T14" fmla="*/ 284 w 321"/>
                <a:gd name="T15" fmla="*/ 187 h 327"/>
                <a:gd name="T16" fmla="*/ 286 w 321"/>
                <a:gd name="T17" fmla="*/ 150 h 327"/>
                <a:gd name="T18" fmla="*/ 292 w 321"/>
                <a:gd name="T19" fmla="*/ 146 h 327"/>
                <a:gd name="T20" fmla="*/ 318 w 321"/>
                <a:gd name="T21" fmla="*/ 112 h 327"/>
                <a:gd name="T22" fmla="*/ 290 w 321"/>
                <a:gd name="T23" fmla="*/ 73 h 327"/>
                <a:gd name="T24" fmla="*/ 240 w 321"/>
                <a:gd name="T25" fmla="*/ 68 h 327"/>
                <a:gd name="T26" fmla="*/ 211 w 321"/>
                <a:gd name="T27" fmla="*/ 52 h 327"/>
                <a:gd name="T28" fmla="*/ 208 w 321"/>
                <a:gd name="T29" fmla="*/ 47 h 327"/>
                <a:gd name="T30" fmla="*/ 189 w 321"/>
                <a:gd name="T31" fmla="*/ 42 h 327"/>
                <a:gd name="T32" fmla="*/ 184 w 321"/>
                <a:gd name="T33" fmla="*/ 8 h 327"/>
                <a:gd name="T34" fmla="*/ 158 w 321"/>
                <a:gd name="T35" fmla="*/ 22 h 327"/>
                <a:gd name="T36" fmla="*/ 136 w 321"/>
                <a:gd name="T37" fmla="*/ 27 h 327"/>
                <a:gd name="T38" fmla="*/ 118 w 321"/>
                <a:gd name="T39" fmla="*/ 28 h 327"/>
                <a:gd name="T40" fmla="*/ 112 w 321"/>
                <a:gd name="T41" fmla="*/ 0 h 327"/>
                <a:gd name="T42" fmla="*/ 92 w 321"/>
                <a:gd name="T43" fmla="*/ 12 h 327"/>
                <a:gd name="T44" fmla="*/ 76 w 321"/>
                <a:gd name="T45" fmla="*/ 10 h 327"/>
                <a:gd name="T46" fmla="*/ 86 w 321"/>
                <a:gd name="T47" fmla="*/ 22 h 327"/>
                <a:gd name="T48" fmla="*/ 75 w 321"/>
                <a:gd name="T49" fmla="*/ 32 h 327"/>
                <a:gd name="T50" fmla="*/ 60 w 321"/>
                <a:gd name="T51" fmla="*/ 34 h 327"/>
                <a:gd name="T52" fmla="*/ 34 w 321"/>
                <a:gd name="T53" fmla="*/ 29 h 327"/>
                <a:gd name="T54" fmla="*/ 32 w 321"/>
                <a:gd name="T55" fmla="*/ 41 h 327"/>
                <a:gd name="T56" fmla="*/ 33 w 321"/>
                <a:gd name="T57" fmla="*/ 76 h 327"/>
                <a:gd name="T58" fmla="*/ 9 w 321"/>
                <a:gd name="T59" fmla="*/ 85 h 327"/>
                <a:gd name="T60" fmla="*/ 2 w 321"/>
                <a:gd name="T61" fmla="*/ 102 h 327"/>
                <a:gd name="T62" fmla="*/ 11 w 321"/>
                <a:gd name="T63" fmla="*/ 119 h 327"/>
                <a:gd name="T64" fmla="*/ 28 w 321"/>
                <a:gd name="T65" fmla="*/ 122 h 327"/>
                <a:gd name="T66" fmla="*/ 47 w 321"/>
                <a:gd name="T67" fmla="*/ 131 h 327"/>
                <a:gd name="T68" fmla="*/ 71 w 321"/>
                <a:gd name="T69" fmla="*/ 123 h 327"/>
                <a:gd name="T70" fmla="*/ 89 w 321"/>
                <a:gd name="T71" fmla="*/ 146 h 327"/>
                <a:gd name="T72" fmla="*/ 107 w 321"/>
                <a:gd name="T73" fmla="*/ 154 h 327"/>
                <a:gd name="T74" fmla="*/ 113 w 321"/>
                <a:gd name="T75" fmla="*/ 172 h 327"/>
                <a:gd name="T76" fmla="*/ 133 w 321"/>
                <a:gd name="T77" fmla="*/ 188 h 327"/>
                <a:gd name="T78" fmla="*/ 130 w 321"/>
                <a:gd name="T79" fmla="*/ 208 h 327"/>
                <a:gd name="T80" fmla="*/ 142 w 321"/>
                <a:gd name="T81" fmla="*/ 225 h 327"/>
                <a:gd name="T82" fmla="*/ 159 w 321"/>
                <a:gd name="T83" fmla="*/ 240 h 327"/>
                <a:gd name="T84" fmla="*/ 165 w 321"/>
                <a:gd name="T85" fmla="*/ 267 h 327"/>
                <a:gd name="T86" fmla="*/ 134 w 321"/>
                <a:gd name="T87" fmla="*/ 295 h 327"/>
                <a:gd name="T88" fmla="*/ 147 w 321"/>
                <a:gd name="T89" fmla="*/ 303 h 327"/>
                <a:gd name="T90" fmla="*/ 166 w 321"/>
                <a:gd name="T91" fmla="*/ 3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1" h="327">
                  <a:moveTo>
                    <a:pt x="170" y="324"/>
                  </a:moveTo>
                  <a:cubicBezTo>
                    <a:pt x="175" y="320"/>
                    <a:pt x="174" y="318"/>
                    <a:pt x="176" y="314"/>
                  </a:cubicBezTo>
                  <a:cubicBezTo>
                    <a:pt x="179" y="309"/>
                    <a:pt x="177" y="307"/>
                    <a:pt x="181" y="304"/>
                  </a:cubicBezTo>
                  <a:cubicBezTo>
                    <a:pt x="185" y="300"/>
                    <a:pt x="180" y="297"/>
                    <a:pt x="185" y="295"/>
                  </a:cubicBezTo>
                  <a:cubicBezTo>
                    <a:pt x="190" y="293"/>
                    <a:pt x="189" y="297"/>
                    <a:pt x="185" y="302"/>
                  </a:cubicBezTo>
                  <a:cubicBezTo>
                    <a:pt x="181" y="308"/>
                    <a:pt x="180" y="309"/>
                    <a:pt x="186" y="305"/>
                  </a:cubicBezTo>
                  <a:cubicBezTo>
                    <a:pt x="191" y="301"/>
                    <a:pt x="193" y="296"/>
                    <a:pt x="196" y="289"/>
                  </a:cubicBezTo>
                  <a:cubicBezTo>
                    <a:pt x="199" y="283"/>
                    <a:pt x="201" y="281"/>
                    <a:pt x="204" y="281"/>
                  </a:cubicBezTo>
                  <a:cubicBezTo>
                    <a:pt x="207" y="281"/>
                    <a:pt x="207" y="274"/>
                    <a:pt x="206" y="269"/>
                  </a:cubicBezTo>
                  <a:cubicBezTo>
                    <a:pt x="206" y="265"/>
                    <a:pt x="204" y="260"/>
                    <a:pt x="206" y="257"/>
                  </a:cubicBezTo>
                  <a:cubicBezTo>
                    <a:pt x="208" y="254"/>
                    <a:pt x="206" y="251"/>
                    <a:pt x="209" y="251"/>
                  </a:cubicBezTo>
                  <a:cubicBezTo>
                    <a:pt x="211" y="251"/>
                    <a:pt x="215" y="248"/>
                    <a:pt x="219" y="244"/>
                  </a:cubicBezTo>
                  <a:cubicBezTo>
                    <a:pt x="223" y="240"/>
                    <a:pt x="226" y="240"/>
                    <a:pt x="230" y="239"/>
                  </a:cubicBezTo>
                  <a:cubicBezTo>
                    <a:pt x="234" y="239"/>
                    <a:pt x="231" y="237"/>
                    <a:pt x="234" y="237"/>
                  </a:cubicBezTo>
                  <a:cubicBezTo>
                    <a:pt x="237" y="236"/>
                    <a:pt x="239" y="233"/>
                    <a:pt x="240" y="232"/>
                  </a:cubicBezTo>
                  <a:cubicBezTo>
                    <a:pt x="242" y="230"/>
                    <a:pt x="249" y="232"/>
                    <a:pt x="254" y="232"/>
                  </a:cubicBezTo>
                  <a:cubicBezTo>
                    <a:pt x="258" y="232"/>
                    <a:pt x="261" y="232"/>
                    <a:pt x="261" y="230"/>
                  </a:cubicBezTo>
                  <a:cubicBezTo>
                    <a:pt x="261" y="227"/>
                    <a:pt x="263" y="225"/>
                    <a:pt x="265" y="225"/>
                  </a:cubicBezTo>
                  <a:cubicBezTo>
                    <a:pt x="268" y="225"/>
                    <a:pt x="269" y="224"/>
                    <a:pt x="269" y="221"/>
                  </a:cubicBezTo>
                  <a:cubicBezTo>
                    <a:pt x="269" y="217"/>
                    <a:pt x="270" y="215"/>
                    <a:pt x="272" y="213"/>
                  </a:cubicBezTo>
                  <a:cubicBezTo>
                    <a:pt x="274" y="212"/>
                    <a:pt x="275" y="208"/>
                    <a:pt x="275" y="206"/>
                  </a:cubicBezTo>
                  <a:cubicBezTo>
                    <a:pt x="276" y="203"/>
                    <a:pt x="278" y="205"/>
                    <a:pt x="278" y="202"/>
                  </a:cubicBezTo>
                  <a:cubicBezTo>
                    <a:pt x="278" y="198"/>
                    <a:pt x="280" y="194"/>
                    <a:pt x="280" y="192"/>
                  </a:cubicBezTo>
                  <a:cubicBezTo>
                    <a:pt x="280" y="189"/>
                    <a:pt x="282" y="189"/>
                    <a:pt x="284" y="187"/>
                  </a:cubicBezTo>
                  <a:cubicBezTo>
                    <a:pt x="285" y="185"/>
                    <a:pt x="283" y="183"/>
                    <a:pt x="285" y="177"/>
                  </a:cubicBezTo>
                  <a:cubicBezTo>
                    <a:pt x="287" y="172"/>
                    <a:pt x="285" y="167"/>
                    <a:pt x="285" y="162"/>
                  </a:cubicBezTo>
                  <a:cubicBezTo>
                    <a:pt x="285" y="157"/>
                    <a:pt x="285" y="152"/>
                    <a:pt x="286" y="150"/>
                  </a:cubicBezTo>
                  <a:cubicBezTo>
                    <a:pt x="288" y="148"/>
                    <a:pt x="287" y="147"/>
                    <a:pt x="286" y="147"/>
                  </a:cubicBezTo>
                  <a:cubicBezTo>
                    <a:pt x="284" y="146"/>
                    <a:pt x="286" y="144"/>
                    <a:pt x="287" y="144"/>
                  </a:cubicBezTo>
                  <a:cubicBezTo>
                    <a:pt x="288" y="145"/>
                    <a:pt x="290" y="147"/>
                    <a:pt x="292" y="146"/>
                  </a:cubicBezTo>
                  <a:cubicBezTo>
                    <a:pt x="295" y="145"/>
                    <a:pt x="297" y="139"/>
                    <a:pt x="299" y="134"/>
                  </a:cubicBezTo>
                  <a:cubicBezTo>
                    <a:pt x="301" y="129"/>
                    <a:pt x="304" y="129"/>
                    <a:pt x="306" y="128"/>
                  </a:cubicBezTo>
                  <a:cubicBezTo>
                    <a:pt x="309" y="127"/>
                    <a:pt x="314" y="121"/>
                    <a:pt x="318" y="112"/>
                  </a:cubicBezTo>
                  <a:cubicBezTo>
                    <a:pt x="321" y="103"/>
                    <a:pt x="317" y="95"/>
                    <a:pt x="316" y="88"/>
                  </a:cubicBezTo>
                  <a:cubicBezTo>
                    <a:pt x="315" y="82"/>
                    <a:pt x="313" y="84"/>
                    <a:pt x="309" y="84"/>
                  </a:cubicBezTo>
                  <a:cubicBezTo>
                    <a:pt x="305" y="84"/>
                    <a:pt x="299" y="83"/>
                    <a:pt x="290" y="73"/>
                  </a:cubicBezTo>
                  <a:cubicBezTo>
                    <a:pt x="281" y="64"/>
                    <a:pt x="272" y="65"/>
                    <a:pt x="266" y="66"/>
                  </a:cubicBezTo>
                  <a:cubicBezTo>
                    <a:pt x="260" y="68"/>
                    <a:pt x="254" y="63"/>
                    <a:pt x="250" y="62"/>
                  </a:cubicBezTo>
                  <a:cubicBezTo>
                    <a:pt x="246" y="62"/>
                    <a:pt x="243" y="67"/>
                    <a:pt x="240" y="68"/>
                  </a:cubicBezTo>
                  <a:cubicBezTo>
                    <a:pt x="237" y="69"/>
                    <a:pt x="241" y="63"/>
                    <a:pt x="241" y="60"/>
                  </a:cubicBezTo>
                  <a:cubicBezTo>
                    <a:pt x="242" y="57"/>
                    <a:pt x="231" y="52"/>
                    <a:pt x="222" y="48"/>
                  </a:cubicBezTo>
                  <a:cubicBezTo>
                    <a:pt x="214" y="45"/>
                    <a:pt x="211" y="47"/>
                    <a:pt x="211" y="52"/>
                  </a:cubicBezTo>
                  <a:cubicBezTo>
                    <a:pt x="211" y="57"/>
                    <a:pt x="208" y="50"/>
                    <a:pt x="205" y="56"/>
                  </a:cubicBezTo>
                  <a:cubicBezTo>
                    <a:pt x="203" y="62"/>
                    <a:pt x="198" y="58"/>
                    <a:pt x="201" y="56"/>
                  </a:cubicBezTo>
                  <a:cubicBezTo>
                    <a:pt x="204" y="54"/>
                    <a:pt x="207" y="50"/>
                    <a:pt x="208" y="47"/>
                  </a:cubicBezTo>
                  <a:cubicBezTo>
                    <a:pt x="209" y="43"/>
                    <a:pt x="196" y="41"/>
                    <a:pt x="192" y="43"/>
                  </a:cubicBezTo>
                  <a:cubicBezTo>
                    <a:pt x="187" y="44"/>
                    <a:pt x="190" y="51"/>
                    <a:pt x="186" y="49"/>
                  </a:cubicBezTo>
                  <a:cubicBezTo>
                    <a:pt x="183" y="47"/>
                    <a:pt x="186" y="42"/>
                    <a:pt x="189" y="42"/>
                  </a:cubicBezTo>
                  <a:cubicBezTo>
                    <a:pt x="191" y="42"/>
                    <a:pt x="195" y="37"/>
                    <a:pt x="197" y="32"/>
                  </a:cubicBezTo>
                  <a:cubicBezTo>
                    <a:pt x="199" y="28"/>
                    <a:pt x="193" y="27"/>
                    <a:pt x="190" y="24"/>
                  </a:cubicBezTo>
                  <a:cubicBezTo>
                    <a:pt x="187" y="20"/>
                    <a:pt x="188" y="10"/>
                    <a:pt x="184" y="8"/>
                  </a:cubicBezTo>
                  <a:cubicBezTo>
                    <a:pt x="181" y="12"/>
                    <a:pt x="176" y="17"/>
                    <a:pt x="175" y="21"/>
                  </a:cubicBezTo>
                  <a:cubicBezTo>
                    <a:pt x="173" y="26"/>
                    <a:pt x="171" y="23"/>
                    <a:pt x="166" y="25"/>
                  </a:cubicBezTo>
                  <a:cubicBezTo>
                    <a:pt x="162" y="26"/>
                    <a:pt x="160" y="24"/>
                    <a:pt x="158" y="22"/>
                  </a:cubicBezTo>
                  <a:cubicBezTo>
                    <a:pt x="157" y="20"/>
                    <a:pt x="153" y="22"/>
                    <a:pt x="149" y="22"/>
                  </a:cubicBezTo>
                  <a:cubicBezTo>
                    <a:pt x="146" y="22"/>
                    <a:pt x="148" y="26"/>
                    <a:pt x="146" y="27"/>
                  </a:cubicBezTo>
                  <a:cubicBezTo>
                    <a:pt x="144" y="28"/>
                    <a:pt x="138" y="25"/>
                    <a:pt x="136" y="27"/>
                  </a:cubicBezTo>
                  <a:cubicBezTo>
                    <a:pt x="134" y="29"/>
                    <a:pt x="133" y="27"/>
                    <a:pt x="132" y="29"/>
                  </a:cubicBezTo>
                  <a:cubicBezTo>
                    <a:pt x="131" y="31"/>
                    <a:pt x="128" y="30"/>
                    <a:pt x="127" y="31"/>
                  </a:cubicBezTo>
                  <a:cubicBezTo>
                    <a:pt x="126" y="32"/>
                    <a:pt x="123" y="33"/>
                    <a:pt x="118" y="28"/>
                  </a:cubicBezTo>
                  <a:cubicBezTo>
                    <a:pt x="114" y="23"/>
                    <a:pt x="115" y="15"/>
                    <a:pt x="117" y="14"/>
                  </a:cubicBezTo>
                  <a:cubicBezTo>
                    <a:pt x="119" y="12"/>
                    <a:pt x="119" y="8"/>
                    <a:pt x="116" y="7"/>
                  </a:cubicBezTo>
                  <a:cubicBezTo>
                    <a:pt x="113" y="6"/>
                    <a:pt x="116" y="1"/>
                    <a:pt x="112" y="0"/>
                  </a:cubicBezTo>
                  <a:cubicBezTo>
                    <a:pt x="109" y="0"/>
                    <a:pt x="110" y="4"/>
                    <a:pt x="107" y="5"/>
                  </a:cubicBezTo>
                  <a:cubicBezTo>
                    <a:pt x="105" y="5"/>
                    <a:pt x="100" y="9"/>
                    <a:pt x="97" y="9"/>
                  </a:cubicBezTo>
                  <a:cubicBezTo>
                    <a:pt x="95" y="8"/>
                    <a:pt x="92" y="9"/>
                    <a:pt x="92" y="12"/>
                  </a:cubicBezTo>
                  <a:cubicBezTo>
                    <a:pt x="92" y="14"/>
                    <a:pt x="89" y="14"/>
                    <a:pt x="89" y="11"/>
                  </a:cubicBezTo>
                  <a:cubicBezTo>
                    <a:pt x="88" y="9"/>
                    <a:pt x="83" y="10"/>
                    <a:pt x="82" y="9"/>
                  </a:cubicBezTo>
                  <a:cubicBezTo>
                    <a:pt x="80" y="8"/>
                    <a:pt x="74" y="8"/>
                    <a:pt x="76" y="10"/>
                  </a:cubicBezTo>
                  <a:cubicBezTo>
                    <a:pt x="79" y="12"/>
                    <a:pt x="80" y="13"/>
                    <a:pt x="80" y="16"/>
                  </a:cubicBezTo>
                  <a:cubicBezTo>
                    <a:pt x="80" y="19"/>
                    <a:pt x="82" y="18"/>
                    <a:pt x="82" y="21"/>
                  </a:cubicBezTo>
                  <a:cubicBezTo>
                    <a:pt x="82" y="24"/>
                    <a:pt x="84" y="22"/>
                    <a:pt x="86" y="22"/>
                  </a:cubicBezTo>
                  <a:cubicBezTo>
                    <a:pt x="88" y="22"/>
                    <a:pt x="88" y="25"/>
                    <a:pt x="85" y="25"/>
                  </a:cubicBezTo>
                  <a:cubicBezTo>
                    <a:pt x="82" y="26"/>
                    <a:pt x="81" y="27"/>
                    <a:pt x="80" y="30"/>
                  </a:cubicBezTo>
                  <a:cubicBezTo>
                    <a:pt x="80" y="32"/>
                    <a:pt x="77" y="30"/>
                    <a:pt x="75" y="32"/>
                  </a:cubicBezTo>
                  <a:cubicBezTo>
                    <a:pt x="73" y="34"/>
                    <a:pt x="71" y="36"/>
                    <a:pt x="69" y="35"/>
                  </a:cubicBezTo>
                  <a:cubicBezTo>
                    <a:pt x="68" y="34"/>
                    <a:pt x="67" y="35"/>
                    <a:pt x="65" y="36"/>
                  </a:cubicBezTo>
                  <a:cubicBezTo>
                    <a:pt x="63" y="37"/>
                    <a:pt x="63" y="36"/>
                    <a:pt x="60" y="34"/>
                  </a:cubicBezTo>
                  <a:cubicBezTo>
                    <a:pt x="59" y="33"/>
                    <a:pt x="57" y="29"/>
                    <a:pt x="54" y="26"/>
                  </a:cubicBezTo>
                  <a:cubicBezTo>
                    <a:pt x="52" y="27"/>
                    <a:pt x="48" y="28"/>
                    <a:pt x="46" y="28"/>
                  </a:cubicBezTo>
                  <a:cubicBezTo>
                    <a:pt x="43" y="28"/>
                    <a:pt x="35" y="28"/>
                    <a:pt x="34" y="29"/>
                  </a:cubicBezTo>
                  <a:cubicBezTo>
                    <a:pt x="34" y="31"/>
                    <a:pt x="35" y="33"/>
                    <a:pt x="36" y="34"/>
                  </a:cubicBezTo>
                  <a:cubicBezTo>
                    <a:pt x="38" y="34"/>
                    <a:pt x="41" y="35"/>
                    <a:pt x="38" y="37"/>
                  </a:cubicBezTo>
                  <a:cubicBezTo>
                    <a:pt x="35" y="39"/>
                    <a:pt x="32" y="36"/>
                    <a:pt x="32" y="41"/>
                  </a:cubicBezTo>
                  <a:cubicBezTo>
                    <a:pt x="32" y="46"/>
                    <a:pt x="39" y="50"/>
                    <a:pt x="38" y="54"/>
                  </a:cubicBezTo>
                  <a:cubicBezTo>
                    <a:pt x="37" y="57"/>
                    <a:pt x="36" y="63"/>
                    <a:pt x="36" y="65"/>
                  </a:cubicBezTo>
                  <a:cubicBezTo>
                    <a:pt x="36" y="68"/>
                    <a:pt x="35" y="76"/>
                    <a:pt x="33" y="76"/>
                  </a:cubicBezTo>
                  <a:cubicBezTo>
                    <a:pt x="31" y="77"/>
                    <a:pt x="29" y="74"/>
                    <a:pt x="26" y="77"/>
                  </a:cubicBezTo>
                  <a:cubicBezTo>
                    <a:pt x="23" y="79"/>
                    <a:pt x="19" y="78"/>
                    <a:pt x="16" y="80"/>
                  </a:cubicBezTo>
                  <a:cubicBezTo>
                    <a:pt x="13" y="83"/>
                    <a:pt x="9" y="82"/>
                    <a:pt x="9" y="85"/>
                  </a:cubicBezTo>
                  <a:cubicBezTo>
                    <a:pt x="9" y="88"/>
                    <a:pt x="6" y="90"/>
                    <a:pt x="6" y="93"/>
                  </a:cubicBezTo>
                  <a:cubicBezTo>
                    <a:pt x="7" y="95"/>
                    <a:pt x="5" y="95"/>
                    <a:pt x="3" y="97"/>
                  </a:cubicBezTo>
                  <a:cubicBezTo>
                    <a:pt x="1" y="99"/>
                    <a:pt x="3" y="100"/>
                    <a:pt x="2" y="102"/>
                  </a:cubicBezTo>
                  <a:cubicBezTo>
                    <a:pt x="0" y="104"/>
                    <a:pt x="2" y="106"/>
                    <a:pt x="4" y="109"/>
                  </a:cubicBezTo>
                  <a:cubicBezTo>
                    <a:pt x="5" y="112"/>
                    <a:pt x="7" y="114"/>
                    <a:pt x="7" y="116"/>
                  </a:cubicBezTo>
                  <a:cubicBezTo>
                    <a:pt x="7" y="118"/>
                    <a:pt x="9" y="119"/>
                    <a:pt x="11" y="119"/>
                  </a:cubicBezTo>
                  <a:cubicBezTo>
                    <a:pt x="14" y="119"/>
                    <a:pt x="12" y="124"/>
                    <a:pt x="15" y="124"/>
                  </a:cubicBezTo>
                  <a:cubicBezTo>
                    <a:pt x="19" y="124"/>
                    <a:pt x="23" y="124"/>
                    <a:pt x="24" y="122"/>
                  </a:cubicBezTo>
                  <a:cubicBezTo>
                    <a:pt x="25" y="120"/>
                    <a:pt x="28" y="119"/>
                    <a:pt x="28" y="122"/>
                  </a:cubicBezTo>
                  <a:cubicBezTo>
                    <a:pt x="28" y="125"/>
                    <a:pt x="27" y="133"/>
                    <a:pt x="29" y="132"/>
                  </a:cubicBezTo>
                  <a:cubicBezTo>
                    <a:pt x="32" y="131"/>
                    <a:pt x="37" y="131"/>
                    <a:pt x="40" y="132"/>
                  </a:cubicBezTo>
                  <a:cubicBezTo>
                    <a:pt x="43" y="133"/>
                    <a:pt x="45" y="132"/>
                    <a:pt x="47" y="131"/>
                  </a:cubicBezTo>
                  <a:cubicBezTo>
                    <a:pt x="48" y="129"/>
                    <a:pt x="50" y="129"/>
                    <a:pt x="54" y="127"/>
                  </a:cubicBezTo>
                  <a:cubicBezTo>
                    <a:pt x="57" y="125"/>
                    <a:pt x="60" y="123"/>
                    <a:pt x="63" y="123"/>
                  </a:cubicBezTo>
                  <a:cubicBezTo>
                    <a:pt x="66" y="123"/>
                    <a:pt x="72" y="121"/>
                    <a:pt x="71" y="123"/>
                  </a:cubicBezTo>
                  <a:cubicBezTo>
                    <a:pt x="70" y="126"/>
                    <a:pt x="70" y="134"/>
                    <a:pt x="73" y="139"/>
                  </a:cubicBezTo>
                  <a:cubicBezTo>
                    <a:pt x="77" y="143"/>
                    <a:pt x="79" y="145"/>
                    <a:pt x="83" y="145"/>
                  </a:cubicBezTo>
                  <a:cubicBezTo>
                    <a:pt x="87" y="144"/>
                    <a:pt x="86" y="146"/>
                    <a:pt x="89" y="146"/>
                  </a:cubicBezTo>
                  <a:cubicBezTo>
                    <a:pt x="91" y="146"/>
                    <a:pt x="90" y="149"/>
                    <a:pt x="92" y="149"/>
                  </a:cubicBezTo>
                  <a:cubicBezTo>
                    <a:pt x="94" y="149"/>
                    <a:pt x="99" y="149"/>
                    <a:pt x="99" y="152"/>
                  </a:cubicBezTo>
                  <a:cubicBezTo>
                    <a:pt x="99" y="154"/>
                    <a:pt x="106" y="152"/>
                    <a:pt x="107" y="154"/>
                  </a:cubicBezTo>
                  <a:cubicBezTo>
                    <a:pt x="109" y="155"/>
                    <a:pt x="111" y="156"/>
                    <a:pt x="111" y="159"/>
                  </a:cubicBezTo>
                  <a:cubicBezTo>
                    <a:pt x="110" y="162"/>
                    <a:pt x="114" y="164"/>
                    <a:pt x="112" y="165"/>
                  </a:cubicBezTo>
                  <a:cubicBezTo>
                    <a:pt x="109" y="167"/>
                    <a:pt x="112" y="169"/>
                    <a:pt x="113" y="172"/>
                  </a:cubicBezTo>
                  <a:cubicBezTo>
                    <a:pt x="113" y="175"/>
                    <a:pt x="116" y="176"/>
                    <a:pt x="121" y="176"/>
                  </a:cubicBezTo>
                  <a:cubicBezTo>
                    <a:pt x="127" y="176"/>
                    <a:pt x="128" y="176"/>
                    <a:pt x="128" y="180"/>
                  </a:cubicBezTo>
                  <a:cubicBezTo>
                    <a:pt x="128" y="184"/>
                    <a:pt x="132" y="184"/>
                    <a:pt x="133" y="188"/>
                  </a:cubicBezTo>
                  <a:cubicBezTo>
                    <a:pt x="134" y="192"/>
                    <a:pt x="131" y="196"/>
                    <a:pt x="132" y="198"/>
                  </a:cubicBezTo>
                  <a:cubicBezTo>
                    <a:pt x="132" y="201"/>
                    <a:pt x="131" y="203"/>
                    <a:pt x="130" y="204"/>
                  </a:cubicBezTo>
                  <a:cubicBezTo>
                    <a:pt x="131" y="206"/>
                    <a:pt x="131" y="207"/>
                    <a:pt x="130" y="208"/>
                  </a:cubicBezTo>
                  <a:cubicBezTo>
                    <a:pt x="128" y="209"/>
                    <a:pt x="133" y="213"/>
                    <a:pt x="131" y="218"/>
                  </a:cubicBezTo>
                  <a:cubicBezTo>
                    <a:pt x="130" y="223"/>
                    <a:pt x="130" y="224"/>
                    <a:pt x="135" y="225"/>
                  </a:cubicBezTo>
                  <a:cubicBezTo>
                    <a:pt x="141" y="225"/>
                    <a:pt x="140" y="227"/>
                    <a:pt x="142" y="225"/>
                  </a:cubicBezTo>
                  <a:cubicBezTo>
                    <a:pt x="144" y="224"/>
                    <a:pt x="147" y="229"/>
                    <a:pt x="148" y="232"/>
                  </a:cubicBezTo>
                  <a:cubicBezTo>
                    <a:pt x="149" y="235"/>
                    <a:pt x="151" y="241"/>
                    <a:pt x="152" y="241"/>
                  </a:cubicBezTo>
                  <a:cubicBezTo>
                    <a:pt x="153" y="241"/>
                    <a:pt x="156" y="238"/>
                    <a:pt x="159" y="240"/>
                  </a:cubicBezTo>
                  <a:cubicBezTo>
                    <a:pt x="161" y="241"/>
                    <a:pt x="158" y="250"/>
                    <a:pt x="158" y="254"/>
                  </a:cubicBezTo>
                  <a:cubicBezTo>
                    <a:pt x="160" y="254"/>
                    <a:pt x="162" y="254"/>
                    <a:pt x="163" y="254"/>
                  </a:cubicBezTo>
                  <a:cubicBezTo>
                    <a:pt x="165" y="255"/>
                    <a:pt x="165" y="265"/>
                    <a:pt x="165" y="267"/>
                  </a:cubicBezTo>
                  <a:cubicBezTo>
                    <a:pt x="164" y="268"/>
                    <a:pt x="158" y="270"/>
                    <a:pt x="155" y="272"/>
                  </a:cubicBezTo>
                  <a:cubicBezTo>
                    <a:pt x="152" y="274"/>
                    <a:pt x="144" y="281"/>
                    <a:pt x="141" y="287"/>
                  </a:cubicBezTo>
                  <a:cubicBezTo>
                    <a:pt x="139" y="290"/>
                    <a:pt x="136" y="293"/>
                    <a:pt x="134" y="295"/>
                  </a:cubicBezTo>
                  <a:cubicBezTo>
                    <a:pt x="135" y="295"/>
                    <a:pt x="136" y="295"/>
                    <a:pt x="136" y="295"/>
                  </a:cubicBezTo>
                  <a:cubicBezTo>
                    <a:pt x="138" y="294"/>
                    <a:pt x="140" y="294"/>
                    <a:pt x="143" y="297"/>
                  </a:cubicBezTo>
                  <a:cubicBezTo>
                    <a:pt x="146" y="301"/>
                    <a:pt x="146" y="303"/>
                    <a:pt x="147" y="303"/>
                  </a:cubicBezTo>
                  <a:cubicBezTo>
                    <a:pt x="148" y="303"/>
                    <a:pt x="149" y="299"/>
                    <a:pt x="151" y="302"/>
                  </a:cubicBezTo>
                  <a:cubicBezTo>
                    <a:pt x="153" y="305"/>
                    <a:pt x="159" y="307"/>
                    <a:pt x="160" y="309"/>
                  </a:cubicBezTo>
                  <a:cubicBezTo>
                    <a:pt x="161" y="310"/>
                    <a:pt x="166" y="311"/>
                    <a:pt x="166" y="315"/>
                  </a:cubicBezTo>
                  <a:cubicBezTo>
                    <a:pt x="166" y="318"/>
                    <a:pt x="164" y="323"/>
                    <a:pt x="166" y="327"/>
                  </a:cubicBezTo>
                  <a:cubicBezTo>
                    <a:pt x="168" y="326"/>
                    <a:pt x="169" y="325"/>
                    <a:pt x="170" y="32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26">
              <a:extLst>
                <a:ext uri="{FF2B5EF4-FFF2-40B4-BE49-F238E27FC236}">
                  <a16:creationId xmlns:a16="http://schemas.microsoft.com/office/drawing/2014/main" id="{848972A3-EB5C-4BEF-B7CA-8E392D2607A4}"/>
                </a:ext>
              </a:extLst>
            </p:cNvPr>
            <p:cNvSpPr>
              <a:spLocks noEditPoints="1"/>
            </p:cNvSpPr>
            <p:nvPr userDrawn="1"/>
          </p:nvSpPr>
          <p:spPr bwMode="auto">
            <a:xfrm>
              <a:off x="2856495" y="1693331"/>
              <a:ext cx="2040510" cy="1572602"/>
            </a:xfrm>
            <a:custGeom>
              <a:avLst/>
              <a:gdLst>
                <a:gd name="T0" fmla="*/ 147 w 717"/>
                <a:gd name="T1" fmla="*/ 487 h 552"/>
                <a:gd name="T2" fmla="*/ 135 w 717"/>
                <a:gd name="T3" fmla="*/ 162 h 552"/>
                <a:gd name="T4" fmla="*/ 276 w 717"/>
                <a:gd name="T5" fmla="*/ 179 h 552"/>
                <a:gd name="T6" fmla="*/ 183 w 717"/>
                <a:gd name="T7" fmla="*/ 192 h 552"/>
                <a:gd name="T8" fmla="*/ 276 w 717"/>
                <a:gd name="T9" fmla="*/ 239 h 552"/>
                <a:gd name="T10" fmla="*/ 169 w 717"/>
                <a:gd name="T11" fmla="*/ 138 h 552"/>
                <a:gd name="T12" fmla="*/ 149 w 717"/>
                <a:gd name="T13" fmla="*/ 132 h 552"/>
                <a:gd name="T14" fmla="*/ 264 w 717"/>
                <a:gd name="T15" fmla="*/ 152 h 552"/>
                <a:gd name="T16" fmla="*/ 212 w 717"/>
                <a:gd name="T17" fmla="*/ 103 h 552"/>
                <a:gd name="T18" fmla="*/ 295 w 717"/>
                <a:gd name="T19" fmla="*/ 85 h 552"/>
                <a:gd name="T20" fmla="*/ 297 w 717"/>
                <a:gd name="T21" fmla="*/ 115 h 552"/>
                <a:gd name="T22" fmla="*/ 300 w 717"/>
                <a:gd name="T23" fmla="*/ 132 h 552"/>
                <a:gd name="T24" fmla="*/ 387 w 717"/>
                <a:gd name="T25" fmla="*/ 105 h 552"/>
                <a:gd name="T26" fmla="*/ 351 w 717"/>
                <a:gd name="T27" fmla="*/ 166 h 552"/>
                <a:gd name="T28" fmla="*/ 490 w 717"/>
                <a:gd name="T29" fmla="*/ 157 h 552"/>
                <a:gd name="T30" fmla="*/ 414 w 717"/>
                <a:gd name="T31" fmla="*/ 108 h 552"/>
                <a:gd name="T32" fmla="*/ 427 w 717"/>
                <a:gd name="T33" fmla="*/ 60 h 552"/>
                <a:gd name="T34" fmla="*/ 419 w 717"/>
                <a:gd name="T35" fmla="*/ 47 h 552"/>
                <a:gd name="T36" fmla="*/ 453 w 717"/>
                <a:gd name="T37" fmla="*/ 86 h 552"/>
                <a:gd name="T38" fmla="*/ 498 w 717"/>
                <a:gd name="T39" fmla="*/ 129 h 552"/>
                <a:gd name="T40" fmla="*/ 567 w 717"/>
                <a:gd name="T41" fmla="*/ 62 h 552"/>
                <a:gd name="T42" fmla="*/ 542 w 717"/>
                <a:gd name="T43" fmla="*/ 7 h 552"/>
                <a:gd name="T44" fmla="*/ 406 w 717"/>
                <a:gd name="T45" fmla="*/ 33 h 552"/>
                <a:gd name="T46" fmla="*/ 445 w 717"/>
                <a:gd name="T47" fmla="*/ 314 h 552"/>
                <a:gd name="T48" fmla="*/ 590 w 717"/>
                <a:gd name="T49" fmla="*/ 243 h 552"/>
                <a:gd name="T50" fmla="*/ 532 w 717"/>
                <a:gd name="T51" fmla="*/ 194 h 552"/>
                <a:gd name="T52" fmla="*/ 445 w 717"/>
                <a:gd name="T53" fmla="*/ 179 h 552"/>
                <a:gd name="T54" fmla="*/ 503 w 717"/>
                <a:gd name="T55" fmla="*/ 220 h 552"/>
                <a:gd name="T56" fmla="*/ 525 w 717"/>
                <a:gd name="T57" fmla="*/ 292 h 552"/>
                <a:gd name="T58" fmla="*/ 606 w 717"/>
                <a:gd name="T59" fmla="*/ 299 h 552"/>
                <a:gd name="T60" fmla="*/ 487 w 717"/>
                <a:gd name="T61" fmla="*/ 172 h 552"/>
                <a:gd name="T62" fmla="*/ 687 w 717"/>
                <a:gd name="T63" fmla="*/ 458 h 552"/>
                <a:gd name="T64" fmla="*/ 79 w 717"/>
                <a:gd name="T65" fmla="*/ 449 h 552"/>
                <a:gd name="T66" fmla="*/ 586 w 717"/>
                <a:gd name="T67" fmla="*/ 490 h 552"/>
                <a:gd name="T68" fmla="*/ 687 w 717"/>
                <a:gd name="T69" fmla="*/ 434 h 552"/>
                <a:gd name="T70" fmla="*/ 639 w 717"/>
                <a:gd name="T71" fmla="*/ 400 h 552"/>
                <a:gd name="T72" fmla="*/ 602 w 717"/>
                <a:gd name="T73" fmla="*/ 377 h 552"/>
                <a:gd name="T74" fmla="*/ 544 w 717"/>
                <a:gd name="T75" fmla="*/ 330 h 552"/>
                <a:gd name="T76" fmla="*/ 519 w 717"/>
                <a:gd name="T77" fmla="*/ 387 h 552"/>
                <a:gd name="T78" fmla="*/ 475 w 717"/>
                <a:gd name="T79" fmla="*/ 441 h 552"/>
                <a:gd name="T80" fmla="*/ 384 w 717"/>
                <a:gd name="T81" fmla="*/ 375 h 552"/>
                <a:gd name="T82" fmla="*/ 413 w 717"/>
                <a:gd name="T83" fmla="*/ 307 h 552"/>
                <a:gd name="T84" fmla="*/ 463 w 717"/>
                <a:gd name="T85" fmla="*/ 276 h 552"/>
                <a:gd name="T86" fmla="*/ 454 w 717"/>
                <a:gd name="T87" fmla="*/ 242 h 552"/>
                <a:gd name="T88" fmla="*/ 414 w 717"/>
                <a:gd name="T89" fmla="*/ 245 h 552"/>
                <a:gd name="T90" fmla="*/ 383 w 717"/>
                <a:gd name="T91" fmla="*/ 194 h 552"/>
                <a:gd name="T92" fmla="*/ 369 w 717"/>
                <a:gd name="T93" fmla="*/ 208 h 552"/>
                <a:gd name="T94" fmla="*/ 362 w 717"/>
                <a:gd name="T95" fmla="*/ 260 h 552"/>
                <a:gd name="T96" fmla="*/ 351 w 717"/>
                <a:gd name="T97" fmla="*/ 249 h 552"/>
                <a:gd name="T98" fmla="*/ 285 w 717"/>
                <a:gd name="T99" fmla="*/ 249 h 552"/>
                <a:gd name="T100" fmla="*/ 191 w 717"/>
                <a:gd name="T101" fmla="*/ 242 h 552"/>
                <a:gd name="T102" fmla="*/ 69 w 717"/>
                <a:gd name="T103" fmla="*/ 243 h 552"/>
                <a:gd name="T104" fmla="*/ 34 w 717"/>
                <a:gd name="T105" fmla="*/ 243 h 552"/>
                <a:gd name="T106" fmla="*/ 91 w 717"/>
                <a:gd name="T107" fmla="*/ 420 h 552"/>
                <a:gd name="T108" fmla="*/ 130 w 717"/>
                <a:gd name="T109" fmla="*/ 470 h 552"/>
                <a:gd name="T110" fmla="*/ 444 w 717"/>
                <a:gd name="T111" fmla="*/ 492 h 552"/>
                <a:gd name="T112" fmla="*/ 500 w 717"/>
                <a:gd name="T113" fmla="*/ 546 h 552"/>
                <a:gd name="T114" fmla="*/ 618 w 717"/>
                <a:gd name="T115" fmla="*/ 515 h 552"/>
                <a:gd name="T116" fmla="*/ 173 w 717"/>
                <a:gd name="T117" fmla="*/ 290 h 552"/>
                <a:gd name="T118" fmla="*/ 172 w 717"/>
                <a:gd name="T119" fmla="*/ 280 h 552"/>
                <a:gd name="T120" fmla="*/ 359 w 717"/>
                <a:gd name="T121" fmla="*/ 46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7" h="552">
                  <a:moveTo>
                    <a:pt x="142" y="484"/>
                  </a:moveTo>
                  <a:cubicBezTo>
                    <a:pt x="139" y="482"/>
                    <a:pt x="133" y="482"/>
                    <a:pt x="132" y="480"/>
                  </a:cubicBezTo>
                  <a:cubicBezTo>
                    <a:pt x="131" y="478"/>
                    <a:pt x="126" y="469"/>
                    <a:pt x="123" y="469"/>
                  </a:cubicBezTo>
                  <a:cubicBezTo>
                    <a:pt x="120" y="470"/>
                    <a:pt x="116" y="470"/>
                    <a:pt x="112" y="467"/>
                  </a:cubicBezTo>
                  <a:cubicBezTo>
                    <a:pt x="109" y="464"/>
                    <a:pt x="106" y="464"/>
                    <a:pt x="104" y="466"/>
                  </a:cubicBezTo>
                  <a:cubicBezTo>
                    <a:pt x="101" y="467"/>
                    <a:pt x="107" y="468"/>
                    <a:pt x="106" y="470"/>
                  </a:cubicBezTo>
                  <a:cubicBezTo>
                    <a:pt x="106" y="471"/>
                    <a:pt x="108" y="472"/>
                    <a:pt x="110" y="472"/>
                  </a:cubicBezTo>
                  <a:cubicBezTo>
                    <a:pt x="112" y="472"/>
                    <a:pt x="114" y="476"/>
                    <a:pt x="116" y="476"/>
                  </a:cubicBezTo>
                  <a:cubicBezTo>
                    <a:pt x="118" y="477"/>
                    <a:pt x="119" y="480"/>
                    <a:pt x="121" y="480"/>
                  </a:cubicBezTo>
                  <a:cubicBezTo>
                    <a:pt x="124" y="480"/>
                    <a:pt x="124" y="483"/>
                    <a:pt x="125" y="484"/>
                  </a:cubicBezTo>
                  <a:cubicBezTo>
                    <a:pt x="127" y="486"/>
                    <a:pt x="129" y="485"/>
                    <a:pt x="129" y="486"/>
                  </a:cubicBezTo>
                  <a:cubicBezTo>
                    <a:pt x="129" y="488"/>
                    <a:pt x="132" y="489"/>
                    <a:pt x="133" y="491"/>
                  </a:cubicBezTo>
                  <a:cubicBezTo>
                    <a:pt x="138" y="491"/>
                    <a:pt x="142" y="492"/>
                    <a:pt x="146" y="491"/>
                  </a:cubicBezTo>
                  <a:cubicBezTo>
                    <a:pt x="146" y="490"/>
                    <a:pt x="146" y="488"/>
                    <a:pt x="147" y="487"/>
                  </a:cubicBezTo>
                  <a:cubicBezTo>
                    <a:pt x="148" y="485"/>
                    <a:pt x="144" y="487"/>
                    <a:pt x="142" y="484"/>
                  </a:cubicBezTo>
                  <a:close/>
                  <a:moveTo>
                    <a:pt x="135" y="201"/>
                  </a:moveTo>
                  <a:cubicBezTo>
                    <a:pt x="142" y="202"/>
                    <a:pt x="143" y="214"/>
                    <a:pt x="147" y="214"/>
                  </a:cubicBezTo>
                  <a:cubicBezTo>
                    <a:pt x="150" y="214"/>
                    <a:pt x="148" y="210"/>
                    <a:pt x="152" y="210"/>
                  </a:cubicBezTo>
                  <a:cubicBezTo>
                    <a:pt x="157" y="210"/>
                    <a:pt x="156" y="208"/>
                    <a:pt x="160" y="208"/>
                  </a:cubicBezTo>
                  <a:cubicBezTo>
                    <a:pt x="164" y="208"/>
                    <a:pt x="168" y="207"/>
                    <a:pt x="168" y="202"/>
                  </a:cubicBezTo>
                  <a:cubicBezTo>
                    <a:pt x="168" y="197"/>
                    <a:pt x="171" y="195"/>
                    <a:pt x="175" y="194"/>
                  </a:cubicBezTo>
                  <a:cubicBezTo>
                    <a:pt x="180" y="193"/>
                    <a:pt x="176" y="188"/>
                    <a:pt x="182" y="186"/>
                  </a:cubicBezTo>
                  <a:cubicBezTo>
                    <a:pt x="188" y="185"/>
                    <a:pt x="205" y="178"/>
                    <a:pt x="208" y="176"/>
                  </a:cubicBezTo>
                  <a:cubicBezTo>
                    <a:pt x="210" y="173"/>
                    <a:pt x="204" y="171"/>
                    <a:pt x="198" y="167"/>
                  </a:cubicBezTo>
                  <a:cubicBezTo>
                    <a:pt x="191" y="163"/>
                    <a:pt x="186" y="162"/>
                    <a:pt x="181" y="165"/>
                  </a:cubicBezTo>
                  <a:cubicBezTo>
                    <a:pt x="176" y="168"/>
                    <a:pt x="180" y="161"/>
                    <a:pt x="176" y="163"/>
                  </a:cubicBezTo>
                  <a:cubicBezTo>
                    <a:pt x="172" y="165"/>
                    <a:pt x="162" y="160"/>
                    <a:pt x="160" y="158"/>
                  </a:cubicBezTo>
                  <a:cubicBezTo>
                    <a:pt x="159" y="157"/>
                    <a:pt x="139" y="162"/>
                    <a:pt x="135" y="162"/>
                  </a:cubicBezTo>
                  <a:cubicBezTo>
                    <a:pt x="130" y="162"/>
                    <a:pt x="135" y="167"/>
                    <a:pt x="138" y="170"/>
                  </a:cubicBezTo>
                  <a:cubicBezTo>
                    <a:pt x="142" y="172"/>
                    <a:pt x="130" y="180"/>
                    <a:pt x="133" y="182"/>
                  </a:cubicBezTo>
                  <a:cubicBezTo>
                    <a:pt x="135" y="184"/>
                    <a:pt x="130" y="188"/>
                    <a:pt x="125" y="194"/>
                  </a:cubicBezTo>
                  <a:cubicBezTo>
                    <a:pt x="120" y="200"/>
                    <a:pt x="129" y="199"/>
                    <a:pt x="135" y="201"/>
                  </a:cubicBezTo>
                  <a:close/>
                  <a:moveTo>
                    <a:pt x="314" y="230"/>
                  </a:moveTo>
                  <a:cubicBezTo>
                    <a:pt x="316" y="228"/>
                    <a:pt x="325" y="235"/>
                    <a:pt x="325" y="230"/>
                  </a:cubicBezTo>
                  <a:cubicBezTo>
                    <a:pt x="326" y="224"/>
                    <a:pt x="315" y="222"/>
                    <a:pt x="311" y="219"/>
                  </a:cubicBezTo>
                  <a:cubicBezTo>
                    <a:pt x="307" y="216"/>
                    <a:pt x="305" y="218"/>
                    <a:pt x="298" y="213"/>
                  </a:cubicBezTo>
                  <a:cubicBezTo>
                    <a:pt x="291" y="208"/>
                    <a:pt x="300" y="205"/>
                    <a:pt x="295" y="201"/>
                  </a:cubicBezTo>
                  <a:cubicBezTo>
                    <a:pt x="290" y="197"/>
                    <a:pt x="288" y="187"/>
                    <a:pt x="292" y="183"/>
                  </a:cubicBezTo>
                  <a:cubicBezTo>
                    <a:pt x="295" y="179"/>
                    <a:pt x="299" y="174"/>
                    <a:pt x="293" y="172"/>
                  </a:cubicBezTo>
                  <a:cubicBezTo>
                    <a:pt x="286" y="169"/>
                    <a:pt x="276" y="174"/>
                    <a:pt x="277" y="175"/>
                  </a:cubicBezTo>
                  <a:cubicBezTo>
                    <a:pt x="278" y="177"/>
                    <a:pt x="287" y="182"/>
                    <a:pt x="287" y="184"/>
                  </a:cubicBezTo>
                  <a:cubicBezTo>
                    <a:pt x="287" y="186"/>
                    <a:pt x="279" y="178"/>
                    <a:pt x="276" y="179"/>
                  </a:cubicBezTo>
                  <a:cubicBezTo>
                    <a:pt x="273" y="181"/>
                    <a:pt x="270" y="176"/>
                    <a:pt x="267" y="179"/>
                  </a:cubicBezTo>
                  <a:cubicBezTo>
                    <a:pt x="265" y="183"/>
                    <a:pt x="271" y="195"/>
                    <a:pt x="273" y="199"/>
                  </a:cubicBezTo>
                  <a:cubicBezTo>
                    <a:pt x="275" y="203"/>
                    <a:pt x="271" y="203"/>
                    <a:pt x="268" y="203"/>
                  </a:cubicBezTo>
                  <a:cubicBezTo>
                    <a:pt x="265" y="204"/>
                    <a:pt x="265" y="193"/>
                    <a:pt x="262" y="189"/>
                  </a:cubicBezTo>
                  <a:cubicBezTo>
                    <a:pt x="259" y="185"/>
                    <a:pt x="247" y="181"/>
                    <a:pt x="247" y="184"/>
                  </a:cubicBezTo>
                  <a:cubicBezTo>
                    <a:pt x="246" y="187"/>
                    <a:pt x="254" y="187"/>
                    <a:pt x="253" y="190"/>
                  </a:cubicBezTo>
                  <a:cubicBezTo>
                    <a:pt x="252" y="194"/>
                    <a:pt x="247" y="188"/>
                    <a:pt x="244" y="191"/>
                  </a:cubicBezTo>
                  <a:cubicBezTo>
                    <a:pt x="240" y="194"/>
                    <a:pt x="240" y="192"/>
                    <a:pt x="241" y="189"/>
                  </a:cubicBezTo>
                  <a:cubicBezTo>
                    <a:pt x="242" y="186"/>
                    <a:pt x="235" y="182"/>
                    <a:pt x="228" y="183"/>
                  </a:cubicBezTo>
                  <a:cubicBezTo>
                    <a:pt x="221" y="184"/>
                    <a:pt x="225" y="189"/>
                    <a:pt x="223" y="190"/>
                  </a:cubicBezTo>
                  <a:cubicBezTo>
                    <a:pt x="221" y="192"/>
                    <a:pt x="210" y="189"/>
                    <a:pt x="217" y="188"/>
                  </a:cubicBezTo>
                  <a:cubicBezTo>
                    <a:pt x="224" y="187"/>
                    <a:pt x="221" y="183"/>
                    <a:pt x="218" y="179"/>
                  </a:cubicBezTo>
                  <a:cubicBezTo>
                    <a:pt x="216" y="175"/>
                    <a:pt x="209" y="179"/>
                    <a:pt x="198" y="183"/>
                  </a:cubicBezTo>
                  <a:cubicBezTo>
                    <a:pt x="187" y="187"/>
                    <a:pt x="182" y="192"/>
                    <a:pt x="183" y="192"/>
                  </a:cubicBezTo>
                  <a:cubicBezTo>
                    <a:pt x="185" y="192"/>
                    <a:pt x="185" y="194"/>
                    <a:pt x="181" y="198"/>
                  </a:cubicBezTo>
                  <a:cubicBezTo>
                    <a:pt x="176" y="201"/>
                    <a:pt x="181" y="204"/>
                    <a:pt x="185" y="204"/>
                  </a:cubicBezTo>
                  <a:cubicBezTo>
                    <a:pt x="189" y="204"/>
                    <a:pt x="185" y="208"/>
                    <a:pt x="188" y="208"/>
                  </a:cubicBezTo>
                  <a:cubicBezTo>
                    <a:pt x="190" y="209"/>
                    <a:pt x="203" y="203"/>
                    <a:pt x="207" y="206"/>
                  </a:cubicBezTo>
                  <a:cubicBezTo>
                    <a:pt x="210" y="208"/>
                    <a:pt x="186" y="210"/>
                    <a:pt x="186" y="214"/>
                  </a:cubicBezTo>
                  <a:cubicBezTo>
                    <a:pt x="186" y="218"/>
                    <a:pt x="199" y="221"/>
                    <a:pt x="209" y="219"/>
                  </a:cubicBezTo>
                  <a:cubicBezTo>
                    <a:pt x="219" y="217"/>
                    <a:pt x="237" y="220"/>
                    <a:pt x="237" y="223"/>
                  </a:cubicBezTo>
                  <a:cubicBezTo>
                    <a:pt x="237" y="225"/>
                    <a:pt x="225" y="225"/>
                    <a:pt x="216" y="224"/>
                  </a:cubicBezTo>
                  <a:cubicBezTo>
                    <a:pt x="207" y="224"/>
                    <a:pt x="192" y="227"/>
                    <a:pt x="193" y="230"/>
                  </a:cubicBezTo>
                  <a:cubicBezTo>
                    <a:pt x="193" y="233"/>
                    <a:pt x="194" y="233"/>
                    <a:pt x="204" y="237"/>
                  </a:cubicBezTo>
                  <a:cubicBezTo>
                    <a:pt x="213" y="241"/>
                    <a:pt x="222" y="235"/>
                    <a:pt x="222" y="241"/>
                  </a:cubicBezTo>
                  <a:cubicBezTo>
                    <a:pt x="222" y="247"/>
                    <a:pt x="227" y="249"/>
                    <a:pt x="240" y="249"/>
                  </a:cubicBezTo>
                  <a:cubicBezTo>
                    <a:pt x="252" y="249"/>
                    <a:pt x="258" y="243"/>
                    <a:pt x="264" y="244"/>
                  </a:cubicBezTo>
                  <a:cubicBezTo>
                    <a:pt x="270" y="244"/>
                    <a:pt x="273" y="243"/>
                    <a:pt x="276" y="239"/>
                  </a:cubicBezTo>
                  <a:cubicBezTo>
                    <a:pt x="278" y="234"/>
                    <a:pt x="281" y="237"/>
                    <a:pt x="282" y="239"/>
                  </a:cubicBezTo>
                  <a:cubicBezTo>
                    <a:pt x="282" y="241"/>
                    <a:pt x="290" y="241"/>
                    <a:pt x="292" y="243"/>
                  </a:cubicBezTo>
                  <a:cubicBezTo>
                    <a:pt x="297" y="247"/>
                    <a:pt x="312" y="246"/>
                    <a:pt x="317" y="243"/>
                  </a:cubicBezTo>
                  <a:cubicBezTo>
                    <a:pt x="323" y="240"/>
                    <a:pt x="315" y="232"/>
                    <a:pt x="312" y="236"/>
                  </a:cubicBezTo>
                  <a:cubicBezTo>
                    <a:pt x="309" y="239"/>
                    <a:pt x="307" y="237"/>
                    <a:pt x="306" y="235"/>
                  </a:cubicBezTo>
                  <a:cubicBezTo>
                    <a:pt x="305" y="234"/>
                    <a:pt x="312" y="233"/>
                    <a:pt x="314" y="230"/>
                  </a:cubicBezTo>
                  <a:close/>
                  <a:moveTo>
                    <a:pt x="178" y="142"/>
                  </a:moveTo>
                  <a:cubicBezTo>
                    <a:pt x="185" y="143"/>
                    <a:pt x="191" y="137"/>
                    <a:pt x="191" y="134"/>
                  </a:cubicBezTo>
                  <a:cubicBezTo>
                    <a:pt x="190" y="131"/>
                    <a:pt x="175" y="142"/>
                    <a:pt x="178" y="142"/>
                  </a:cubicBezTo>
                  <a:close/>
                  <a:moveTo>
                    <a:pt x="149" y="132"/>
                  </a:moveTo>
                  <a:cubicBezTo>
                    <a:pt x="151" y="133"/>
                    <a:pt x="149" y="138"/>
                    <a:pt x="152" y="137"/>
                  </a:cubicBezTo>
                  <a:cubicBezTo>
                    <a:pt x="154" y="136"/>
                    <a:pt x="155" y="135"/>
                    <a:pt x="157" y="136"/>
                  </a:cubicBezTo>
                  <a:cubicBezTo>
                    <a:pt x="161" y="137"/>
                    <a:pt x="162" y="134"/>
                    <a:pt x="164" y="132"/>
                  </a:cubicBezTo>
                  <a:cubicBezTo>
                    <a:pt x="165" y="130"/>
                    <a:pt x="165" y="138"/>
                    <a:pt x="169" y="138"/>
                  </a:cubicBezTo>
                  <a:cubicBezTo>
                    <a:pt x="173" y="138"/>
                    <a:pt x="173" y="130"/>
                    <a:pt x="176" y="132"/>
                  </a:cubicBezTo>
                  <a:cubicBezTo>
                    <a:pt x="180" y="135"/>
                    <a:pt x="181" y="131"/>
                    <a:pt x="181" y="129"/>
                  </a:cubicBezTo>
                  <a:cubicBezTo>
                    <a:pt x="182" y="126"/>
                    <a:pt x="182" y="122"/>
                    <a:pt x="186" y="121"/>
                  </a:cubicBezTo>
                  <a:cubicBezTo>
                    <a:pt x="190" y="121"/>
                    <a:pt x="187" y="125"/>
                    <a:pt x="189" y="128"/>
                  </a:cubicBezTo>
                  <a:cubicBezTo>
                    <a:pt x="191" y="133"/>
                    <a:pt x="196" y="129"/>
                    <a:pt x="196" y="127"/>
                  </a:cubicBezTo>
                  <a:cubicBezTo>
                    <a:pt x="196" y="124"/>
                    <a:pt x="203" y="126"/>
                    <a:pt x="203" y="123"/>
                  </a:cubicBezTo>
                  <a:cubicBezTo>
                    <a:pt x="202" y="121"/>
                    <a:pt x="204" y="120"/>
                    <a:pt x="203" y="117"/>
                  </a:cubicBezTo>
                  <a:cubicBezTo>
                    <a:pt x="201" y="115"/>
                    <a:pt x="205" y="115"/>
                    <a:pt x="208" y="113"/>
                  </a:cubicBezTo>
                  <a:cubicBezTo>
                    <a:pt x="210" y="111"/>
                    <a:pt x="205" y="113"/>
                    <a:pt x="201" y="110"/>
                  </a:cubicBezTo>
                  <a:cubicBezTo>
                    <a:pt x="198" y="106"/>
                    <a:pt x="196" y="111"/>
                    <a:pt x="196" y="113"/>
                  </a:cubicBezTo>
                  <a:cubicBezTo>
                    <a:pt x="196" y="115"/>
                    <a:pt x="189" y="113"/>
                    <a:pt x="185" y="112"/>
                  </a:cubicBezTo>
                  <a:cubicBezTo>
                    <a:pt x="181" y="110"/>
                    <a:pt x="176" y="116"/>
                    <a:pt x="171" y="119"/>
                  </a:cubicBezTo>
                  <a:cubicBezTo>
                    <a:pt x="165" y="122"/>
                    <a:pt x="165" y="127"/>
                    <a:pt x="159" y="127"/>
                  </a:cubicBezTo>
                  <a:cubicBezTo>
                    <a:pt x="154" y="126"/>
                    <a:pt x="146" y="131"/>
                    <a:pt x="149" y="132"/>
                  </a:cubicBezTo>
                  <a:close/>
                  <a:moveTo>
                    <a:pt x="204" y="131"/>
                  </a:moveTo>
                  <a:cubicBezTo>
                    <a:pt x="199" y="131"/>
                    <a:pt x="200" y="136"/>
                    <a:pt x="205" y="136"/>
                  </a:cubicBezTo>
                  <a:cubicBezTo>
                    <a:pt x="211" y="136"/>
                    <a:pt x="213" y="138"/>
                    <a:pt x="205" y="137"/>
                  </a:cubicBezTo>
                  <a:cubicBezTo>
                    <a:pt x="196" y="137"/>
                    <a:pt x="193" y="144"/>
                    <a:pt x="199" y="143"/>
                  </a:cubicBezTo>
                  <a:cubicBezTo>
                    <a:pt x="204" y="141"/>
                    <a:pt x="211" y="141"/>
                    <a:pt x="207" y="143"/>
                  </a:cubicBezTo>
                  <a:cubicBezTo>
                    <a:pt x="203" y="144"/>
                    <a:pt x="191" y="145"/>
                    <a:pt x="193" y="147"/>
                  </a:cubicBezTo>
                  <a:cubicBezTo>
                    <a:pt x="194" y="149"/>
                    <a:pt x="198" y="148"/>
                    <a:pt x="203" y="150"/>
                  </a:cubicBezTo>
                  <a:cubicBezTo>
                    <a:pt x="208" y="152"/>
                    <a:pt x="210" y="153"/>
                    <a:pt x="214" y="149"/>
                  </a:cubicBezTo>
                  <a:cubicBezTo>
                    <a:pt x="218" y="145"/>
                    <a:pt x="222" y="141"/>
                    <a:pt x="220" y="147"/>
                  </a:cubicBezTo>
                  <a:cubicBezTo>
                    <a:pt x="219" y="152"/>
                    <a:pt x="226" y="148"/>
                    <a:pt x="236" y="148"/>
                  </a:cubicBezTo>
                  <a:cubicBezTo>
                    <a:pt x="245" y="147"/>
                    <a:pt x="234" y="153"/>
                    <a:pt x="224" y="154"/>
                  </a:cubicBezTo>
                  <a:cubicBezTo>
                    <a:pt x="214" y="155"/>
                    <a:pt x="216" y="160"/>
                    <a:pt x="224" y="162"/>
                  </a:cubicBezTo>
                  <a:cubicBezTo>
                    <a:pt x="231" y="163"/>
                    <a:pt x="248" y="157"/>
                    <a:pt x="252" y="153"/>
                  </a:cubicBezTo>
                  <a:cubicBezTo>
                    <a:pt x="256" y="149"/>
                    <a:pt x="260" y="155"/>
                    <a:pt x="264" y="152"/>
                  </a:cubicBezTo>
                  <a:cubicBezTo>
                    <a:pt x="267" y="149"/>
                    <a:pt x="275" y="152"/>
                    <a:pt x="282" y="151"/>
                  </a:cubicBezTo>
                  <a:cubicBezTo>
                    <a:pt x="288" y="149"/>
                    <a:pt x="290" y="137"/>
                    <a:pt x="285" y="134"/>
                  </a:cubicBezTo>
                  <a:cubicBezTo>
                    <a:pt x="280" y="132"/>
                    <a:pt x="280" y="137"/>
                    <a:pt x="276" y="138"/>
                  </a:cubicBezTo>
                  <a:cubicBezTo>
                    <a:pt x="272" y="138"/>
                    <a:pt x="270" y="133"/>
                    <a:pt x="266" y="130"/>
                  </a:cubicBezTo>
                  <a:cubicBezTo>
                    <a:pt x="263" y="127"/>
                    <a:pt x="265" y="121"/>
                    <a:pt x="261" y="122"/>
                  </a:cubicBezTo>
                  <a:cubicBezTo>
                    <a:pt x="256" y="122"/>
                    <a:pt x="246" y="130"/>
                    <a:pt x="252" y="131"/>
                  </a:cubicBezTo>
                  <a:cubicBezTo>
                    <a:pt x="258" y="131"/>
                    <a:pt x="256" y="134"/>
                    <a:pt x="253" y="136"/>
                  </a:cubicBezTo>
                  <a:cubicBezTo>
                    <a:pt x="250" y="137"/>
                    <a:pt x="260" y="140"/>
                    <a:pt x="259" y="142"/>
                  </a:cubicBezTo>
                  <a:cubicBezTo>
                    <a:pt x="257" y="144"/>
                    <a:pt x="241" y="142"/>
                    <a:pt x="240" y="139"/>
                  </a:cubicBezTo>
                  <a:cubicBezTo>
                    <a:pt x="240" y="135"/>
                    <a:pt x="227" y="129"/>
                    <a:pt x="221" y="130"/>
                  </a:cubicBezTo>
                  <a:cubicBezTo>
                    <a:pt x="216" y="132"/>
                    <a:pt x="218" y="126"/>
                    <a:pt x="213" y="126"/>
                  </a:cubicBezTo>
                  <a:cubicBezTo>
                    <a:pt x="208" y="125"/>
                    <a:pt x="209" y="130"/>
                    <a:pt x="204" y="131"/>
                  </a:cubicBezTo>
                  <a:close/>
                  <a:moveTo>
                    <a:pt x="223" y="105"/>
                  </a:moveTo>
                  <a:cubicBezTo>
                    <a:pt x="225" y="101"/>
                    <a:pt x="211" y="101"/>
                    <a:pt x="212" y="103"/>
                  </a:cubicBezTo>
                  <a:cubicBezTo>
                    <a:pt x="215" y="106"/>
                    <a:pt x="221" y="109"/>
                    <a:pt x="223" y="105"/>
                  </a:cubicBezTo>
                  <a:close/>
                  <a:moveTo>
                    <a:pt x="252" y="103"/>
                  </a:moveTo>
                  <a:cubicBezTo>
                    <a:pt x="257" y="102"/>
                    <a:pt x="255" y="99"/>
                    <a:pt x="247" y="100"/>
                  </a:cubicBezTo>
                  <a:cubicBezTo>
                    <a:pt x="240" y="101"/>
                    <a:pt x="227" y="101"/>
                    <a:pt x="227" y="106"/>
                  </a:cubicBezTo>
                  <a:cubicBezTo>
                    <a:pt x="227" y="111"/>
                    <a:pt x="230" y="113"/>
                    <a:pt x="238" y="113"/>
                  </a:cubicBezTo>
                  <a:cubicBezTo>
                    <a:pt x="246" y="114"/>
                    <a:pt x="253" y="106"/>
                    <a:pt x="249" y="106"/>
                  </a:cubicBezTo>
                  <a:cubicBezTo>
                    <a:pt x="245" y="106"/>
                    <a:pt x="248" y="104"/>
                    <a:pt x="252" y="103"/>
                  </a:cubicBezTo>
                  <a:close/>
                  <a:moveTo>
                    <a:pt x="235" y="96"/>
                  </a:moveTo>
                  <a:cubicBezTo>
                    <a:pt x="239" y="98"/>
                    <a:pt x="242" y="93"/>
                    <a:pt x="245" y="95"/>
                  </a:cubicBezTo>
                  <a:cubicBezTo>
                    <a:pt x="247" y="97"/>
                    <a:pt x="258" y="99"/>
                    <a:pt x="258" y="93"/>
                  </a:cubicBezTo>
                  <a:cubicBezTo>
                    <a:pt x="258" y="88"/>
                    <a:pt x="244" y="87"/>
                    <a:pt x="241" y="89"/>
                  </a:cubicBezTo>
                  <a:cubicBezTo>
                    <a:pt x="237" y="91"/>
                    <a:pt x="221" y="92"/>
                    <a:pt x="225" y="96"/>
                  </a:cubicBezTo>
                  <a:cubicBezTo>
                    <a:pt x="228" y="98"/>
                    <a:pt x="231" y="95"/>
                    <a:pt x="235" y="96"/>
                  </a:cubicBezTo>
                  <a:close/>
                  <a:moveTo>
                    <a:pt x="295" y="85"/>
                  </a:moveTo>
                  <a:cubicBezTo>
                    <a:pt x="299" y="82"/>
                    <a:pt x="307" y="87"/>
                    <a:pt x="305" y="90"/>
                  </a:cubicBezTo>
                  <a:cubicBezTo>
                    <a:pt x="304" y="93"/>
                    <a:pt x="291" y="90"/>
                    <a:pt x="292" y="92"/>
                  </a:cubicBezTo>
                  <a:cubicBezTo>
                    <a:pt x="293" y="93"/>
                    <a:pt x="294" y="98"/>
                    <a:pt x="303" y="95"/>
                  </a:cubicBezTo>
                  <a:cubicBezTo>
                    <a:pt x="311" y="93"/>
                    <a:pt x="318" y="95"/>
                    <a:pt x="324" y="99"/>
                  </a:cubicBezTo>
                  <a:cubicBezTo>
                    <a:pt x="330" y="104"/>
                    <a:pt x="335" y="106"/>
                    <a:pt x="339" y="101"/>
                  </a:cubicBezTo>
                  <a:cubicBezTo>
                    <a:pt x="343" y="96"/>
                    <a:pt x="334" y="96"/>
                    <a:pt x="336" y="92"/>
                  </a:cubicBezTo>
                  <a:cubicBezTo>
                    <a:pt x="338" y="88"/>
                    <a:pt x="330" y="86"/>
                    <a:pt x="326" y="86"/>
                  </a:cubicBezTo>
                  <a:cubicBezTo>
                    <a:pt x="322" y="86"/>
                    <a:pt x="321" y="79"/>
                    <a:pt x="318" y="81"/>
                  </a:cubicBezTo>
                  <a:cubicBezTo>
                    <a:pt x="315" y="82"/>
                    <a:pt x="312" y="85"/>
                    <a:pt x="312" y="80"/>
                  </a:cubicBezTo>
                  <a:cubicBezTo>
                    <a:pt x="312" y="75"/>
                    <a:pt x="294" y="75"/>
                    <a:pt x="289" y="77"/>
                  </a:cubicBezTo>
                  <a:cubicBezTo>
                    <a:pt x="285" y="78"/>
                    <a:pt x="290" y="88"/>
                    <a:pt x="295" y="85"/>
                  </a:cubicBezTo>
                  <a:close/>
                  <a:moveTo>
                    <a:pt x="297" y="115"/>
                  </a:moveTo>
                  <a:cubicBezTo>
                    <a:pt x="300" y="112"/>
                    <a:pt x="286" y="100"/>
                    <a:pt x="285" y="106"/>
                  </a:cubicBezTo>
                  <a:cubicBezTo>
                    <a:pt x="284" y="111"/>
                    <a:pt x="294" y="119"/>
                    <a:pt x="297" y="115"/>
                  </a:cubicBezTo>
                  <a:close/>
                  <a:moveTo>
                    <a:pt x="343" y="68"/>
                  </a:moveTo>
                  <a:cubicBezTo>
                    <a:pt x="346" y="64"/>
                    <a:pt x="328" y="61"/>
                    <a:pt x="333" y="65"/>
                  </a:cubicBezTo>
                  <a:cubicBezTo>
                    <a:pt x="335" y="67"/>
                    <a:pt x="341" y="73"/>
                    <a:pt x="343" y="68"/>
                  </a:cubicBezTo>
                  <a:close/>
                  <a:moveTo>
                    <a:pt x="303" y="149"/>
                  </a:moveTo>
                  <a:cubicBezTo>
                    <a:pt x="306" y="147"/>
                    <a:pt x="298" y="141"/>
                    <a:pt x="296" y="146"/>
                  </a:cubicBezTo>
                  <a:cubicBezTo>
                    <a:pt x="293" y="151"/>
                    <a:pt x="301" y="152"/>
                    <a:pt x="303" y="149"/>
                  </a:cubicBezTo>
                  <a:close/>
                  <a:moveTo>
                    <a:pt x="343" y="124"/>
                  </a:moveTo>
                  <a:cubicBezTo>
                    <a:pt x="343" y="128"/>
                    <a:pt x="335" y="124"/>
                    <a:pt x="328" y="121"/>
                  </a:cubicBezTo>
                  <a:cubicBezTo>
                    <a:pt x="322" y="119"/>
                    <a:pt x="326" y="126"/>
                    <a:pt x="331" y="131"/>
                  </a:cubicBezTo>
                  <a:cubicBezTo>
                    <a:pt x="336" y="135"/>
                    <a:pt x="328" y="133"/>
                    <a:pt x="322" y="128"/>
                  </a:cubicBezTo>
                  <a:cubicBezTo>
                    <a:pt x="315" y="123"/>
                    <a:pt x="316" y="131"/>
                    <a:pt x="319" y="134"/>
                  </a:cubicBezTo>
                  <a:cubicBezTo>
                    <a:pt x="322" y="136"/>
                    <a:pt x="318" y="140"/>
                    <a:pt x="314" y="134"/>
                  </a:cubicBezTo>
                  <a:cubicBezTo>
                    <a:pt x="310" y="128"/>
                    <a:pt x="307" y="122"/>
                    <a:pt x="301" y="122"/>
                  </a:cubicBezTo>
                  <a:cubicBezTo>
                    <a:pt x="294" y="122"/>
                    <a:pt x="297" y="129"/>
                    <a:pt x="300" y="132"/>
                  </a:cubicBezTo>
                  <a:cubicBezTo>
                    <a:pt x="303" y="137"/>
                    <a:pt x="307" y="138"/>
                    <a:pt x="312" y="141"/>
                  </a:cubicBezTo>
                  <a:cubicBezTo>
                    <a:pt x="318" y="144"/>
                    <a:pt x="327" y="139"/>
                    <a:pt x="332" y="141"/>
                  </a:cubicBezTo>
                  <a:cubicBezTo>
                    <a:pt x="336" y="142"/>
                    <a:pt x="327" y="147"/>
                    <a:pt x="330" y="151"/>
                  </a:cubicBezTo>
                  <a:cubicBezTo>
                    <a:pt x="333" y="154"/>
                    <a:pt x="341" y="152"/>
                    <a:pt x="347" y="151"/>
                  </a:cubicBezTo>
                  <a:cubicBezTo>
                    <a:pt x="353" y="151"/>
                    <a:pt x="350" y="147"/>
                    <a:pt x="353" y="145"/>
                  </a:cubicBezTo>
                  <a:cubicBezTo>
                    <a:pt x="357" y="142"/>
                    <a:pt x="350" y="143"/>
                    <a:pt x="353" y="137"/>
                  </a:cubicBezTo>
                  <a:cubicBezTo>
                    <a:pt x="356" y="131"/>
                    <a:pt x="344" y="121"/>
                    <a:pt x="343" y="124"/>
                  </a:cubicBezTo>
                  <a:close/>
                  <a:moveTo>
                    <a:pt x="358" y="103"/>
                  </a:moveTo>
                  <a:cubicBezTo>
                    <a:pt x="364" y="103"/>
                    <a:pt x="368" y="103"/>
                    <a:pt x="373" y="101"/>
                  </a:cubicBezTo>
                  <a:cubicBezTo>
                    <a:pt x="377" y="99"/>
                    <a:pt x="370" y="99"/>
                    <a:pt x="373" y="95"/>
                  </a:cubicBezTo>
                  <a:cubicBezTo>
                    <a:pt x="377" y="91"/>
                    <a:pt x="366" y="90"/>
                    <a:pt x="365" y="92"/>
                  </a:cubicBezTo>
                  <a:cubicBezTo>
                    <a:pt x="364" y="93"/>
                    <a:pt x="350" y="83"/>
                    <a:pt x="348" y="86"/>
                  </a:cubicBezTo>
                  <a:cubicBezTo>
                    <a:pt x="346" y="90"/>
                    <a:pt x="353" y="103"/>
                    <a:pt x="358" y="103"/>
                  </a:cubicBezTo>
                  <a:close/>
                  <a:moveTo>
                    <a:pt x="387" y="105"/>
                  </a:moveTo>
                  <a:cubicBezTo>
                    <a:pt x="387" y="103"/>
                    <a:pt x="360" y="106"/>
                    <a:pt x="364" y="110"/>
                  </a:cubicBezTo>
                  <a:cubicBezTo>
                    <a:pt x="371" y="115"/>
                    <a:pt x="388" y="107"/>
                    <a:pt x="387" y="105"/>
                  </a:cubicBezTo>
                  <a:close/>
                  <a:moveTo>
                    <a:pt x="383" y="157"/>
                  </a:moveTo>
                  <a:cubicBezTo>
                    <a:pt x="390" y="157"/>
                    <a:pt x="387" y="149"/>
                    <a:pt x="379" y="144"/>
                  </a:cubicBezTo>
                  <a:cubicBezTo>
                    <a:pt x="372" y="138"/>
                    <a:pt x="356" y="149"/>
                    <a:pt x="359" y="152"/>
                  </a:cubicBezTo>
                  <a:cubicBezTo>
                    <a:pt x="362" y="154"/>
                    <a:pt x="377" y="158"/>
                    <a:pt x="383" y="157"/>
                  </a:cubicBezTo>
                  <a:close/>
                  <a:moveTo>
                    <a:pt x="338" y="207"/>
                  </a:moveTo>
                  <a:cubicBezTo>
                    <a:pt x="346" y="213"/>
                    <a:pt x="343" y="203"/>
                    <a:pt x="352" y="203"/>
                  </a:cubicBezTo>
                  <a:cubicBezTo>
                    <a:pt x="361" y="204"/>
                    <a:pt x="361" y="189"/>
                    <a:pt x="363" y="184"/>
                  </a:cubicBezTo>
                  <a:cubicBezTo>
                    <a:pt x="364" y="178"/>
                    <a:pt x="356" y="179"/>
                    <a:pt x="358" y="183"/>
                  </a:cubicBezTo>
                  <a:cubicBezTo>
                    <a:pt x="360" y="187"/>
                    <a:pt x="357" y="190"/>
                    <a:pt x="357" y="186"/>
                  </a:cubicBezTo>
                  <a:cubicBezTo>
                    <a:pt x="356" y="181"/>
                    <a:pt x="349" y="185"/>
                    <a:pt x="347" y="182"/>
                  </a:cubicBezTo>
                  <a:cubicBezTo>
                    <a:pt x="344" y="178"/>
                    <a:pt x="354" y="178"/>
                    <a:pt x="357" y="173"/>
                  </a:cubicBezTo>
                  <a:cubicBezTo>
                    <a:pt x="359" y="169"/>
                    <a:pt x="349" y="169"/>
                    <a:pt x="351" y="166"/>
                  </a:cubicBezTo>
                  <a:cubicBezTo>
                    <a:pt x="354" y="162"/>
                    <a:pt x="336" y="166"/>
                    <a:pt x="341" y="168"/>
                  </a:cubicBezTo>
                  <a:cubicBezTo>
                    <a:pt x="346" y="171"/>
                    <a:pt x="341" y="173"/>
                    <a:pt x="336" y="170"/>
                  </a:cubicBezTo>
                  <a:cubicBezTo>
                    <a:pt x="331" y="166"/>
                    <a:pt x="317" y="172"/>
                    <a:pt x="322" y="176"/>
                  </a:cubicBezTo>
                  <a:cubicBezTo>
                    <a:pt x="326" y="179"/>
                    <a:pt x="338" y="174"/>
                    <a:pt x="331" y="183"/>
                  </a:cubicBezTo>
                  <a:cubicBezTo>
                    <a:pt x="325" y="193"/>
                    <a:pt x="322" y="181"/>
                    <a:pt x="315" y="182"/>
                  </a:cubicBezTo>
                  <a:cubicBezTo>
                    <a:pt x="309" y="183"/>
                    <a:pt x="312" y="191"/>
                    <a:pt x="321" y="194"/>
                  </a:cubicBezTo>
                  <a:cubicBezTo>
                    <a:pt x="331" y="197"/>
                    <a:pt x="330" y="202"/>
                    <a:pt x="338" y="207"/>
                  </a:cubicBezTo>
                  <a:close/>
                  <a:moveTo>
                    <a:pt x="396" y="150"/>
                  </a:moveTo>
                  <a:cubicBezTo>
                    <a:pt x="398" y="157"/>
                    <a:pt x="401" y="152"/>
                    <a:pt x="405" y="155"/>
                  </a:cubicBezTo>
                  <a:cubicBezTo>
                    <a:pt x="409" y="158"/>
                    <a:pt x="415" y="160"/>
                    <a:pt x="418" y="157"/>
                  </a:cubicBezTo>
                  <a:cubicBezTo>
                    <a:pt x="422" y="154"/>
                    <a:pt x="423" y="152"/>
                    <a:pt x="424" y="154"/>
                  </a:cubicBezTo>
                  <a:cubicBezTo>
                    <a:pt x="426" y="159"/>
                    <a:pt x="434" y="159"/>
                    <a:pt x="451" y="159"/>
                  </a:cubicBezTo>
                  <a:cubicBezTo>
                    <a:pt x="468" y="160"/>
                    <a:pt x="464" y="152"/>
                    <a:pt x="469" y="155"/>
                  </a:cubicBezTo>
                  <a:cubicBezTo>
                    <a:pt x="474" y="158"/>
                    <a:pt x="485" y="158"/>
                    <a:pt x="490" y="157"/>
                  </a:cubicBezTo>
                  <a:cubicBezTo>
                    <a:pt x="495" y="156"/>
                    <a:pt x="498" y="148"/>
                    <a:pt x="497" y="144"/>
                  </a:cubicBezTo>
                  <a:cubicBezTo>
                    <a:pt x="497" y="140"/>
                    <a:pt x="459" y="137"/>
                    <a:pt x="452" y="141"/>
                  </a:cubicBezTo>
                  <a:cubicBezTo>
                    <a:pt x="445" y="145"/>
                    <a:pt x="434" y="139"/>
                    <a:pt x="429" y="142"/>
                  </a:cubicBezTo>
                  <a:cubicBezTo>
                    <a:pt x="424" y="145"/>
                    <a:pt x="425" y="138"/>
                    <a:pt x="416" y="138"/>
                  </a:cubicBezTo>
                  <a:cubicBezTo>
                    <a:pt x="406" y="138"/>
                    <a:pt x="417" y="133"/>
                    <a:pt x="418" y="131"/>
                  </a:cubicBezTo>
                  <a:cubicBezTo>
                    <a:pt x="420" y="128"/>
                    <a:pt x="404" y="123"/>
                    <a:pt x="397" y="124"/>
                  </a:cubicBezTo>
                  <a:cubicBezTo>
                    <a:pt x="390" y="126"/>
                    <a:pt x="386" y="122"/>
                    <a:pt x="380" y="119"/>
                  </a:cubicBezTo>
                  <a:cubicBezTo>
                    <a:pt x="373" y="116"/>
                    <a:pt x="356" y="117"/>
                    <a:pt x="359" y="122"/>
                  </a:cubicBezTo>
                  <a:cubicBezTo>
                    <a:pt x="362" y="126"/>
                    <a:pt x="383" y="133"/>
                    <a:pt x="385" y="129"/>
                  </a:cubicBezTo>
                  <a:cubicBezTo>
                    <a:pt x="387" y="126"/>
                    <a:pt x="392" y="134"/>
                    <a:pt x="395" y="138"/>
                  </a:cubicBezTo>
                  <a:cubicBezTo>
                    <a:pt x="399" y="142"/>
                    <a:pt x="393" y="143"/>
                    <a:pt x="396" y="150"/>
                  </a:cubicBezTo>
                  <a:close/>
                  <a:moveTo>
                    <a:pt x="414" y="108"/>
                  </a:moveTo>
                  <a:cubicBezTo>
                    <a:pt x="408" y="105"/>
                    <a:pt x="400" y="112"/>
                    <a:pt x="406" y="114"/>
                  </a:cubicBezTo>
                  <a:cubicBezTo>
                    <a:pt x="412" y="116"/>
                    <a:pt x="420" y="111"/>
                    <a:pt x="414" y="108"/>
                  </a:cubicBezTo>
                  <a:close/>
                  <a:moveTo>
                    <a:pt x="363" y="68"/>
                  </a:moveTo>
                  <a:cubicBezTo>
                    <a:pt x="368" y="71"/>
                    <a:pt x="365" y="74"/>
                    <a:pt x="371" y="77"/>
                  </a:cubicBezTo>
                  <a:cubicBezTo>
                    <a:pt x="376" y="79"/>
                    <a:pt x="393" y="73"/>
                    <a:pt x="394" y="77"/>
                  </a:cubicBezTo>
                  <a:cubicBezTo>
                    <a:pt x="395" y="81"/>
                    <a:pt x="377" y="82"/>
                    <a:pt x="380" y="84"/>
                  </a:cubicBezTo>
                  <a:cubicBezTo>
                    <a:pt x="382" y="87"/>
                    <a:pt x="393" y="91"/>
                    <a:pt x="391" y="93"/>
                  </a:cubicBezTo>
                  <a:cubicBezTo>
                    <a:pt x="390" y="95"/>
                    <a:pt x="408" y="101"/>
                    <a:pt x="410" y="98"/>
                  </a:cubicBezTo>
                  <a:cubicBezTo>
                    <a:pt x="412" y="95"/>
                    <a:pt x="417" y="96"/>
                    <a:pt x="422" y="98"/>
                  </a:cubicBezTo>
                  <a:cubicBezTo>
                    <a:pt x="426" y="100"/>
                    <a:pt x="427" y="87"/>
                    <a:pt x="430" y="89"/>
                  </a:cubicBezTo>
                  <a:cubicBezTo>
                    <a:pt x="433" y="91"/>
                    <a:pt x="433" y="84"/>
                    <a:pt x="438" y="82"/>
                  </a:cubicBezTo>
                  <a:cubicBezTo>
                    <a:pt x="443" y="80"/>
                    <a:pt x="451" y="80"/>
                    <a:pt x="451" y="77"/>
                  </a:cubicBezTo>
                  <a:cubicBezTo>
                    <a:pt x="452" y="76"/>
                    <a:pt x="450" y="73"/>
                    <a:pt x="444" y="74"/>
                  </a:cubicBezTo>
                  <a:cubicBezTo>
                    <a:pt x="437" y="75"/>
                    <a:pt x="433" y="72"/>
                    <a:pt x="436" y="68"/>
                  </a:cubicBezTo>
                  <a:cubicBezTo>
                    <a:pt x="439" y="65"/>
                    <a:pt x="429" y="64"/>
                    <a:pt x="432" y="61"/>
                  </a:cubicBezTo>
                  <a:cubicBezTo>
                    <a:pt x="436" y="58"/>
                    <a:pt x="425" y="55"/>
                    <a:pt x="427" y="60"/>
                  </a:cubicBezTo>
                  <a:cubicBezTo>
                    <a:pt x="428" y="64"/>
                    <a:pt x="420" y="60"/>
                    <a:pt x="419" y="56"/>
                  </a:cubicBezTo>
                  <a:cubicBezTo>
                    <a:pt x="418" y="52"/>
                    <a:pt x="403" y="51"/>
                    <a:pt x="394" y="42"/>
                  </a:cubicBezTo>
                  <a:cubicBezTo>
                    <a:pt x="384" y="34"/>
                    <a:pt x="374" y="39"/>
                    <a:pt x="380" y="40"/>
                  </a:cubicBezTo>
                  <a:cubicBezTo>
                    <a:pt x="386" y="41"/>
                    <a:pt x="385" y="44"/>
                    <a:pt x="381" y="44"/>
                  </a:cubicBezTo>
                  <a:cubicBezTo>
                    <a:pt x="376" y="44"/>
                    <a:pt x="368" y="44"/>
                    <a:pt x="375" y="47"/>
                  </a:cubicBezTo>
                  <a:cubicBezTo>
                    <a:pt x="383" y="50"/>
                    <a:pt x="374" y="51"/>
                    <a:pt x="368" y="51"/>
                  </a:cubicBezTo>
                  <a:cubicBezTo>
                    <a:pt x="362" y="51"/>
                    <a:pt x="362" y="59"/>
                    <a:pt x="370" y="60"/>
                  </a:cubicBezTo>
                  <a:cubicBezTo>
                    <a:pt x="378" y="61"/>
                    <a:pt x="372" y="66"/>
                    <a:pt x="366" y="64"/>
                  </a:cubicBezTo>
                  <a:cubicBezTo>
                    <a:pt x="359" y="62"/>
                    <a:pt x="357" y="65"/>
                    <a:pt x="363" y="68"/>
                  </a:cubicBezTo>
                  <a:close/>
                  <a:moveTo>
                    <a:pt x="406" y="33"/>
                  </a:moveTo>
                  <a:cubicBezTo>
                    <a:pt x="411" y="30"/>
                    <a:pt x="415" y="32"/>
                    <a:pt x="410" y="34"/>
                  </a:cubicBezTo>
                  <a:cubicBezTo>
                    <a:pt x="406" y="36"/>
                    <a:pt x="408" y="37"/>
                    <a:pt x="414" y="37"/>
                  </a:cubicBezTo>
                  <a:cubicBezTo>
                    <a:pt x="420" y="37"/>
                    <a:pt x="411" y="39"/>
                    <a:pt x="411" y="42"/>
                  </a:cubicBezTo>
                  <a:cubicBezTo>
                    <a:pt x="411" y="46"/>
                    <a:pt x="418" y="44"/>
                    <a:pt x="419" y="47"/>
                  </a:cubicBezTo>
                  <a:cubicBezTo>
                    <a:pt x="419" y="51"/>
                    <a:pt x="434" y="52"/>
                    <a:pt x="439" y="48"/>
                  </a:cubicBezTo>
                  <a:cubicBezTo>
                    <a:pt x="444" y="44"/>
                    <a:pt x="442" y="49"/>
                    <a:pt x="442" y="52"/>
                  </a:cubicBezTo>
                  <a:cubicBezTo>
                    <a:pt x="441" y="55"/>
                    <a:pt x="463" y="57"/>
                    <a:pt x="464" y="54"/>
                  </a:cubicBezTo>
                  <a:cubicBezTo>
                    <a:pt x="465" y="50"/>
                    <a:pt x="469" y="52"/>
                    <a:pt x="473" y="53"/>
                  </a:cubicBezTo>
                  <a:cubicBezTo>
                    <a:pt x="477" y="54"/>
                    <a:pt x="498" y="49"/>
                    <a:pt x="499" y="45"/>
                  </a:cubicBezTo>
                  <a:cubicBezTo>
                    <a:pt x="499" y="40"/>
                    <a:pt x="505" y="47"/>
                    <a:pt x="499" y="51"/>
                  </a:cubicBezTo>
                  <a:cubicBezTo>
                    <a:pt x="492" y="56"/>
                    <a:pt x="478" y="55"/>
                    <a:pt x="472" y="57"/>
                  </a:cubicBezTo>
                  <a:cubicBezTo>
                    <a:pt x="466" y="59"/>
                    <a:pt x="476" y="63"/>
                    <a:pt x="482" y="68"/>
                  </a:cubicBezTo>
                  <a:cubicBezTo>
                    <a:pt x="488" y="72"/>
                    <a:pt x="474" y="70"/>
                    <a:pt x="469" y="64"/>
                  </a:cubicBezTo>
                  <a:cubicBezTo>
                    <a:pt x="463" y="58"/>
                    <a:pt x="450" y="58"/>
                    <a:pt x="443" y="58"/>
                  </a:cubicBezTo>
                  <a:cubicBezTo>
                    <a:pt x="437" y="59"/>
                    <a:pt x="439" y="71"/>
                    <a:pt x="444" y="71"/>
                  </a:cubicBezTo>
                  <a:cubicBezTo>
                    <a:pt x="449" y="71"/>
                    <a:pt x="454" y="73"/>
                    <a:pt x="459" y="81"/>
                  </a:cubicBezTo>
                  <a:cubicBezTo>
                    <a:pt x="464" y="88"/>
                    <a:pt x="474" y="87"/>
                    <a:pt x="474" y="90"/>
                  </a:cubicBezTo>
                  <a:cubicBezTo>
                    <a:pt x="474" y="94"/>
                    <a:pt x="460" y="87"/>
                    <a:pt x="453" y="86"/>
                  </a:cubicBezTo>
                  <a:cubicBezTo>
                    <a:pt x="445" y="85"/>
                    <a:pt x="432" y="90"/>
                    <a:pt x="432" y="95"/>
                  </a:cubicBezTo>
                  <a:cubicBezTo>
                    <a:pt x="432" y="101"/>
                    <a:pt x="443" y="100"/>
                    <a:pt x="451" y="96"/>
                  </a:cubicBezTo>
                  <a:cubicBezTo>
                    <a:pt x="459" y="91"/>
                    <a:pt x="453" y="97"/>
                    <a:pt x="449" y="101"/>
                  </a:cubicBezTo>
                  <a:cubicBezTo>
                    <a:pt x="445" y="104"/>
                    <a:pt x="459" y="107"/>
                    <a:pt x="459" y="111"/>
                  </a:cubicBezTo>
                  <a:cubicBezTo>
                    <a:pt x="459" y="116"/>
                    <a:pt x="449" y="114"/>
                    <a:pt x="448" y="110"/>
                  </a:cubicBezTo>
                  <a:cubicBezTo>
                    <a:pt x="447" y="106"/>
                    <a:pt x="443" y="102"/>
                    <a:pt x="434" y="103"/>
                  </a:cubicBezTo>
                  <a:cubicBezTo>
                    <a:pt x="425" y="104"/>
                    <a:pt x="427" y="110"/>
                    <a:pt x="433" y="111"/>
                  </a:cubicBezTo>
                  <a:cubicBezTo>
                    <a:pt x="439" y="112"/>
                    <a:pt x="439" y="116"/>
                    <a:pt x="433" y="116"/>
                  </a:cubicBezTo>
                  <a:cubicBezTo>
                    <a:pt x="426" y="116"/>
                    <a:pt x="412" y="120"/>
                    <a:pt x="416" y="124"/>
                  </a:cubicBezTo>
                  <a:cubicBezTo>
                    <a:pt x="421" y="129"/>
                    <a:pt x="439" y="124"/>
                    <a:pt x="443" y="127"/>
                  </a:cubicBezTo>
                  <a:cubicBezTo>
                    <a:pt x="446" y="130"/>
                    <a:pt x="455" y="131"/>
                    <a:pt x="457" y="128"/>
                  </a:cubicBezTo>
                  <a:cubicBezTo>
                    <a:pt x="459" y="124"/>
                    <a:pt x="466" y="126"/>
                    <a:pt x="473" y="126"/>
                  </a:cubicBezTo>
                  <a:cubicBezTo>
                    <a:pt x="480" y="126"/>
                    <a:pt x="482" y="127"/>
                    <a:pt x="485" y="130"/>
                  </a:cubicBezTo>
                  <a:cubicBezTo>
                    <a:pt x="489" y="133"/>
                    <a:pt x="494" y="132"/>
                    <a:pt x="498" y="129"/>
                  </a:cubicBezTo>
                  <a:cubicBezTo>
                    <a:pt x="502" y="126"/>
                    <a:pt x="502" y="126"/>
                    <a:pt x="507" y="126"/>
                  </a:cubicBezTo>
                  <a:cubicBezTo>
                    <a:pt x="512" y="126"/>
                    <a:pt x="513" y="123"/>
                    <a:pt x="511" y="119"/>
                  </a:cubicBezTo>
                  <a:cubicBezTo>
                    <a:pt x="508" y="115"/>
                    <a:pt x="502" y="122"/>
                    <a:pt x="501" y="119"/>
                  </a:cubicBezTo>
                  <a:cubicBezTo>
                    <a:pt x="500" y="115"/>
                    <a:pt x="494" y="114"/>
                    <a:pt x="484" y="116"/>
                  </a:cubicBezTo>
                  <a:cubicBezTo>
                    <a:pt x="474" y="117"/>
                    <a:pt x="479" y="109"/>
                    <a:pt x="485" y="111"/>
                  </a:cubicBezTo>
                  <a:cubicBezTo>
                    <a:pt x="491" y="113"/>
                    <a:pt x="499" y="112"/>
                    <a:pt x="506" y="110"/>
                  </a:cubicBezTo>
                  <a:cubicBezTo>
                    <a:pt x="512" y="108"/>
                    <a:pt x="507" y="105"/>
                    <a:pt x="507" y="102"/>
                  </a:cubicBezTo>
                  <a:cubicBezTo>
                    <a:pt x="507" y="100"/>
                    <a:pt x="516" y="101"/>
                    <a:pt x="522" y="101"/>
                  </a:cubicBezTo>
                  <a:cubicBezTo>
                    <a:pt x="529" y="101"/>
                    <a:pt x="538" y="91"/>
                    <a:pt x="538" y="85"/>
                  </a:cubicBezTo>
                  <a:cubicBezTo>
                    <a:pt x="539" y="79"/>
                    <a:pt x="524" y="80"/>
                    <a:pt x="517" y="80"/>
                  </a:cubicBezTo>
                  <a:cubicBezTo>
                    <a:pt x="510" y="80"/>
                    <a:pt x="521" y="75"/>
                    <a:pt x="535" y="76"/>
                  </a:cubicBezTo>
                  <a:cubicBezTo>
                    <a:pt x="549" y="76"/>
                    <a:pt x="542" y="70"/>
                    <a:pt x="545" y="68"/>
                  </a:cubicBezTo>
                  <a:cubicBezTo>
                    <a:pt x="547" y="66"/>
                    <a:pt x="554" y="71"/>
                    <a:pt x="561" y="69"/>
                  </a:cubicBezTo>
                  <a:cubicBezTo>
                    <a:pt x="567" y="68"/>
                    <a:pt x="563" y="62"/>
                    <a:pt x="567" y="62"/>
                  </a:cubicBezTo>
                  <a:cubicBezTo>
                    <a:pt x="571" y="62"/>
                    <a:pt x="578" y="57"/>
                    <a:pt x="593" y="49"/>
                  </a:cubicBezTo>
                  <a:cubicBezTo>
                    <a:pt x="607" y="41"/>
                    <a:pt x="619" y="42"/>
                    <a:pt x="619" y="37"/>
                  </a:cubicBezTo>
                  <a:cubicBezTo>
                    <a:pt x="620" y="33"/>
                    <a:pt x="599" y="37"/>
                    <a:pt x="596" y="36"/>
                  </a:cubicBezTo>
                  <a:cubicBezTo>
                    <a:pt x="592" y="35"/>
                    <a:pt x="610" y="31"/>
                    <a:pt x="615" y="32"/>
                  </a:cubicBezTo>
                  <a:cubicBezTo>
                    <a:pt x="619" y="33"/>
                    <a:pt x="624" y="32"/>
                    <a:pt x="639" y="25"/>
                  </a:cubicBezTo>
                  <a:cubicBezTo>
                    <a:pt x="654" y="17"/>
                    <a:pt x="647" y="16"/>
                    <a:pt x="641" y="17"/>
                  </a:cubicBezTo>
                  <a:cubicBezTo>
                    <a:pt x="635" y="18"/>
                    <a:pt x="628" y="16"/>
                    <a:pt x="629" y="12"/>
                  </a:cubicBezTo>
                  <a:cubicBezTo>
                    <a:pt x="629" y="8"/>
                    <a:pt x="620" y="11"/>
                    <a:pt x="619" y="9"/>
                  </a:cubicBezTo>
                  <a:cubicBezTo>
                    <a:pt x="619" y="7"/>
                    <a:pt x="611" y="8"/>
                    <a:pt x="601" y="12"/>
                  </a:cubicBezTo>
                  <a:cubicBezTo>
                    <a:pt x="592" y="15"/>
                    <a:pt x="601" y="8"/>
                    <a:pt x="605" y="7"/>
                  </a:cubicBezTo>
                  <a:cubicBezTo>
                    <a:pt x="608" y="5"/>
                    <a:pt x="581" y="7"/>
                    <a:pt x="576" y="4"/>
                  </a:cubicBezTo>
                  <a:cubicBezTo>
                    <a:pt x="572" y="0"/>
                    <a:pt x="566" y="9"/>
                    <a:pt x="562" y="5"/>
                  </a:cubicBezTo>
                  <a:cubicBezTo>
                    <a:pt x="558" y="0"/>
                    <a:pt x="547" y="4"/>
                    <a:pt x="548" y="7"/>
                  </a:cubicBezTo>
                  <a:cubicBezTo>
                    <a:pt x="550" y="10"/>
                    <a:pt x="546" y="10"/>
                    <a:pt x="542" y="7"/>
                  </a:cubicBezTo>
                  <a:cubicBezTo>
                    <a:pt x="538" y="3"/>
                    <a:pt x="530" y="7"/>
                    <a:pt x="522" y="6"/>
                  </a:cubicBezTo>
                  <a:cubicBezTo>
                    <a:pt x="515" y="5"/>
                    <a:pt x="518" y="12"/>
                    <a:pt x="510" y="9"/>
                  </a:cubicBezTo>
                  <a:cubicBezTo>
                    <a:pt x="501" y="5"/>
                    <a:pt x="493" y="7"/>
                    <a:pt x="495" y="8"/>
                  </a:cubicBezTo>
                  <a:cubicBezTo>
                    <a:pt x="498" y="9"/>
                    <a:pt x="494" y="11"/>
                    <a:pt x="491" y="10"/>
                  </a:cubicBezTo>
                  <a:cubicBezTo>
                    <a:pt x="487" y="9"/>
                    <a:pt x="484" y="10"/>
                    <a:pt x="486" y="14"/>
                  </a:cubicBezTo>
                  <a:cubicBezTo>
                    <a:pt x="488" y="17"/>
                    <a:pt x="473" y="13"/>
                    <a:pt x="473" y="17"/>
                  </a:cubicBezTo>
                  <a:cubicBezTo>
                    <a:pt x="473" y="21"/>
                    <a:pt x="467" y="23"/>
                    <a:pt x="463" y="19"/>
                  </a:cubicBezTo>
                  <a:cubicBezTo>
                    <a:pt x="459" y="16"/>
                    <a:pt x="445" y="15"/>
                    <a:pt x="449" y="18"/>
                  </a:cubicBezTo>
                  <a:cubicBezTo>
                    <a:pt x="453" y="21"/>
                    <a:pt x="437" y="19"/>
                    <a:pt x="441" y="22"/>
                  </a:cubicBezTo>
                  <a:cubicBezTo>
                    <a:pt x="445" y="26"/>
                    <a:pt x="436" y="28"/>
                    <a:pt x="436" y="26"/>
                  </a:cubicBezTo>
                  <a:cubicBezTo>
                    <a:pt x="436" y="25"/>
                    <a:pt x="427" y="21"/>
                    <a:pt x="423" y="25"/>
                  </a:cubicBezTo>
                  <a:cubicBezTo>
                    <a:pt x="420" y="28"/>
                    <a:pt x="419" y="32"/>
                    <a:pt x="417" y="30"/>
                  </a:cubicBezTo>
                  <a:cubicBezTo>
                    <a:pt x="415" y="27"/>
                    <a:pt x="407" y="28"/>
                    <a:pt x="400" y="31"/>
                  </a:cubicBezTo>
                  <a:cubicBezTo>
                    <a:pt x="392" y="34"/>
                    <a:pt x="401" y="36"/>
                    <a:pt x="406" y="33"/>
                  </a:cubicBezTo>
                  <a:close/>
                  <a:moveTo>
                    <a:pt x="496" y="341"/>
                  </a:moveTo>
                  <a:cubicBezTo>
                    <a:pt x="498" y="340"/>
                    <a:pt x="503" y="331"/>
                    <a:pt x="497" y="332"/>
                  </a:cubicBezTo>
                  <a:cubicBezTo>
                    <a:pt x="490" y="332"/>
                    <a:pt x="492" y="341"/>
                    <a:pt x="496" y="341"/>
                  </a:cubicBezTo>
                  <a:close/>
                  <a:moveTo>
                    <a:pt x="464" y="333"/>
                  </a:moveTo>
                  <a:cubicBezTo>
                    <a:pt x="470" y="336"/>
                    <a:pt x="479" y="327"/>
                    <a:pt x="478" y="324"/>
                  </a:cubicBezTo>
                  <a:cubicBezTo>
                    <a:pt x="477" y="321"/>
                    <a:pt x="457" y="329"/>
                    <a:pt x="464" y="333"/>
                  </a:cubicBezTo>
                  <a:close/>
                  <a:moveTo>
                    <a:pt x="490" y="313"/>
                  </a:moveTo>
                  <a:cubicBezTo>
                    <a:pt x="491" y="310"/>
                    <a:pt x="478" y="308"/>
                    <a:pt x="479" y="304"/>
                  </a:cubicBezTo>
                  <a:cubicBezTo>
                    <a:pt x="480" y="300"/>
                    <a:pt x="467" y="297"/>
                    <a:pt x="463" y="295"/>
                  </a:cubicBezTo>
                  <a:cubicBezTo>
                    <a:pt x="459" y="293"/>
                    <a:pt x="453" y="292"/>
                    <a:pt x="453" y="288"/>
                  </a:cubicBezTo>
                  <a:cubicBezTo>
                    <a:pt x="453" y="283"/>
                    <a:pt x="445" y="286"/>
                    <a:pt x="444" y="293"/>
                  </a:cubicBezTo>
                  <a:cubicBezTo>
                    <a:pt x="444" y="299"/>
                    <a:pt x="440" y="298"/>
                    <a:pt x="442" y="304"/>
                  </a:cubicBezTo>
                  <a:cubicBezTo>
                    <a:pt x="444" y="310"/>
                    <a:pt x="434" y="311"/>
                    <a:pt x="435" y="315"/>
                  </a:cubicBezTo>
                  <a:cubicBezTo>
                    <a:pt x="437" y="318"/>
                    <a:pt x="441" y="314"/>
                    <a:pt x="445" y="314"/>
                  </a:cubicBezTo>
                  <a:cubicBezTo>
                    <a:pt x="450" y="314"/>
                    <a:pt x="444" y="320"/>
                    <a:pt x="450" y="321"/>
                  </a:cubicBezTo>
                  <a:cubicBezTo>
                    <a:pt x="454" y="321"/>
                    <a:pt x="461" y="316"/>
                    <a:pt x="463" y="313"/>
                  </a:cubicBezTo>
                  <a:cubicBezTo>
                    <a:pt x="465" y="310"/>
                    <a:pt x="469" y="309"/>
                    <a:pt x="474" y="313"/>
                  </a:cubicBezTo>
                  <a:cubicBezTo>
                    <a:pt x="479" y="316"/>
                    <a:pt x="489" y="317"/>
                    <a:pt x="490" y="313"/>
                  </a:cubicBezTo>
                  <a:close/>
                  <a:moveTo>
                    <a:pt x="607" y="282"/>
                  </a:moveTo>
                  <a:cubicBezTo>
                    <a:pt x="611" y="282"/>
                    <a:pt x="612" y="288"/>
                    <a:pt x="618" y="293"/>
                  </a:cubicBezTo>
                  <a:cubicBezTo>
                    <a:pt x="625" y="299"/>
                    <a:pt x="626" y="295"/>
                    <a:pt x="627" y="291"/>
                  </a:cubicBezTo>
                  <a:cubicBezTo>
                    <a:pt x="628" y="287"/>
                    <a:pt x="636" y="290"/>
                    <a:pt x="635" y="286"/>
                  </a:cubicBezTo>
                  <a:cubicBezTo>
                    <a:pt x="635" y="283"/>
                    <a:pt x="641" y="278"/>
                    <a:pt x="646" y="276"/>
                  </a:cubicBezTo>
                  <a:cubicBezTo>
                    <a:pt x="650" y="274"/>
                    <a:pt x="642" y="270"/>
                    <a:pt x="636" y="270"/>
                  </a:cubicBezTo>
                  <a:cubicBezTo>
                    <a:pt x="631" y="271"/>
                    <a:pt x="629" y="267"/>
                    <a:pt x="629" y="264"/>
                  </a:cubicBezTo>
                  <a:cubicBezTo>
                    <a:pt x="629" y="262"/>
                    <a:pt x="619" y="256"/>
                    <a:pt x="615" y="257"/>
                  </a:cubicBezTo>
                  <a:cubicBezTo>
                    <a:pt x="612" y="258"/>
                    <a:pt x="606" y="252"/>
                    <a:pt x="601" y="252"/>
                  </a:cubicBezTo>
                  <a:cubicBezTo>
                    <a:pt x="596" y="251"/>
                    <a:pt x="590" y="248"/>
                    <a:pt x="590" y="243"/>
                  </a:cubicBezTo>
                  <a:cubicBezTo>
                    <a:pt x="591" y="238"/>
                    <a:pt x="600" y="244"/>
                    <a:pt x="601" y="240"/>
                  </a:cubicBezTo>
                  <a:cubicBezTo>
                    <a:pt x="603" y="237"/>
                    <a:pt x="592" y="239"/>
                    <a:pt x="592" y="236"/>
                  </a:cubicBezTo>
                  <a:cubicBezTo>
                    <a:pt x="592" y="233"/>
                    <a:pt x="595" y="234"/>
                    <a:pt x="597" y="232"/>
                  </a:cubicBezTo>
                  <a:cubicBezTo>
                    <a:pt x="599" y="230"/>
                    <a:pt x="595" y="227"/>
                    <a:pt x="592" y="225"/>
                  </a:cubicBezTo>
                  <a:cubicBezTo>
                    <a:pt x="590" y="224"/>
                    <a:pt x="589" y="228"/>
                    <a:pt x="587" y="228"/>
                  </a:cubicBezTo>
                  <a:cubicBezTo>
                    <a:pt x="584" y="228"/>
                    <a:pt x="586" y="224"/>
                    <a:pt x="588" y="222"/>
                  </a:cubicBezTo>
                  <a:cubicBezTo>
                    <a:pt x="590" y="219"/>
                    <a:pt x="580" y="217"/>
                    <a:pt x="576" y="218"/>
                  </a:cubicBezTo>
                  <a:cubicBezTo>
                    <a:pt x="571" y="219"/>
                    <a:pt x="570" y="217"/>
                    <a:pt x="570" y="214"/>
                  </a:cubicBezTo>
                  <a:cubicBezTo>
                    <a:pt x="570" y="211"/>
                    <a:pt x="562" y="214"/>
                    <a:pt x="560" y="216"/>
                  </a:cubicBezTo>
                  <a:cubicBezTo>
                    <a:pt x="557" y="218"/>
                    <a:pt x="553" y="214"/>
                    <a:pt x="557" y="214"/>
                  </a:cubicBezTo>
                  <a:cubicBezTo>
                    <a:pt x="560" y="213"/>
                    <a:pt x="565" y="210"/>
                    <a:pt x="563" y="207"/>
                  </a:cubicBezTo>
                  <a:cubicBezTo>
                    <a:pt x="562" y="204"/>
                    <a:pt x="553" y="204"/>
                    <a:pt x="551" y="208"/>
                  </a:cubicBezTo>
                  <a:cubicBezTo>
                    <a:pt x="550" y="212"/>
                    <a:pt x="542" y="203"/>
                    <a:pt x="542" y="200"/>
                  </a:cubicBezTo>
                  <a:cubicBezTo>
                    <a:pt x="542" y="197"/>
                    <a:pt x="531" y="200"/>
                    <a:pt x="532" y="194"/>
                  </a:cubicBezTo>
                  <a:cubicBezTo>
                    <a:pt x="534" y="189"/>
                    <a:pt x="519" y="188"/>
                    <a:pt x="515" y="188"/>
                  </a:cubicBezTo>
                  <a:cubicBezTo>
                    <a:pt x="511" y="188"/>
                    <a:pt x="505" y="191"/>
                    <a:pt x="506" y="194"/>
                  </a:cubicBezTo>
                  <a:cubicBezTo>
                    <a:pt x="507" y="198"/>
                    <a:pt x="502" y="197"/>
                    <a:pt x="501" y="193"/>
                  </a:cubicBezTo>
                  <a:cubicBezTo>
                    <a:pt x="500" y="189"/>
                    <a:pt x="491" y="197"/>
                    <a:pt x="488" y="197"/>
                  </a:cubicBezTo>
                  <a:cubicBezTo>
                    <a:pt x="485" y="197"/>
                    <a:pt x="490" y="187"/>
                    <a:pt x="488" y="183"/>
                  </a:cubicBezTo>
                  <a:cubicBezTo>
                    <a:pt x="487" y="180"/>
                    <a:pt x="485" y="179"/>
                    <a:pt x="483" y="174"/>
                  </a:cubicBezTo>
                  <a:cubicBezTo>
                    <a:pt x="480" y="168"/>
                    <a:pt x="470" y="171"/>
                    <a:pt x="467" y="174"/>
                  </a:cubicBezTo>
                  <a:cubicBezTo>
                    <a:pt x="464" y="177"/>
                    <a:pt x="455" y="176"/>
                    <a:pt x="450" y="180"/>
                  </a:cubicBezTo>
                  <a:cubicBezTo>
                    <a:pt x="445" y="185"/>
                    <a:pt x="450" y="190"/>
                    <a:pt x="452" y="192"/>
                  </a:cubicBezTo>
                  <a:cubicBezTo>
                    <a:pt x="454" y="194"/>
                    <a:pt x="445" y="197"/>
                    <a:pt x="448" y="200"/>
                  </a:cubicBezTo>
                  <a:cubicBezTo>
                    <a:pt x="451" y="203"/>
                    <a:pt x="456" y="201"/>
                    <a:pt x="456" y="206"/>
                  </a:cubicBezTo>
                  <a:cubicBezTo>
                    <a:pt x="457" y="210"/>
                    <a:pt x="445" y="204"/>
                    <a:pt x="443" y="200"/>
                  </a:cubicBezTo>
                  <a:cubicBezTo>
                    <a:pt x="441" y="197"/>
                    <a:pt x="444" y="193"/>
                    <a:pt x="441" y="190"/>
                  </a:cubicBezTo>
                  <a:cubicBezTo>
                    <a:pt x="439" y="187"/>
                    <a:pt x="441" y="184"/>
                    <a:pt x="445" y="179"/>
                  </a:cubicBezTo>
                  <a:cubicBezTo>
                    <a:pt x="450" y="174"/>
                    <a:pt x="454" y="174"/>
                    <a:pt x="454" y="172"/>
                  </a:cubicBezTo>
                  <a:cubicBezTo>
                    <a:pt x="454" y="169"/>
                    <a:pt x="434" y="169"/>
                    <a:pt x="422" y="179"/>
                  </a:cubicBezTo>
                  <a:cubicBezTo>
                    <a:pt x="410" y="190"/>
                    <a:pt x="414" y="204"/>
                    <a:pt x="414" y="207"/>
                  </a:cubicBezTo>
                  <a:cubicBezTo>
                    <a:pt x="415" y="210"/>
                    <a:pt x="425" y="209"/>
                    <a:pt x="432" y="210"/>
                  </a:cubicBezTo>
                  <a:cubicBezTo>
                    <a:pt x="438" y="212"/>
                    <a:pt x="434" y="215"/>
                    <a:pt x="430" y="214"/>
                  </a:cubicBezTo>
                  <a:cubicBezTo>
                    <a:pt x="425" y="213"/>
                    <a:pt x="417" y="212"/>
                    <a:pt x="418" y="215"/>
                  </a:cubicBezTo>
                  <a:cubicBezTo>
                    <a:pt x="418" y="218"/>
                    <a:pt x="428" y="224"/>
                    <a:pt x="433" y="223"/>
                  </a:cubicBezTo>
                  <a:cubicBezTo>
                    <a:pt x="439" y="222"/>
                    <a:pt x="439" y="222"/>
                    <a:pt x="442" y="225"/>
                  </a:cubicBezTo>
                  <a:cubicBezTo>
                    <a:pt x="444" y="228"/>
                    <a:pt x="451" y="227"/>
                    <a:pt x="458" y="227"/>
                  </a:cubicBezTo>
                  <a:cubicBezTo>
                    <a:pt x="464" y="228"/>
                    <a:pt x="472" y="230"/>
                    <a:pt x="475" y="230"/>
                  </a:cubicBezTo>
                  <a:cubicBezTo>
                    <a:pt x="479" y="231"/>
                    <a:pt x="483" y="229"/>
                    <a:pt x="484" y="227"/>
                  </a:cubicBezTo>
                  <a:cubicBezTo>
                    <a:pt x="485" y="225"/>
                    <a:pt x="498" y="230"/>
                    <a:pt x="502" y="229"/>
                  </a:cubicBezTo>
                  <a:cubicBezTo>
                    <a:pt x="506" y="229"/>
                    <a:pt x="503" y="225"/>
                    <a:pt x="501" y="224"/>
                  </a:cubicBezTo>
                  <a:cubicBezTo>
                    <a:pt x="498" y="223"/>
                    <a:pt x="499" y="219"/>
                    <a:pt x="503" y="220"/>
                  </a:cubicBezTo>
                  <a:cubicBezTo>
                    <a:pt x="506" y="222"/>
                    <a:pt x="511" y="223"/>
                    <a:pt x="512" y="227"/>
                  </a:cubicBezTo>
                  <a:cubicBezTo>
                    <a:pt x="513" y="229"/>
                    <a:pt x="516" y="228"/>
                    <a:pt x="516" y="230"/>
                  </a:cubicBezTo>
                  <a:cubicBezTo>
                    <a:pt x="517" y="233"/>
                    <a:pt x="528" y="236"/>
                    <a:pt x="529" y="239"/>
                  </a:cubicBezTo>
                  <a:cubicBezTo>
                    <a:pt x="529" y="241"/>
                    <a:pt x="517" y="243"/>
                    <a:pt x="521" y="245"/>
                  </a:cubicBezTo>
                  <a:cubicBezTo>
                    <a:pt x="524" y="248"/>
                    <a:pt x="529" y="242"/>
                    <a:pt x="533" y="242"/>
                  </a:cubicBezTo>
                  <a:cubicBezTo>
                    <a:pt x="537" y="241"/>
                    <a:pt x="537" y="251"/>
                    <a:pt x="541" y="250"/>
                  </a:cubicBezTo>
                  <a:cubicBezTo>
                    <a:pt x="545" y="248"/>
                    <a:pt x="549" y="251"/>
                    <a:pt x="553" y="258"/>
                  </a:cubicBezTo>
                  <a:cubicBezTo>
                    <a:pt x="557" y="264"/>
                    <a:pt x="552" y="269"/>
                    <a:pt x="553" y="271"/>
                  </a:cubicBezTo>
                  <a:cubicBezTo>
                    <a:pt x="553" y="274"/>
                    <a:pt x="561" y="273"/>
                    <a:pt x="566" y="270"/>
                  </a:cubicBezTo>
                  <a:cubicBezTo>
                    <a:pt x="571" y="268"/>
                    <a:pt x="575" y="273"/>
                    <a:pt x="578" y="276"/>
                  </a:cubicBezTo>
                  <a:cubicBezTo>
                    <a:pt x="582" y="280"/>
                    <a:pt x="565" y="285"/>
                    <a:pt x="567" y="282"/>
                  </a:cubicBezTo>
                  <a:cubicBezTo>
                    <a:pt x="568" y="279"/>
                    <a:pt x="557" y="271"/>
                    <a:pt x="546" y="275"/>
                  </a:cubicBezTo>
                  <a:cubicBezTo>
                    <a:pt x="536" y="279"/>
                    <a:pt x="543" y="285"/>
                    <a:pt x="544" y="288"/>
                  </a:cubicBezTo>
                  <a:cubicBezTo>
                    <a:pt x="545" y="292"/>
                    <a:pt x="535" y="295"/>
                    <a:pt x="525" y="292"/>
                  </a:cubicBezTo>
                  <a:cubicBezTo>
                    <a:pt x="516" y="289"/>
                    <a:pt x="519" y="294"/>
                    <a:pt x="515" y="294"/>
                  </a:cubicBezTo>
                  <a:cubicBezTo>
                    <a:pt x="511" y="294"/>
                    <a:pt x="506" y="300"/>
                    <a:pt x="510" y="304"/>
                  </a:cubicBezTo>
                  <a:cubicBezTo>
                    <a:pt x="514" y="308"/>
                    <a:pt x="521" y="305"/>
                    <a:pt x="528" y="305"/>
                  </a:cubicBezTo>
                  <a:cubicBezTo>
                    <a:pt x="534" y="305"/>
                    <a:pt x="535" y="307"/>
                    <a:pt x="536" y="304"/>
                  </a:cubicBezTo>
                  <a:cubicBezTo>
                    <a:pt x="536" y="300"/>
                    <a:pt x="543" y="302"/>
                    <a:pt x="548" y="303"/>
                  </a:cubicBezTo>
                  <a:cubicBezTo>
                    <a:pt x="552" y="304"/>
                    <a:pt x="551" y="310"/>
                    <a:pt x="557" y="311"/>
                  </a:cubicBezTo>
                  <a:cubicBezTo>
                    <a:pt x="563" y="312"/>
                    <a:pt x="558" y="317"/>
                    <a:pt x="562" y="321"/>
                  </a:cubicBezTo>
                  <a:cubicBezTo>
                    <a:pt x="565" y="325"/>
                    <a:pt x="577" y="323"/>
                    <a:pt x="581" y="327"/>
                  </a:cubicBezTo>
                  <a:cubicBezTo>
                    <a:pt x="585" y="332"/>
                    <a:pt x="603" y="340"/>
                    <a:pt x="606" y="337"/>
                  </a:cubicBezTo>
                  <a:cubicBezTo>
                    <a:pt x="609" y="334"/>
                    <a:pt x="590" y="317"/>
                    <a:pt x="585" y="316"/>
                  </a:cubicBezTo>
                  <a:cubicBezTo>
                    <a:pt x="580" y="314"/>
                    <a:pt x="590" y="312"/>
                    <a:pt x="597" y="318"/>
                  </a:cubicBezTo>
                  <a:cubicBezTo>
                    <a:pt x="604" y="323"/>
                    <a:pt x="614" y="326"/>
                    <a:pt x="619" y="319"/>
                  </a:cubicBezTo>
                  <a:cubicBezTo>
                    <a:pt x="624" y="313"/>
                    <a:pt x="615" y="315"/>
                    <a:pt x="615" y="310"/>
                  </a:cubicBezTo>
                  <a:cubicBezTo>
                    <a:pt x="615" y="305"/>
                    <a:pt x="611" y="299"/>
                    <a:pt x="606" y="299"/>
                  </a:cubicBezTo>
                  <a:cubicBezTo>
                    <a:pt x="601" y="299"/>
                    <a:pt x="588" y="289"/>
                    <a:pt x="593" y="287"/>
                  </a:cubicBezTo>
                  <a:cubicBezTo>
                    <a:pt x="598" y="285"/>
                    <a:pt x="592" y="282"/>
                    <a:pt x="595" y="278"/>
                  </a:cubicBezTo>
                  <a:cubicBezTo>
                    <a:pt x="599" y="274"/>
                    <a:pt x="602" y="281"/>
                    <a:pt x="607" y="282"/>
                  </a:cubicBezTo>
                  <a:close/>
                  <a:moveTo>
                    <a:pt x="531" y="265"/>
                  </a:moveTo>
                  <a:cubicBezTo>
                    <a:pt x="536" y="264"/>
                    <a:pt x="535" y="257"/>
                    <a:pt x="532" y="254"/>
                  </a:cubicBezTo>
                  <a:cubicBezTo>
                    <a:pt x="531" y="251"/>
                    <a:pt x="526" y="251"/>
                    <a:pt x="522" y="251"/>
                  </a:cubicBezTo>
                  <a:cubicBezTo>
                    <a:pt x="518" y="252"/>
                    <a:pt x="511" y="258"/>
                    <a:pt x="515" y="264"/>
                  </a:cubicBezTo>
                  <a:cubicBezTo>
                    <a:pt x="519" y="270"/>
                    <a:pt x="527" y="265"/>
                    <a:pt x="531" y="265"/>
                  </a:cubicBezTo>
                  <a:close/>
                  <a:moveTo>
                    <a:pt x="487" y="172"/>
                  </a:moveTo>
                  <a:cubicBezTo>
                    <a:pt x="485" y="177"/>
                    <a:pt x="491" y="177"/>
                    <a:pt x="492" y="182"/>
                  </a:cubicBezTo>
                  <a:cubicBezTo>
                    <a:pt x="492" y="187"/>
                    <a:pt x="499" y="189"/>
                    <a:pt x="504" y="186"/>
                  </a:cubicBezTo>
                  <a:cubicBezTo>
                    <a:pt x="509" y="183"/>
                    <a:pt x="523" y="187"/>
                    <a:pt x="523" y="183"/>
                  </a:cubicBezTo>
                  <a:cubicBezTo>
                    <a:pt x="523" y="179"/>
                    <a:pt x="508" y="172"/>
                    <a:pt x="503" y="173"/>
                  </a:cubicBezTo>
                  <a:cubicBezTo>
                    <a:pt x="498" y="174"/>
                    <a:pt x="489" y="167"/>
                    <a:pt x="487" y="172"/>
                  </a:cubicBezTo>
                  <a:close/>
                  <a:moveTo>
                    <a:pt x="621" y="475"/>
                  </a:moveTo>
                  <a:cubicBezTo>
                    <a:pt x="621" y="478"/>
                    <a:pt x="642" y="487"/>
                    <a:pt x="643" y="483"/>
                  </a:cubicBezTo>
                  <a:cubicBezTo>
                    <a:pt x="643" y="479"/>
                    <a:pt x="620" y="473"/>
                    <a:pt x="621" y="475"/>
                  </a:cubicBezTo>
                  <a:close/>
                  <a:moveTo>
                    <a:pt x="711" y="497"/>
                  </a:moveTo>
                  <a:cubicBezTo>
                    <a:pt x="710" y="499"/>
                    <a:pt x="707" y="495"/>
                    <a:pt x="711" y="492"/>
                  </a:cubicBezTo>
                  <a:cubicBezTo>
                    <a:pt x="714" y="490"/>
                    <a:pt x="710" y="489"/>
                    <a:pt x="707" y="491"/>
                  </a:cubicBezTo>
                  <a:cubicBezTo>
                    <a:pt x="704" y="492"/>
                    <a:pt x="705" y="484"/>
                    <a:pt x="708" y="483"/>
                  </a:cubicBezTo>
                  <a:cubicBezTo>
                    <a:pt x="710" y="481"/>
                    <a:pt x="701" y="478"/>
                    <a:pt x="701" y="481"/>
                  </a:cubicBezTo>
                  <a:cubicBezTo>
                    <a:pt x="701" y="484"/>
                    <a:pt x="695" y="482"/>
                    <a:pt x="694" y="480"/>
                  </a:cubicBezTo>
                  <a:cubicBezTo>
                    <a:pt x="693" y="477"/>
                    <a:pt x="689" y="477"/>
                    <a:pt x="691" y="475"/>
                  </a:cubicBezTo>
                  <a:cubicBezTo>
                    <a:pt x="692" y="473"/>
                    <a:pt x="685" y="472"/>
                    <a:pt x="684" y="475"/>
                  </a:cubicBezTo>
                  <a:cubicBezTo>
                    <a:pt x="684" y="478"/>
                    <a:pt x="682" y="473"/>
                    <a:pt x="685" y="469"/>
                  </a:cubicBezTo>
                  <a:cubicBezTo>
                    <a:pt x="689" y="466"/>
                    <a:pt x="688" y="462"/>
                    <a:pt x="691" y="460"/>
                  </a:cubicBezTo>
                  <a:cubicBezTo>
                    <a:pt x="694" y="458"/>
                    <a:pt x="691" y="456"/>
                    <a:pt x="687" y="458"/>
                  </a:cubicBezTo>
                  <a:cubicBezTo>
                    <a:pt x="683" y="459"/>
                    <a:pt x="674" y="472"/>
                    <a:pt x="674" y="476"/>
                  </a:cubicBezTo>
                  <a:cubicBezTo>
                    <a:pt x="674" y="479"/>
                    <a:pt x="674" y="484"/>
                    <a:pt x="670" y="483"/>
                  </a:cubicBezTo>
                  <a:cubicBezTo>
                    <a:pt x="667" y="483"/>
                    <a:pt x="663" y="486"/>
                    <a:pt x="666" y="488"/>
                  </a:cubicBezTo>
                  <a:cubicBezTo>
                    <a:pt x="668" y="490"/>
                    <a:pt x="659" y="496"/>
                    <a:pt x="663" y="498"/>
                  </a:cubicBezTo>
                  <a:cubicBezTo>
                    <a:pt x="667" y="500"/>
                    <a:pt x="672" y="497"/>
                    <a:pt x="676" y="498"/>
                  </a:cubicBezTo>
                  <a:cubicBezTo>
                    <a:pt x="680" y="498"/>
                    <a:pt x="684" y="498"/>
                    <a:pt x="687" y="496"/>
                  </a:cubicBezTo>
                  <a:cubicBezTo>
                    <a:pt x="691" y="493"/>
                    <a:pt x="691" y="498"/>
                    <a:pt x="695" y="498"/>
                  </a:cubicBezTo>
                  <a:cubicBezTo>
                    <a:pt x="698" y="497"/>
                    <a:pt x="693" y="501"/>
                    <a:pt x="693" y="503"/>
                  </a:cubicBezTo>
                  <a:cubicBezTo>
                    <a:pt x="693" y="506"/>
                    <a:pt x="697" y="502"/>
                    <a:pt x="700" y="501"/>
                  </a:cubicBezTo>
                  <a:cubicBezTo>
                    <a:pt x="702" y="499"/>
                    <a:pt x="706" y="501"/>
                    <a:pt x="705" y="503"/>
                  </a:cubicBezTo>
                  <a:cubicBezTo>
                    <a:pt x="703" y="505"/>
                    <a:pt x="712" y="508"/>
                    <a:pt x="715" y="504"/>
                  </a:cubicBezTo>
                  <a:cubicBezTo>
                    <a:pt x="717" y="500"/>
                    <a:pt x="712" y="494"/>
                    <a:pt x="711" y="497"/>
                  </a:cubicBezTo>
                  <a:close/>
                  <a:moveTo>
                    <a:pt x="66" y="431"/>
                  </a:moveTo>
                  <a:cubicBezTo>
                    <a:pt x="60" y="435"/>
                    <a:pt x="75" y="451"/>
                    <a:pt x="79" y="449"/>
                  </a:cubicBezTo>
                  <a:cubicBezTo>
                    <a:pt x="81" y="447"/>
                    <a:pt x="75" y="441"/>
                    <a:pt x="75" y="436"/>
                  </a:cubicBezTo>
                  <a:cubicBezTo>
                    <a:pt x="75" y="432"/>
                    <a:pt x="73" y="428"/>
                    <a:pt x="66" y="431"/>
                  </a:cubicBezTo>
                  <a:close/>
                  <a:moveTo>
                    <a:pt x="654" y="513"/>
                  </a:moveTo>
                  <a:cubicBezTo>
                    <a:pt x="652" y="513"/>
                    <a:pt x="654" y="509"/>
                    <a:pt x="654" y="507"/>
                  </a:cubicBezTo>
                  <a:cubicBezTo>
                    <a:pt x="654" y="505"/>
                    <a:pt x="649" y="508"/>
                    <a:pt x="648" y="510"/>
                  </a:cubicBezTo>
                  <a:cubicBezTo>
                    <a:pt x="648" y="513"/>
                    <a:pt x="644" y="513"/>
                    <a:pt x="644" y="515"/>
                  </a:cubicBezTo>
                  <a:cubicBezTo>
                    <a:pt x="644" y="519"/>
                    <a:pt x="644" y="517"/>
                    <a:pt x="641" y="518"/>
                  </a:cubicBezTo>
                  <a:cubicBezTo>
                    <a:pt x="638" y="520"/>
                    <a:pt x="627" y="518"/>
                    <a:pt x="627" y="516"/>
                  </a:cubicBezTo>
                  <a:cubicBezTo>
                    <a:pt x="626" y="513"/>
                    <a:pt x="618" y="512"/>
                    <a:pt x="618" y="509"/>
                  </a:cubicBezTo>
                  <a:cubicBezTo>
                    <a:pt x="618" y="505"/>
                    <a:pt x="614" y="504"/>
                    <a:pt x="617" y="500"/>
                  </a:cubicBezTo>
                  <a:cubicBezTo>
                    <a:pt x="620" y="497"/>
                    <a:pt x="616" y="495"/>
                    <a:pt x="613" y="498"/>
                  </a:cubicBezTo>
                  <a:cubicBezTo>
                    <a:pt x="610" y="501"/>
                    <a:pt x="608" y="496"/>
                    <a:pt x="613" y="495"/>
                  </a:cubicBezTo>
                  <a:cubicBezTo>
                    <a:pt x="617" y="493"/>
                    <a:pt x="624" y="491"/>
                    <a:pt x="620" y="484"/>
                  </a:cubicBezTo>
                  <a:cubicBezTo>
                    <a:pt x="616" y="477"/>
                    <a:pt x="592" y="486"/>
                    <a:pt x="586" y="490"/>
                  </a:cubicBezTo>
                  <a:cubicBezTo>
                    <a:pt x="579" y="494"/>
                    <a:pt x="572" y="505"/>
                    <a:pt x="568" y="505"/>
                  </a:cubicBezTo>
                  <a:cubicBezTo>
                    <a:pt x="565" y="505"/>
                    <a:pt x="574" y="499"/>
                    <a:pt x="575" y="497"/>
                  </a:cubicBezTo>
                  <a:cubicBezTo>
                    <a:pt x="577" y="494"/>
                    <a:pt x="575" y="492"/>
                    <a:pt x="577" y="493"/>
                  </a:cubicBezTo>
                  <a:cubicBezTo>
                    <a:pt x="579" y="494"/>
                    <a:pt x="585" y="485"/>
                    <a:pt x="588" y="482"/>
                  </a:cubicBezTo>
                  <a:cubicBezTo>
                    <a:pt x="592" y="479"/>
                    <a:pt x="596" y="482"/>
                    <a:pt x="597" y="480"/>
                  </a:cubicBezTo>
                  <a:cubicBezTo>
                    <a:pt x="597" y="477"/>
                    <a:pt x="599" y="476"/>
                    <a:pt x="603" y="473"/>
                  </a:cubicBezTo>
                  <a:cubicBezTo>
                    <a:pt x="606" y="469"/>
                    <a:pt x="649" y="470"/>
                    <a:pt x="653" y="470"/>
                  </a:cubicBezTo>
                  <a:cubicBezTo>
                    <a:pt x="657" y="470"/>
                    <a:pt x="665" y="465"/>
                    <a:pt x="667" y="461"/>
                  </a:cubicBezTo>
                  <a:cubicBezTo>
                    <a:pt x="670" y="458"/>
                    <a:pt x="673" y="458"/>
                    <a:pt x="678" y="458"/>
                  </a:cubicBezTo>
                  <a:cubicBezTo>
                    <a:pt x="684" y="458"/>
                    <a:pt x="687" y="453"/>
                    <a:pt x="690" y="451"/>
                  </a:cubicBezTo>
                  <a:cubicBezTo>
                    <a:pt x="692" y="449"/>
                    <a:pt x="691" y="448"/>
                    <a:pt x="689" y="448"/>
                  </a:cubicBezTo>
                  <a:cubicBezTo>
                    <a:pt x="686" y="447"/>
                    <a:pt x="684" y="446"/>
                    <a:pt x="687" y="446"/>
                  </a:cubicBezTo>
                  <a:cubicBezTo>
                    <a:pt x="689" y="445"/>
                    <a:pt x="690" y="444"/>
                    <a:pt x="691" y="441"/>
                  </a:cubicBezTo>
                  <a:cubicBezTo>
                    <a:pt x="692" y="437"/>
                    <a:pt x="690" y="439"/>
                    <a:pt x="687" y="434"/>
                  </a:cubicBezTo>
                  <a:cubicBezTo>
                    <a:pt x="684" y="430"/>
                    <a:pt x="682" y="436"/>
                    <a:pt x="679" y="436"/>
                  </a:cubicBezTo>
                  <a:cubicBezTo>
                    <a:pt x="675" y="435"/>
                    <a:pt x="681" y="431"/>
                    <a:pt x="678" y="429"/>
                  </a:cubicBezTo>
                  <a:cubicBezTo>
                    <a:pt x="675" y="427"/>
                    <a:pt x="670" y="429"/>
                    <a:pt x="666" y="432"/>
                  </a:cubicBezTo>
                  <a:cubicBezTo>
                    <a:pt x="661" y="436"/>
                    <a:pt x="662" y="432"/>
                    <a:pt x="658" y="436"/>
                  </a:cubicBezTo>
                  <a:cubicBezTo>
                    <a:pt x="654" y="439"/>
                    <a:pt x="654" y="434"/>
                    <a:pt x="656" y="432"/>
                  </a:cubicBezTo>
                  <a:cubicBezTo>
                    <a:pt x="658" y="431"/>
                    <a:pt x="659" y="433"/>
                    <a:pt x="661" y="430"/>
                  </a:cubicBezTo>
                  <a:cubicBezTo>
                    <a:pt x="662" y="428"/>
                    <a:pt x="664" y="430"/>
                    <a:pt x="668" y="428"/>
                  </a:cubicBezTo>
                  <a:cubicBezTo>
                    <a:pt x="672" y="425"/>
                    <a:pt x="675" y="426"/>
                    <a:pt x="677" y="424"/>
                  </a:cubicBezTo>
                  <a:cubicBezTo>
                    <a:pt x="678" y="422"/>
                    <a:pt x="675" y="420"/>
                    <a:pt x="671" y="421"/>
                  </a:cubicBezTo>
                  <a:cubicBezTo>
                    <a:pt x="667" y="421"/>
                    <a:pt x="664" y="415"/>
                    <a:pt x="662" y="417"/>
                  </a:cubicBezTo>
                  <a:cubicBezTo>
                    <a:pt x="659" y="419"/>
                    <a:pt x="660" y="414"/>
                    <a:pt x="657" y="416"/>
                  </a:cubicBezTo>
                  <a:cubicBezTo>
                    <a:pt x="654" y="418"/>
                    <a:pt x="652" y="416"/>
                    <a:pt x="651" y="412"/>
                  </a:cubicBezTo>
                  <a:cubicBezTo>
                    <a:pt x="650" y="409"/>
                    <a:pt x="642" y="403"/>
                    <a:pt x="638" y="402"/>
                  </a:cubicBezTo>
                  <a:cubicBezTo>
                    <a:pt x="633" y="400"/>
                    <a:pt x="636" y="398"/>
                    <a:pt x="639" y="400"/>
                  </a:cubicBezTo>
                  <a:cubicBezTo>
                    <a:pt x="641" y="401"/>
                    <a:pt x="644" y="398"/>
                    <a:pt x="645" y="396"/>
                  </a:cubicBezTo>
                  <a:cubicBezTo>
                    <a:pt x="646" y="394"/>
                    <a:pt x="643" y="393"/>
                    <a:pt x="642" y="393"/>
                  </a:cubicBezTo>
                  <a:cubicBezTo>
                    <a:pt x="640" y="392"/>
                    <a:pt x="640" y="390"/>
                    <a:pt x="641" y="388"/>
                  </a:cubicBezTo>
                  <a:cubicBezTo>
                    <a:pt x="641" y="386"/>
                    <a:pt x="636" y="384"/>
                    <a:pt x="636" y="382"/>
                  </a:cubicBezTo>
                  <a:cubicBezTo>
                    <a:pt x="635" y="381"/>
                    <a:pt x="632" y="379"/>
                    <a:pt x="633" y="378"/>
                  </a:cubicBezTo>
                  <a:cubicBezTo>
                    <a:pt x="633" y="376"/>
                    <a:pt x="629" y="374"/>
                    <a:pt x="629" y="372"/>
                  </a:cubicBezTo>
                  <a:cubicBezTo>
                    <a:pt x="629" y="370"/>
                    <a:pt x="624" y="365"/>
                    <a:pt x="624" y="363"/>
                  </a:cubicBezTo>
                  <a:cubicBezTo>
                    <a:pt x="624" y="360"/>
                    <a:pt x="621" y="358"/>
                    <a:pt x="620" y="355"/>
                  </a:cubicBezTo>
                  <a:cubicBezTo>
                    <a:pt x="619" y="352"/>
                    <a:pt x="617" y="354"/>
                    <a:pt x="616" y="358"/>
                  </a:cubicBezTo>
                  <a:cubicBezTo>
                    <a:pt x="615" y="362"/>
                    <a:pt x="611" y="362"/>
                    <a:pt x="613" y="364"/>
                  </a:cubicBezTo>
                  <a:cubicBezTo>
                    <a:pt x="615" y="367"/>
                    <a:pt x="613" y="367"/>
                    <a:pt x="611" y="368"/>
                  </a:cubicBezTo>
                  <a:cubicBezTo>
                    <a:pt x="610" y="370"/>
                    <a:pt x="613" y="373"/>
                    <a:pt x="610" y="373"/>
                  </a:cubicBezTo>
                  <a:cubicBezTo>
                    <a:pt x="607" y="373"/>
                    <a:pt x="608" y="378"/>
                    <a:pt x="607" y="376"/>
                  </a:cubicBezTo>
                  <a:cubicBezTo>
                    <a:pt x="606" y="373"/>
                    <a:pt x="602" y="374"/>
                    <a:pt x="602" y="377"/>
                  </a:cubicBezTo>
                  <a:cubicBezTo>
                    <a:pt x="602" y="379"/>
                    <a:pt x="596" y="381"/>
                    <a:pt x="594" y="381"/>
                  </a:cubicBezTo>
                  <a:cubicBezTo>
                    <a:pt x="592" y="381"/>
                    <a:pt x="592" y="376"/>
                    <a:pt x="590" y="378"/>
                  </a:cubicBezTo>
                  <a:cubicBezTo>
                    <a:pt x="588" y="379"/>
                    <a:pt x="588" y="374"/>
                    <a:pt x="585" y="374"/>
                  </a:cubicBezTo>
                  <a:cubicBezTo>
                    <a:pt x="582" y="374"/>
                    <a:pt x="580" y="374"/>
                    <a:pt x="581" y="371"/>
                  </a:cubicBezTo>
                  <a:cubicBezTo>
                    <a:pt x="582" y="368"/>
                    <a:pt x="576" y="367"/>
                    <a:pt x="578" y="365"/>
                  </a:cubicBezTo>
                  <a:cubicBezTo>
                    <a:pt x="580" y="364"/>
                    <a:pt x="577" y="361"/>
                    <a:pt x="577" y="356"/>
                  </a:cubicBezTo>
                  <a:cubicBezTo>
                    <a:pt x="577" y="352"/>
                    <a:pt x="580" y="351"/>
                    <a:pt x="580" y="350"/>
                  </a:cubicBezTo>
                  <a:cubicBezTo>
                    <a:pt x="580" y="348"/>
                    <a:pt x="577" y="348"/>
                    <a:pt x="575" y="349"/>
                  </a:cubicBezTo>
                  <a:cubicBezTo>
                    <a:pt x="573" y="351"/>
                    <a:pt x="573" y="347"/>
                    <a:pt x="571" y="347"/>
                  </a:cubicBezTo>
                  <a:cubicBezTo>
                    <a:pt x="568" y="348"/>
                    <a:pt x="562" y="347"/>
                    <a:pt x="561" y="344"/>
                  </a:cubicBezTo>
                  <a:cubicBezTo>
                    <a:pt x="561" y="341"/>
                    <a:pt x="559" y="342"/>
                    <a:pt x="557" y="339"/>
                  </a:cubicBezTo>
                  <a:cubicBezTo>
                    <a:pt x="556" y="336"/>
                    <a:pt x="554" y="339"/>
                    <a:pt x="554" y="337"/>
                  </a:cubicBezTo>
                  <a:cubicBezTo>
                    <a:pt x="554" y="334"/>
                    <a:pt x="552" y="334"/>
                    <a:pt x="550" y="333"/>
                  </a:cubicBezTo>
                  <a:cubicBezTo>
                    <a:pt x="548" y="333"/>
                    <a:pt x="547" y="331"/>
                    <a:pt x="544" y="330"/>
                  </a:cubicBezTo>
                  <a:cubicBezTo>
                    <a:pt x="542" y="330"/>
                    <a:pt x="538" y="332"/>
                    <a:pt x="536" y="333"/>
                  </a:cubicBezTo>
                  <a:cubicBezTo>
                    <a:pt x="535" y="334"/>
                    <a:pt x="531" y="331"/>
                    <a:pt x="529" y="332"/>
                  </a:cubicBezTo>
                  <a:cubicBezTo>
                    <a:pt x="527" y="333"/>
                    <a:pt x="527" y="331"/>
                    <a:pt x="523" y="330"/>
                  </a:cubicBezTo>
                  <a:cubicBezTo>
                    <a:pt x="518" y="329"/>
                    <a:pt x="512" y="328"/>
                    <a:pt x="512" y="330"/>
                  </a:cubicBezTo>
                  <a:cubicBezTo>
                    <a:pt x="512" y="331"/>
                    <a:pt x="508" y="332"/>
                    <a:pt x="509" y="336"/>
                  </a:cubicBezTo>
                  <a:cubicBezTo>
                    <a:pt x="509" y="339"/>
                    <a:pt x="513" y="339"/>
                    <a:pt x="514" y="341"/>
                  </a:cubicBezTo>
                  <a:cubicBezTo>
                    <a:pt x="515" y="344"/>
                    <a:pt x="512" y="343"/>
                    <a:pt x="512" y="345"/>
                  </a:cubicBezTo>
                  <a:cubicBezTo>
                    <a:pt x="512" y="347"/>
                    <a:pt x="509" y="347"/>
                    <a:pt x="509" y="349"/>
                  </a:cubicBezTo>
                  <a:cubicBezTo>
                    <a:pt x="509" y="350"/>
                    <a:pt x="511" y="350"/>
                    <a:pt x="512" y="353"/>
                  </a:cubicBezTo>
                  <a:cubicBezTo>
                    <a:pt x="513" y="357"/>
                    <a:pt x="514" y="356"/>
                    <a:pt x="515" y="361"/>
                  </a:cubicBezTo>
                  <a:cubicBezTo>
                    <a:pt x="516" y="365"/>
                    <a:pt x="514" y="364"/>
                    <a:pt x="512" y="365"/>
                  </a:cubicBezTo>
                  <a:cubicBezTo>
                    <a:pt x="510" y="365"/>
                    <a:pt x="512" y="367"/>
                    <a:pt x="509" y="370"/>
                  </a:cubicBezTo>
                  <a:cubicBezTo>
                    <a:pt x="507" y="373"/>
                    <a:pt x="505" y="376"/>
                    <a:pt x="507" y="378"/>
                  </a:cubicBezTo>
                  <a:cubicBezTo>
                    <a:pt x="509" y="380"/>
                    <a:pt x="516" y="383"/>
                    <a:pt x="519" y="387"/>
                  </a:cubicBezTo>
                  <a:cubicBezTo>
                    <a:pt x="522" y="392"/>
                    <a:pt x="522" y="400"/>
                    <a:pt x="521" y="405"/>
                  </a:cubicBezTo>
                  <a:cubicBezTo>
                    <a:pt x="520" y="410"/>
                    <a:pt x="514" y="412"/>
                    <a:pt x="509" y="416"/>
                  </a:cubicBezTo>
                  <a:cubicBezTo>
                    <a:pt x="505" y="421"/>
                    <a:pt x="500" y="420"/>
                    <a:pt x="498" y="420"/>
                  </a:cubicBezTo>
                  <a:cubicBezTo>
                    <a:pt x="496" y="421"/>
                    <a:pt x="497" y="425"/>
                    <a:pt x="500" y="428"/>
                  </a:cubicBezTo>
                  <a:cubicBezTo>
                    <a:pt x="503" y="432"/>
                    <a:pt x="501" y="433"/>
                    <a:pt x="502" y="436"/>
                  </a:cubicBezTo>
                  <a:cubicBezTo>
                    <a:pt x="504" y="440"/>
                    <a:pt x="502" y="443"/>
                    <a:pt x="505" y="446"/>
                  </a:cubicBezTo>
                  <a:cubicBezTo>
                    <a:pt x="507" y="449"/>
                    <a:pt x="506" y="450"/>
                    <a:pt x="503" y="453"/>
                  </a:cubicBezTo>
                  <a:cubicBezTo>
                    <a:pt x="500" y="455"/>
                    <a:pt x="504" y="454"/>
                    <a:pt x="504" y="457"/>
                  </a:cubicBezTo>
                  <a:cubicBezTo>
                    <a:pt x="504" y="460"/>
                    <a:pt x="503" y="458"/>
                    <a:pt x="501" y="456"/>
                  </a:cubicBezTo>
                  <a:cubicBezTo>
                    <a:pt x="498" y="455"/>
                    <a:pt x="496" y="459"/>
                    <a:pt x="496" y="461"/>
                  </a:cubicBezTo>
                  <a:cubicBezTo>
                    <a:pt x="496" y="463"/>
                    <a:pt x="491" y="459"/>
                    <a:pt x="489" y="459"/>
                  </a:cubicBezTo>
                  <a:cubicBezTo>
                    <a:pt x="488" y="459"/>
                    <a:pt x="490" y="456"/>
                    <a:pt x="486" y="453"/>
                  </a:cubicBezTo>
                  <a:cubicBezTo>
                    <a:pt x="483" y="451"/>
                    <a:pt x="481" y="450"/>
                    <a:pt x="481" y="448"/>
                  </a:cubicBezTo>
                  <a:cubicBezTo>
                    <a:pt x="481" y="445"/>
                    <a:pt x="475" y="444"/>
                    <a:pt x="475" y="441"/>
                  </a:cubicBezTo>
                  <a:cubicBezTo>
                    <a:pt x="475" y="438"/>
                    <a:pt x="476" y="431"/>
                    <a:pt x="475" y="428"/>
                  </a:cubicBezTo>
                  <a:cubicBezTo>
                    <a:pt x="473" y="426"/>
                    <a:pt x="475" y="424"/>
                    <a:pt x="476" y="422"/>
                  </a:cubicBezTo>
                  <a:cubicBezTo>
                    <a:pt x="477" y="420"/>
                    <a:pt x="474" y="417"/>
                    <a:pt x="471" y="417"/>
                  </a:cubicBezTo>
                  <a:cubicBezTo>
                    <a:pt x="468" y="417"/>
                    <a:pt x="463" y="416"/>
                    <a:pt x="459" y="416"/>
                  </a:cubicBezTo>
                  <a:cubicBezTo>
                    <a:pt x="455" y="417"/>
                    <a:pt x="452" y="416"/>
                    <a:pt x="451" y="415"/>
                  </a:cubicBezTo>
                  <a:cubicBezTo>
                    <a:pt x="449" y="413"/>
                    <a:pt x="445" y="411"/>
                    <a:pt x="440" y="409"/>
                  </a:cubicBezTo>
                  <a:cubicBezTo>
                    <a:pt x="434" y="408"/>
                    <a:pt x="432" y="405"/>
                    <a:pt x="431" y="403"/>
                  </a:cubicBezTo>
                  <a:cubicBezTo>
                    <a:pt x="430" y="402"/>
                    <a:pt x="425" y="401"/>
                    <a:pt x="424" y="399"/>
                  </a:cubicBezTo>
                  <a:cubicBezTo>
                    <a:pt x="422" y="397"/>
                    <a:pt x="417" y="396"/>
                    <a:pt x="415" y="397"/>
                  </a:cubicBezTo>
                  <a:cubicBezTo>
                    <a:pt x="413" y="397"/>
                    <a:pt x="407" y="392"/>
                    <a:pt x="404" y="393"/>
                  </a:cubicBezTo>
                  <a:cubicBezTo>
                    <a:pt x="401" y="393"/>
                    <a:pt x="394" y="396"/>
                    <a:pt x="392" y="396"/>
                  </a:cubicBezTo>
                  <a:cubicBezTo>
                    <a:pt x="391" y="396"/>
                    <a:pt x="392" y="393"/>
                    <a:pt x="393" y="392"/>
                  </a:cubicBezTo>
                  <a:cubicBezTo>
                    <a:pt x="394" y="391"/>
                    <a:pt x="391" y="386"/>
                    <a:pt x="390" y="382"/>
                  </a:cubicBezTo>
                  <a:cubicBezTo>
                    <a:pt x="389" y="378"/>
                    <a:pt x="388" y="375"/>
                    <a:pt x="384" y="375"/>
                  </a:cubicBezTo>
                  <a:cubicBezTo>
                    <a:pt x="380" y="376"/>
                    <a:pt x="376" y="374"/>
                    <a:pt x="375" y="373"/>
                  </a:cubicBezTo>
                  <a:cubicBezTo>
                    <a:pt x="374" y="372"/>
                    <a:pt x="374" y="362"/>
                    <a:pt x="375" y="358"/>
                  </a:cubicBezTo>
                  <a:cubicBezTo>
                    <a:pt x="376" y="353"/>
                    <a:pt x="380" y="347"/>
                    <a:pt x="380" y="344"/>
                  </a:cubicBezTo>
                  <a:cubicBezTo>
                    <a:pt x="380" y="342"/>
                    <a:pt x="383" y="340"/>
                    <a:pt x="386" y="340"/>
                  </a:cubicBezTo>
                  <a:cubicBezTo>
                    <a:pt x="389" y="339"/>
                    <a:pt x="386" y="334"/>
                    <a:pt x="389" y="334"/>
                  </a:cubicBezTo>
                  <a:cubicBezTo>
                    <a:pt x="392" y="333"/>
                    <a:pt x="392" y="332"/>
                    <a:pt x="392" y="330"/>
                  </a:cubicBezTo>
                  <a:cubicBezTo>
                    <a:pt x="393" y="328"/>
                    <a:pt x="396" y="329"/>
                    <a:pt x="394" y="327"/>
                  </a:cubicBezTo>
                  <a:cubicBezTo>
                    <a:pt x="393" y="326"/>
                    <a:pt x="394" y="325"/>
                    <a:pt x="398" y="325"/>
                  </a:cubicBezTo>
                  <a:cubicBezTo>
                    <a:pt x="402" y="325"/>
                    <a:pt x="408" y="324"/>
                    <a:pt x="407" y="320"/>
                  </a:cubicBezTo>
                  <a:cubicBezTo>
                    <a:pt x="407" y="316"/>
                    <a:pt x="396" y="319"/>
                    <a:pt x="396" y="315"/>
                  </a:cubicBezTo>
                  <a:cubicBezTo>
                    <a:pt x="396" y="312"/>
                    <a:pt x="382" y="312"/>
                    <a:pt x="383" y="310"/>
                  </a:cubicBezTo>
                  <a:cubicBezTo>
                    <a:pt x="384" y="308"/>
                    <a:pt x="397" y="311"/>
                    <a:pt x="401" y="313"/>
                  </a:cubicBezTo>
                  <a:cubicBezTo>
                    <a:pt x="406" y="315"/>
                    <a:pt x="407" y="314"/>
                    <a:pt x="411" y="314"/>
                  </a:cubicBezTo>
                  <a:cubicBezTo>
                    <a:pt x="415" y="314"/>
                    <a:pt x="412" y="309"/>
                    <a:pt x="413" y="307"/>
                  </a:cubicBezTo>
                  <a:cubicBezTo>
                    <a:pt x="414" y="305"/>
                    <a:pt x="421" y="310"/>
                    <a:pt x="425" y="309"/>
                  </a:cubicBezTo>
                  <a:cubicBezTo>
                    <a:pt x="429" y="308"/>
                    <a:pt x="433" y="300"/>
                    <a:pt x="436" y="297"/>
                  </a:cubicBezTo>
                  <a:cubicBezTo>
                    <a:pt x="440" y="295"/>
                    <a:pt x="437" y="293"/>
                    <a:pt x="430" y="294"/>
                  </a:cubicBezTo>
                  <a:cubicBezTo>
                    <a:pt x="423" y="294"/>
                    <a:pt x="420" y="292"/>
                    <a:pt x="416" y="289"/>
                  </a:cubicBezTo>
                  <a:cubicBezTo>
                    <a:pt x="413" y="286"/>
                    <a:pt x="413" y="284"/>
                    <a:pt x="417" y="284"/>
                  </a:cubicBezTo>
                  <a:cubicBezTo>
                    <a:pt x="420" y="285"/>
                    <a:pt x="429" y="292"/>
                    <a:pt x="433" y="292"/>
                  </a:cubicBezTo>
                  <a:cubicBezTo>
                    <a:pt x="436" y="293"/>
                    <a:pt x="442" y="286"/>
                    <a:pt x="445" y="284"/>
                  </a:cubicBezTo>
                  <a:cubicBezTo>
                    <a:pt x="448" y="281"/>
                    <a:pt x="442" y="281"/>
                    <a:pt x="440" y="279"/>
                  </a:cubicBezTo>
                  <a:cubicBezTo>
                    <a:pt x="438" y="277"/>
                    <a:pt x="444" y="276"/>
                    <a:pt x="447" y="276"/>
                  </a:cubicBezTo>
                  <a:cubicBezTo>
                    <a:pt x="449" y="276"/>
                    <a:pt x="451" y="279"/>
                    <a:pt x="452" y="280"/>
                  </a:cubicBezTo>
                  <a:cubicBezTo>
                    <a:pt x="453" y="281"/>
                    <a:pt x="458" y="279"/>
                    <a:pt x="460" y="279"/>
                  </a:cubicBezTo>
                  <a:cubicBezTo>
                    <a:pt x="463" y="279"/>
                    <a:pt x="460" y="275"/>
                    <a:pt x="456" y="273"/>
                  </a:cubicBezTo>
                  <a:cubicBezTo>
                    <a:pt x="452" y="272"/>
                    <a:pt x="456" y="269"/>
                    <a:pt x="457" y="271"/>
                  </a:cubicBezTo>
                  <a:cubicBezTo>
                    <a:pt x="458" y="274"/>
                    <a:pt x="461" y="273"/>
                    <a:pt x="463" y="276"/>
                  </a:cubicBezTo>
                  <a:cubicBezTo>
                    <a:pt x="465" y="280"/>
                    <a:pt x="466" y="278"/>
                    <a:pt x="470" y="276"/>
                  </a:cubicBezTo>
                  <a:cubicBezTo>
                    <a:pt x="473" y="275"/>
                    <a:pt x="475" y="273"/>
                    <a:pt x="477" y="271"/>
                  </a:cubicBezTo>
                  <a:cubicBezTo>
                    <a:pt x="479" y="269"/>
                    <a:pt x="479" y="271"/>
                    <a:pt x="482" y="268"/>
                  </a:cubicBezTo>
                  <a:cubicBezTo>
                    <a:pt x="484" y="264"/>
                    <a:pt x="481" y="261"/>
                    <a:pt x="478" y="259"/>
                  </a:cubicBezTo>
                  <a:cubicBezTo>
                    <a:pt x="475" y="257"/>
                    <a:pt x="478" y="255"/>
                    <a:pt x="475" y="253"/>
                  </a:cubicBezTo>
                  <a:cubicBezTo>
                    <a:pt x="472" y="252"/>
                    <a:pt x="472" y="249"/>
                    <a:pt x="475" y="250"/>
                  </a:cubicBezTo>
                  <a:cubicBezTo>
                    <a:pt x="479" y="251"/>
                    <a:pt x="482" y="250"/>
                    <a:pt x="483" y="247"/>
                  </a:cubicBezTo>
                  <a:cubicBezTo>
                    <a:pt x="485" y="245"/>
                    <a:pt x="478" y="244"/>
                    <a:pt x="481" y="242"/>
                  </a:cubicBezTo>
                  <a:cubicBezTo>
                    <a:pt x="484" y="240"/>
                    <a:pt x="482" y="239"/>
                    <a:pt x="478" y="239"/>
                  </a:cubicBezTo>
                  <a:cubicBezTo>
                    <a:pt x="475" y="239"/>
                    <a:pt x="473" y="237"/>
                    <a:pt x="472" y="234"/>
                  </a:cubicBezTo>
                  <a:cubicBezTo>
                    <a:pt x="472" y="232"/>
                    <a:pt x="467" y="233"/>
                    <a:pt x="463" y="232"/>
                  </a:cubicBezTo>
                  <a:cubicBezTo>
                    <a:pt x="460" y="230"/>
                    <a:pt x="452" y="231"/>
                    <a:pt x="451" y="231"/>
                  </a:cubicBezTo>
                  <a:cubicBezTo>
                    <a:pt x="449" y="231"/>
                    <a:pt x="449" y="238"/>
                    <a:pt x="451" y="238"/>
                  </a:cubicBezTo>
                  <a:cubicBezTo>
                    <a:pt x="454" y="239"/>
                    <a:pt x="456" y="241"/>
                    <a:pt x="454" y="242"/>
                  </a:cubicBezTo>
                  <a:cubicBezTo>
                    <a:pt x="451" y="243"/>
                    <a:pt x="454" y="246"/>
                    <a:pt x="452" y="246"/>
                  </a:cubicBezTo>
                  <a:cubicBezTo>
                    <a:pt x="451" y="246"/>
                    <a:pt x="448" y="245"/>
                    <a:pt x="447" y="250"/>
                  </a:cubicBezTo>
                  <a:cubicBezTo>
                    <a:pt x="447" y="254"/>
                    <a:pt x="446" y="256"/>
                    <a:pt x="443" y="258"/>
                  </a:cubicBezTo>
                  <a:cubicBezTo>
                    <a:pt x="440" y="259"/>
                    <a:pt x="443" y="252"/>
                    <a:pt x="440" y="253"/>
                  </a:cubicBezTo>
                  <a:cubicBezTo>
                    <a:pt x="437" y="253"/>
                    <a:pt x="437" y="258"/>
                    <a:pt x="439" y="259"/>
                  </a:cubicBezTo>
                  <a:cubicBezTo>
                    <a:pt x="441" y="259"/>
                    <a:pt x="441" y="261"/>
                    <a:pt x="442" y="264"/>
                  </a:cubicBezTo>
                  <a:cubicBezTo>
                    <a:pt x="442" y="266"/>
                    <a:pt x="438" y="264"/>
                    <a:pt x="436" y="268"/>
                  </a:cubicBezTo>
                  <a:cubicBezTo>
                    <a:pt x="434" y="271"/>
                    <a:pt x="434" y="266"/>
                    <a:pt x="432" y="264"/>
                  </a:cubicBezTo>
                  <a:cubicBezTo>
                    <a:pt x="429" y="262"/>
                    <a:pt x="426" y="258"/>
                    <a:pt x="426" y="256"/>
                  </a:cubicBezTo>
                  <a:cubicBezTo>
                    <a:pt x="426" y="253"/>
                    <a:pt x="428" y="253"/>
                    <a:pt x="430" y="252"/>
                  </a:cubicBezTo>
                  <a:cubicBezTo>
                    <a:pt x="432" y="252"/>
                    <a:pt x="430" y="250"/>
                    <a:pt x="429" y="247"/>
                  </a:cubicBezTo>
                  <a:cubicBezTo>
                    <a:pt x="429" y="244"/>
                    <a:pt x="427" y="245"/>
                    <a:pt x="424" y="241"/>
                  </a:cubicBezTo>
                  <a:cubicBezTo>
                    <a:pt x="421" y="238"/>
                    <a:pt x="418" y="238"/>
                    <a:pt x="417" y="240"/>
                  </a:cubicBezTo>
                  <a:cubicBezTo>
                    <a:pt x="415" y="241"/>
                    <a:pt x="416" y="244"/>
                    <a:pt x="414" y="245"/>
                  </a:cubicBezTo>
                  <a:cubicBezTo>
                    <a:pt x="411" y="246"/>
                    <a:pt x="412" y="251"/>
                    <a:pt x="410" y="252"/>
                  </a:cubicBezTo>
                  <a:cubicBezTo>
                    <a:pt x="408" y="252"/>
                    <a:pt x="409" y="243"/>
                    <a:pt x="407" y="242"/>
                  </a:cubicBezTo>
                  <a:cubicBezTo>
                    <a:pt x="405" y="241"/>
                    <a:pt x="406" y="239"/>
                    <a:pt x="408" y="239"/>
                  </a:cubicBezTo>
                  <a:cubicBezTo>
                    <a:pt x="411" y="238"/>
                    <a:pt x="413" y="235"/>
                    <a:pt x="410" y="235"/>
                  </a:cubicBezTo>
                  <a:cubicBezTo>
                    <a:pt x="408" y="235"/>
                    <a:pt x="404" y="233"/>
                    <a:pt x="402" y="232"/>
                  </a:cubicBezTo>
                  <a:cubicBezTo>
                    <a:pt x="401" y="232"/>
                    <a:pt x="398" y="235"/>
                    <a:pt x="396" y="234"/>
                  </a:cubicBezTo>
                  <a:cubicBezTo>
                    <a:pt x="394" y="232"/>
                    <a:pt x="396" y="229"/>
                    <a:pt x="397" y="227"/>
                  </a:cubicBezTo>
                  <a:cubicBezTo>
                    <a:pt x="397" y="225"/>
                    <a:pt x="399" y="228"/>
                    <a:pt x="401" y="225"/>
                  </a:cubicBezTo>
                  <a:cubicBezTo>
                    <a:pt x="403" y="223"/>
                    <a:pt x="396" y="223"/>
                    <a:pt x="396" y="220"/>
                  </a:cubicBezTo>
                  <a:cubicBezTo>
                    <a:pt x="396" y="217"/>
                    <a:pt x="391" y="217"/>
                    <a:pt x="389" y="216"/>
                  </a:cubicBezTo>
                  <a:cubicBezTo>
                    <a:pt x="387" y="215"/>
                    <a:pt x="390" y="210"/>
                    <a:pt x="389" y="209"/>
                  </a:cubicBezTo>
                  <a:cubicBezTo>
                    <a:pt x="389" y="207"/>
                    <a:pt x="382" y="201"/>
                    <a:pt x="379" y="202"/>
                  </a:cubicBezTo>
                  <a:cubicBezTo>
                    <a:pt x="376" y="202"/>
                    <a:pt x="376" y="198"/>
                    <a:pt x="377" y="198"/>
                  </a:cubicBezTo>
                  <a:cubicBezTo>
                    <a:pt x="379" y="198"/>
                    <a:pt x="380" y="197"/>
                    <a:pt x="383" y="194"/>
                  </a:cubicBezTo>
                  <a:cubicBezTo>
                    <a:pt x="386" y="190"/>
                    <a:pt x="386" y="189"/>
                    <a:pt x="384" y="189"/>
                  </a:cubicBezTo>
                  <a:cubicBezTo>
                    <a:pt x="382" y="188"/>
                    <a:pt x="381" y="186"/>
                    <a:pt x="385" y="186"/>
                  </a:cubicBezTo>
                  <a:cubicBezTo>
                    <a:pt x="389" y="186"/>
                    <a:pt x="395" y="189"/>
                    <a:pt x="397" y="187"/>
                  </a:cubicBezTo>
                  <a:cubicBezTo>
                    <a:pt x="399" y="185"/>
                    <a:pt x="406" y="175"/>
                    <a:pt x="409" y="171"/>
                  </a:cubicBezTo>
                  <a:cubicBezTo>
                    <a:pt x="412" y="167"/>
                    <a:pt x="407" y="167"/>
                    <a:pt x="400" y="167"/>
                  </a:cubicBezTo>
                  <a:cubicBezTo>
                    <a:pt x="394" y="168"/>
                    <a:pt x="393" y="165"/>
                    <a:pt x="387" y="165"/>
                  </a:cubicBezTo>
                  <a:cubicBezTo>
                    <a:pt x="382" y="164"/>
                    <a:pt x="372" y="166"/>
                    <a:pt x="371" y="167"/>
                  </a:cubicBezTo>
                  <a:cubicBezTo>
                    <a:pt x="369" y="169"/>
                    <a:pt x="373" y="170"/>
                    <a:pt x="373" y="172"/>
                  </a:cubicBezTo>
                  <a:cubicBezTo>
                    <a:pt x="372" y="174"/>
                    <a:pt x="369" y="171"/>
                    <a:pt x="367" y="172"/>
                  </a:cubicBezTo>
                  <a:cubicBezTo>
                    <a:pt x="366" y="172"/>
                    <a:pt x="368" y="175"/>
                    <a:pt x="367" y="181"/>
                  </a:cubicBezTo>
                  <a:cubicBezTo>
                    <a:pt x="367" y="187"/>
                    <a:pt x="369" y="187"/>
                    <a:pt x="371" y="190"/>
                  </a:cubicBezTo>
                  <a:cubicBezTo>
                    <a:pt x="372" y="192"/>
                    <a:pt x="372" y="195"/>
                    <a:pt x="372" y="199"/>
                  </a:cubicBezTo>
                  <a:cubicBezTo>
                    <a:pt x="372" y="203"/>
                    <a:pt x="368" y="203"/>
                    <a:pt x="367" y="204"/>
                  </a:cubicBezTo>
                  <a:cubicBezTo>
                    <a:pt x="366" y="205"/>
                    <a:pt x="370" y="206"/>
                    <a:pt x="369" y="208"/>
                  </a:cubicBezTo>
                  <a:cubicBezTo>
                    <a:pt x="369" y="211"/>
                    <a:pt x="365" y="207"/>
                    <a:pt x="363" y="208"/>
                  </a:cubicBezTo>
                  <a:cubicBezTo>
                    <a:pt x="361" y="208"/>
                    <a:pt x="359" y="215"/>
                    <a:pt x="361" y="217"/>
                  </a:cubicBezTo>
                  <a:cubicBezTo>
                    <a:pt x="364" y="218"/>
                    <a:pt x="364" y="218"/>
                    <a:pt x="363" y="220"/>
                  </a:cubicBezTo>
                  <a:cubicBezTo>
                    <a:pt x="361" y="223"/>
                    <a:pt x="359" y="226"/>
                    <a:pt x="363" y="230"/>
                  </a:cubicBezTo>
                  <a:cubicBezTo>
                    <a:pt x="367" y="233"/>
                    <a:pt x="375" y="233"/>
                    <a:pt x="379" y="235"/>
                  </a:cubicBezTo>
                  <a:cubicBezTo>
                    <a:pt x="384" y="238"/>
                    <a:pt x="378" y="236"/>
                    <a:pt x="379" y="239"/>
                  </a:cubicBezTo>
                  <a:cubicBezTo>
                    <a:pt x="381" y="242"/>
                    <a:pt x="377" y="243"/>
                    <a:pt x="377" y="246"/>
                  </a:cubicBezTo>
                  <a:cubicBezTo>
                    <a:pt x="377" y="248"/>
                    <a:pt x="379" y="247"/>
                    <a:pt x="381" y="243"/>
                  </a:cubicBezTo>
                  <a:cubicBezTo>
                    <a:pt x="383" y="239"/>
                    <a:pt x="384" y="244"/>
                    <a:pt x="384" y="247"/>
                  </a:cubicBezTo>
                  <a:cubicBezTo>
                    <a:pt x="384" y="251"/>
                    <a:pt x="381" y="249"/>
                    <a:pt x="379" y="252"/>
                  </a:cubicBezTo>
                  <a:cubicBezTo>
                    <a:pt x="376" y="256"/>
                    <a:pt x="374" y="256"/>
                    <a:pt x="371" y="255"/>
                  </a:cubicBezTo>
                  <a:cubicBezTo>
                    <a:pt x="367" y="255"/>
                    <a:pt x="369" y="260"/>
                    <a:pt x="371" y="263"/>
                  </a:cubicBezTo>
                  <a:cubicBezTo>
                    <a:pt x="372" y="266"/>
                    <a:pt x="371" y="267"/>
                    <a:pt x="367" y="266"/>
                  </a:cubicBezTo>
                  <a:cubicBezTo>
                    <a:pt x="363" y="265"/>
                    <a:pt x="360" y="263"/>
                    <a:pt x="362" y="260"/>
                  </a:cubicBezTo>
                  <a:cubicBezTo>
                    <a:pt x="364" y="257"/>
                    <a:pt x="366" y="253"/>
                    <a:pt x="363" y="253"/>
                  </a:cubicBezTo>
                  <a:cubicBezTo>
                    <a:pt x="361" y="254"/>
                    <a:pt x="356" y="253"/>
                    <a:pt x="354" y="251"/>
                  </a:cubicBezTo>
                  <a:cubicBezTo>
                    <a:pt x="353" y="248"/>
                    <a:pt x="355" y="249"/>
                    <a:pt x="360" y="250"/>
                  </a:cubicBezTo>
                  <a:cubicBezTo>
                    <a:pt x="365" y="250"/>
                    <a:pt x="361" y="247"/>
                    <a:pt x="364" y="247"/>
                  </a:cubicBezTo>
                  <a:cubicBezTo>
                    <a:pt x="368" y="247"/>
                    <a:pt x="371" y="249"/>
                    <a:pt x="374" y="246"/>
                  </a:cubicBezTo>
                  <a:cubicBezTo>
                    <a:pt x="377" y="243"/>
                    <a:pt x="372" y="238"/>
                    <a:pt x="369" y="239"/>
                  </a:cubicBezTo>
                  <a:cubicBezTo>
                    <a:pt x="367" y="240"/>
                    <a:pt x="363" y="241"/>
                    <a:pt x="363" y="238"/>
                  </a:cubicBezTo>
                  <a:cubicBezTo>
                    <a:pt x="363" y="236"/>
                    <a:pt x="367" y="238"/>
                    <a:pt x="369" y="237"/>
                  </a:cubicBezTo>
                  <a:cubicBezTo>
                    <a:pt x="372" y="237"/>
                    <a:pt x="368" y="233"/>
                    <a:pt x="364" y="234"/>
                  </a:cubicBezTo>
                  <a:cubicBezTo>
                    <a:pt x="361" y="235"/>
                    <a:pt x="358" y="235"/>
                    <a:pt x="356" y="232"/>
                  </a:cubicBezTo>
                  <a:cubicBezTo>
                    <a:pt x="353" y="229"/>
                    <a:pt x="348" y="228"/>
                    <a:pt x="346" y="235"/>
                  </a:cubicBezTo>
                  <a:cubicBezTo>
                    <a:pt x="345" y="241"/>
                    <a:pt x="340" y="238"/>
                    <a:pt x="338" y="240"/>
                  </a:cubicBezTo>
                  <a:cubicBezTo>
                    <a:pt x="336" y="242"/>
                    <a:pt x="340" y="244"/>
                    <a:pt x="345" y="244"/>
                  </a:cubicBezTo>
                  <a:cubicBezTo>
                    <a:pt x="350" y="244"/>
                    <a:pt x="354" y="249"/>
                    <a:pt x="351" y="249"/>
                  </a:cubicBezTo>
                  <a:cubicBezTo>
                    <a:pt x="349" y="249"/>
                    <a:pt x="350" y="252"/>
                    <a:pt x="348" y="251"/>
                  </a:cubicBezTo>
                  <a:cubicBezTo>
                    <a:pt x="345" y="250"/>
                    <a:pt x="343" y="251"/>
                    <a:pt x="344" y="253"/>
                  </a:cubicBezTo>
                  <a:cubicBezTo>
                    <a:pt x="346" y="255"/>
                    <a:pt x="344" y="256"/>
                    <a:pt x="344" y="258"/>
                  </a:cubicBezTo>
                  <a:cubicBezTo>
                    <a:pt x="344" y="260"/>
                    <a:pt x="340" y="258"/>
                    <a:pt x="336" y="258"/>
                  </a:cubicBezTo>
                  <a:cubicBezTo>
                    <a:pt x="333" y="258"/>
                    <a:pt x="326" y="259"/>
                    <a:pt x="321" y="260"/>
                  </a:cubicBezTo>
                  <a:cubicBezTo>
                    <a:pt x="316" y="261"/>
                    <a:pt x="310" y="259"/>
                    <a:pt x="308" y="257"/>
                  </a:cubicBezTo>
                  <a:cubicBezTo>
                    <a:pt x="306" y="255"/>
                    <a:pt x="303" y="255"/>
                    <a:pt x="299" y="255"/>
                  </a:cubicBezTo>
                  <a:cubicBezTo>
                    <a:pt x="296" y="255"/>
                    <a:pt x="297" y="252"/>
                    <a:pt x="292" y="251"/>
                  </a:cubicBezTo>
                  <a:cubicBezTo>
                    <a:pt x="288" y="251"/>
                    <a:pt x="289" y="247"/>
                    <a:pt x="288" y="245"/>
                  </a:cubicBezTo>
                  <a:cubicBezTo>
                    <a:pt x="288" y="243"/>
                    <a:pt x="278" y="243"/>
                    <a:pt x="275" y="246"/>
                  </a:cubicBezTo>
                  <a:cubicBezTo>
                    <a:pt x="272" y="248"/>
                    <a:pt x="265" y="247"/>
                    <a:pt x="263" y="251"/>
                  </a:cubicBezTo>
                  <a:cubicBezTo>
                    <a:pt x="261" y="255"/>
                    <a:pt x="265" y="254"/>
                    <a:pt x="267" y="254"/>
                  </a:cubicBezTo>
                  <a:cubicBezTo>
                    <a:pt x="269" y="254"/>
                    <a:pt x="269" y="251"/>
                    <a:pt x="274" y="252"/>
                  </a:cubicBezTo>
                  <a:cubicBezTo>
                    <a:pt x="279" y="252"/>
                    <a:pt x="283" y="246"/>
                    <a:pt x="285" y="249"/>
                  </a:cubicBezTo>
                  <a:cubicBezTo>
                    <a:pt x="287" y="251"/>
                    <a:pt x="276" y="255"/>
                    <a:pt x="272" y="256"/>
                  </a:cubicBezTo>
                  <a:cubicBezTo>
                    <a:pt x="267" y="256"/>
                    <a:pt x="268" y="260"/>
                    <a:pt x="273" y="267"/>
                  </a:cubicBezTo>
                  <a:cubicBezTo>
                    <a:pt x="277" y="273"/>
                    <a:pt x="271" y="269"/>
                    <a:pt x="271" y="273"/>
                  </a:cubicBezTo>
                  <a:cubicBezTo>
                    <a:pt x="271" y="276"/>
                    <a:pt x="262" y="272"/>
                    <a:pt x="266" y="271"/>
                  </a:cubicBezTo>
                  <a:cubicBezTo>
                    <a:pt x="269" y="269"/>
                    <a:pt x="267" y="266"/>
                    <a:pt x="265" y="264"/>
                  </a:cubicBezTo>
                  <a:cubicBezTo>
                    <a:pt x="262" y="262"/>
                    <a:pt x="260" y="264"/>
                    <a:pt x="261" y="262"/>
                  </a:cubicBezTo>
                  <a:cubicBezTo>
                    <a:pt x="261" y="259"/>
                    <a:pt x="258" y="262"/>
                    <a:pt x="255" y="260"/>
                  </a:cubicBezTo>
                  <a:cubicBezTo>
                    <a:pt x="253" y="258"/>
                    <a:pt x="252" y="256"/>
                    <a:pt x="248" y="258"/>
                  </a:cubicBezTo>
                  <a:cubicBezTo>
                    <a:pt x="245" y="260"/>
                    <a:pt x="241" y="259"/>
                    <a:pt x="233" y="261"/>
                  </a:cubicBezTo>
                  <a:cubicBezTo>
                    <a:pt x="226" y="262"/>
                    <a:pt x="212" y="261"/>
                    <a:pt x="210" y="259"/>
                  </a:cubicBezTo>
                  <a:cubicBezTo>
                    <a:pt x="207" y="256"/>
                    <a:pt x="216" y="252"/>
                    <a:pt x="219" y="253"/>
                  </a:cubicBezTo>
                  <a:cubicBezTo>
                    <a:pt x="221" y="253"/>
                    <a:pt x="220" y="250"/>
                    <a:pt x="216" y="247"/>
                  </a:cubicBezTo>
                  <a:cubicBezTo>
                    <a:pt x="212" y="243"/>
                    <a:pt x="203" y="241"/>
                    <a:pt x="203" y="243"/>
                  </a:cubicBezTo>
                  <a:cubicBezTo>
                    <a:pt x="203" y="245"/>
                    <a:pt x="198" y="244"/>
                    <a:pt x="191" y="242"/>
                  </a:cubicBezTo>
                  <a:cubicBezTo>
                    <a:pt x="184" y="241"/>
                    <a:pt x="183" y="239"/>
                    <a:pt x="179" y="239"/>
                  </a:cubicBezTo>
                  <a:cubicBezTo>
                    <a:pt x="175" y="238"/>
                    <a:pt x="168" y="237"/>
                    <a:pt x="163" y="233"/>
                  </a:cubicBezTo>
                  <a:cubicBezTo>
                    <a:pt x="158" y="229"/>
                    <a:pt x="147" y="230"/>
                    <a:pt x="145" y="234"/>
                  </a:cubicBezTo>
                  <a:cubicBezTo>
                    <a:pt x="144" y="238"/>
                    <a:pt x="140" y="237"/>
                    <a:pt x="136" y="237"/>
                  </a:cubicBezTo>
                  <a:cubicBezTo>
                    <a:pt x="132" y="237"/>
                    <a:pt x="138" y="233"/>
                    <a:pt x="136" y="232"/>
                  </a:cubicBezTo>
                  <a:cubicBezTo>
                    <a:pt x="134" y="231"/>
                    <a:pt x="137" y="226"/>
                    <a:pt x="134" y="226"/>
                  </a:cubicBezTo>
                  <a:cubicBezTo>
                    <a:pt x="131" y="226"/>
                    <a:pt x="128" y="238"/>
                    <a:pt x="123" y="237"/>
                  </a:cubicBezTo>
                  <a:cubicBezTo>
                    <a:pt x="117" y="237"/>
                    <a:pt x="115" y="225"/>
                    <a:pt x="111" y="221"/>
                  </a:cubicBezTo>
                  <a:cubicBezTo>
                    <a:pt x="106" y="218"/>
                    <a:pt x="102" y="218"/>
                    <a:pt x="106" y="223"/>
                  </a:cubicBezTo>
                  <a:cubicBezTo>
                    <a:pt x="110" y="228"/>
                    <a:pt x="103" y="224"/>
                    <a:pt x="103" y="227"/>
                  </a:cubicBezTo>
                  <a:cubicBezTo>
                    <a:pt x="103" y="231"/>
                    <a:pt x="97" y="234"/>
                    <a:pt x="97" y="233"/>
                  </a:cubicBezTo>
                  <a:cubicBezTo>
                    <a:pt x="97" y="231"/>
                    <a:pt x="94" y="229"/>
                    <a:pt x="89" y="234"/>
                  </a:cubicBezTo>
                  <a:cubicBezTo>
                    <a:pt x="85" y="239"/>
                    <a:pt x="82" y="238"/>
                    <a:pt x="82" y="236"/>
                  </a:cubicBezTo>
                  <a:cubicBezTo>
                    <a:pt x="81" y="235"/>
                    <a:pt x="69" y="241"/>
                    <a:pt x="69" y="243"/>
                  </a:cubicBezTo>
                  <a:cubicBezTo>
                    <a:pt x="70" y="245"/>
                    <a:pt x="67" y="247"/>
                    <a:pt x="64" y="247"/>
                  </a:cubicBezTo>
                  <a:cubicBezTo>
                    <a:pt x="60" y="246"/>
                    <a:pt x="63" y="244"/>
                    <a:pt x="66" y="242"/>
                  </a:cubicBezTo>
                  <a:cubicBezTo>
                    <a:pt x="69" y="241"/>
                    <a:pt x="77" y="234"/>
                    <a:pt x="81" y="233"/>
                  </a:cubicBezTo>
                  <a:cubicBezTo>
                    <a:pt x="86" y="233"/>
                    <a:pt x="94" y="229"/>
                    <a:pt x="94" y="227"/>
                  </a:cubicBezTo>
                  <a:cubicBezTo>
                    <a:pt x="94" y="225"/>
                    <a:pt x="90" y="227"/>
                    <a:pt x="87" y="226"/>
                  </a:cubicBezTo>
                  <a:cubicBezTo>
                    <a:pt x="84" y="226"/>
                    <a:pt x="79" y="229"/>
                    <a:pt x="74" y="231"/>
                  </a:cubicBezTo>
                  <a:cubicBezTo>
                    <a:pt x="69" y="233"/>
                    <a:pt x="64" y="233"/>
                    <a:pt x="65" y="235"/>
                  </a:cubicBezTo>
                  <a:cubicBezTo>
                    <a:pt x="67" y="238"/>
                    <a:pt x="61" y="235"/>
                    <a:pt x="60" y="237"/>
                  </a:cubicBezTo>
                  <a:cubicBezTo>
                    <a:pt x="58" y="239"/>
                    <a:pt x="56" y="237"/>
                    <a:pt x="58" y="236"/>
                  </a:cubicBezTo>
                  <a:cubicBezTo>
                    <a:pt x="60" y="235"/>
                    <a:pt x="54" y="233"/>
                    <a:pt x="54" y="234"/>
                  </a:cubicBezTo>
                  <a:cubicBezTo>
                    <a:pt x="54" y="235"/>
                    <a:pt x="53" y="237"/>
                    <a:pt x="48" y="237"/>
                  </a:cubicBezTo>
                  <a:cubicBezTo>
                    <a:pt x="44" y="237"/>
                    <a:pt x="40" y="240"/>
                    <a:pt x="43" y="242"/>
                  </a:cubicBezTo>
                  <a:cubicBezTo>
                    <a:pt x="45" y="244"/>
                    <a:pt x="47" y="245"/>
                    <a:pt x="46" y="247"/>
                  </a:cubicBezTo>
                  <a:cubicBezTo>
                    <a:pt x="44" y="248"/>
                    <a:pt x="40" y="243"/>
                    <a:pt x="34" y="243"/>
                  </a:cubicBezTo>
                  <a:cubicBezTo>
                    <a:pt x="27" y="244"/>
                    <a:pt x="15" y="237"/>
                    <a:pt x="15" y="235"/>
                  </a:cubicBezTo>
                  <a:cubicBezTo>
                    <a:pt x="15" y="233"/>
                    <a:pt x="6" y="234"/>
                    <a:pt x="0" y="234"/>
                  </a:cubicBezTo>
                  <a:cubicBezTo>
                    <a:pt x="0" y="357"/>
                    <a:pt x="0" y="357"/>
                    <a:pt x="0" y="357"/>
                  </a:cubicBezTo>
                  <a:cubicBezTo>
                    <a:pt x="0" y="357"/>
                    <a:pt x="3" y="359"/>
                    <a:pt x="4" y="358"/>
                  </a:cubicBezTo>
                  <a:cubicBezTo>
                    <a:pt x="6" y="356"/>
                    <a:pt x="8" y="358"/>
                    <a:pt x="12" y="356"/>
                  </a:cubicBezTo>
                  <a:cubicBezTo>
                    <a:pt x="16" y="354"/>
                    <a:pt x="17" y="358"/>
                    <a:pt x="17" y="360"/>
                  </a:cubicBezTo>
                  <a:cubicBezTo>
                    <a:pt x="17" y="362"/>
                    <a:pt x="23" y="365"/>
                    <a:pt x="25" y="368"/>
                  </a:cubicBezTo>
                  <a:cubicBezTo>
                    <a:pt x="28" y="371"/>
                    <a:pt x="29" y="374"/>
                    <a:pt x="31" y="372"/>
                  </a:cubicBezTo>
                  <a:cubicBezTo>
                    <a:pt x="34" y="371"/>
                    <a:pt x="39" y="370"/>
                    <a:pt x="39" y="367"/>
                  </a:cubicBezTo>
                  <a:cubicBezTo>
                    <a:pt x="39" y="364"/>
                    <a:pt x="50" y="363"/>
                    <a:pt x="50" y="367"/>
                  </a:cubicBezTo>
                  <a:cubicBezTo>
                    <a:pt x="50" y="371"/>
                    <a:pt x="61" y="376"/>
                    <a:pt x="67" y="387"/>
                  </a:cubicBezTo>
                  <a:cubicBezTo>
                    <a:pt x="73" y="398"/>
                    <a:pt x="72" y="400"/>
                    <a:pt x="81" y="404"/>
                  </a:cubicBezTo>
                  <a:cubicBezTo>
                    <a:pt x="90" y="407"/>
                    <a:pt x="90" y="409"/>
                    <a:pt x="89" y="412"/>
                  </a:cubicBezTo>
                  <a:cubicBezTo>
                    <a:pt x="88" y="415"/>
                    <a:pt x="94" y="417"/>
                    <a:pt x="91" y="420"/>
                  </a:cubicBezTo>
                  <a:cubicBezTo>
                    <a:pt x="89" y="421"/>
                    <a:pt x="87" y="422"/>
                    <a:pt x="85" y="424"/>
                  </a:cubicBezTo>
                  <a:cubicBezTo>
                    <a:pt x="85" y="425"/>
                    <a:pt x="87" y="426"/>
                    <a:pt x="89" y="428"/>
                  </a:cubicBezTo>
                  <a:cubicBezTo>
                    <a:pt x="91" y="429"/>
                    <a:pt x="85" y="429"/>
                    <a:pt x="86" y="431"/>
                  </a:cubicBezTo>
                  <a:cubicBezTo>
                    <a:pt x="88" y="433"/>
                    <a:pt x="86" y="435"/>
                    <a:pt x="88" y="437"/>
                  </a:cubicBezTo>
                  <a:cubicBezTo>
                    <a:pt x="90" y="439"/>
                    <a:pt x="93" y="438"/>
                    <a:pt x="95" y="437"/>
                  </a:cubicBezTo>
                  <a:cubicBezTo>
                    <a:pt x="97" y="435"/>
                    <a:pt x="98" y="439"/>
                    <a:pt x="97" y="441"/>
                  </a:cubicBezTo>
                  <a:cubicBezTo>
                    <a:pt x="95" y="444"/>
                    <a:pt x="98" y="446"/>
                    <a:pt x="100" y="444"/>
                  </a:cubicBezTo>
                  <a:cubicBezTo>
                    <a:pt x="102" y="442"/>
                    <a:pt x="105" y="447"/>
                    <a:pt x="107" y="448"/>
                  </a:cubicBezTo>
                  <a:cubicBezTo>
                    <a:pt x="108" y="449"/>
                    <a:pt x="110" y="452"/>
                    <a:pt x="107" y="452"/>
                  </a:cubicBezTo>
                  <a:cubicBezTo>
                    <a:pt x="104" y="452"/>
                    <a:pt x="105" y="456"/>
                    <a:pt x="107" y="457"/>
                  </a:cubicBezTo>
                  <a:cubicBezTo>
                    <a:pt x="109" y="457"/>
                    <a:pt x="109" y="459"/>
                    <a:pt x="109" y="461"/>
                  </a:cubicBezTo>
                  <a:cubicBezTo>
                    <a:pt x="109" y="462"/>
                    <a:pt x="115" y="465"/>
                    <a:pt x="117" y="464"/>
                  </a:cubicBezTo>
                  <a:cubicBezTo>
                    <a:pt x="119" y="463"/>
                    <a:pt x="122" y="465"/>
                    <a:pt x="123" y="467"/>
                  </a:cubicBezTo>
                  <a:cubicBezTo>
                    <a:pt x="124" y="469"/>
                    <a:pt x="128" y="471"/>
                    <a:pt x="130" y="470"/>
                  </a:cubicBezTo>
                  <a:cubicBezTo>
                    <a:pt x="131" y="468"/>
                    <a:pt x="132" y="472"/>
                    <a:pt x="133" y="474"/>
                  </a:cubicBezTo>
                  <a:cubicBezTo>
                    <a:pt x="133" y="477"/>
                    <a:pt x="137" y="475"/>
                    <a:pt x="139" y="475"/>
                  </a:cubicBezTo>
                  <a:cubicBezTo>
                    <a:pt x="141" y="475"/>
                    <a:pt x="142" y="478"/>
                    <a:pt x="143" y="478"/>
                  </a:cubicBezTo>
                  <a:cubicBezTo>
                    <a:pt x="147" y="476"/>
                    <a:pt x="148" y="482"/>
                    <a:pt x="150" y="485"/>
                  </a:cubicBezTo>
                  <a:cubicBezTo>
                    <a:pt x="371" y="484"/>
                    <a:pt x="371" y="484"/>
                    <a:pt x="371" y="484"/>
                  </a:cubicBezTo>
                  <a:cubicBezTo>
                    <a:pt x="371" y="484"/>
                    <a:pt x="371" y="478"/>
                    <a:pt x="374" y="480"/>
                  </a:cubicBezTo>
                  <a:cubicBezTo>
                    <a:pt x="377" y="482"/>
                    <a:pt x="374" y="485"/>
                    <a:pt x="377" y="487"/>
                  </a:cubicBezTo>
                  <a:cubicBezTo>
                    <a:pt x="381" y="488"/>
                    <a:pt x="383" y="490"/>
                    <a:pt x="384" y="489"/>
                  </a:cubicBezTo>
                  <a:cubicBezTo>
                    <a:pt x="386" y="488"/>
                    <a:pt x="389" y="486"/>
                    <a:pt x="392" y="489"/>
                  </a:cubicBezTo>
                  <a:cubicBezTo>
                    <a:pt x="395" y="492"/>
                    <a:pt x="397" y="490"/>
                    <a:pt x="398" y="492"/>
                  </a:cubicBezTo>
                  <a:cubicBezTo>
                    <a:pt x="400" y="494"/>
                    <a:pt x="403" y="496"/>
                    <a:pt x="405" y="493"/>
                  </a:cubicBezTo>
                  <a:cubicBezTo>
                    <a:pt x="407" y="491"/>
                    <a:pt x="414" y="493"/>
                    <a:pt x="417" y="495"/>
                  </a:cubicBezTo>
                  <a:cubicBezTo>
                    <a:pt x="421" y="491"/>
                    <a:pt x="424" y="485"/>
                    <a:pt x="427" y="485"/>
                  </a:cubicBezTo>
                  <a:cubicBezTo>
                    <a:pt x="432" y="485"/>
                    <a:pt x="444" y="486"/>
                    <a:pt x="444" y="492"/>
                  </a:cubicBezTo>
                  <a:cubicBezTo>
                    <a:pt x="445" y="498"/>
                    <a:pt x="452" y="492"/>
                    <a:pt x="453" y="498"/>
                  </a:cubicBezTo>
                  <a:cubicBezTo>
                    <a:pt x="454" y="503"/>
                    <a:pt x="458" y="507"/>
                    <a:pt x="457" y="509"/>
                  </a:cubicBezTo>
                  <a:cubicBezTo>
                    <a:pt x="459" y="510"/>
                    <a:pt x="461" y="511"/>
                    <a:pt x="462" y="512"/>
                  </a:cubicBezTo>
                  <a:cubicBezTo>
                    <a:pt x="464" y="512"/>
                    <a:pt x="470" y="513"/>
                    <a:pt x="474" y="514"/>
                  </a:cubicBezTo>
                  <a:cubicBezTo>
                    <a:pt x="479" y="516"/>
                    <a:pt x="487" y="512"/>
                    <a:pt x="489" y="518"/>
                  </a:cubicBezTo>
                  <a:cubicBezTo>
                    <a:pt x="492" y="524"/>
                    <a:pt x="498" y="529"/>
                    <a:pt x="492" y="529"/>
                  </a:cubicBezTo>
                  <a:cubicBezTo>
                    <a:pt x="488" y="529"/>
                    <a:pt x="481" y="523"/>
                    <a:pt x="482" y="526"/>
                  </a:cubicBezTo>
                  <a:cubicBezTo>
                    <a:pt x="482" y="530"/>
                    <a:pt x="479" y="528"/>
                    <a:pt x="479" y="534"/>
                  </a:cubicBezTo>
                  <a:cubicBezTo>
                    <a:pt x="479" y="539"/>
                    <a:pt x="476" y="546"/>
                    <a:pt x="474" y="546"/>
                  </a:cubicBezTo>
                  <a:cubicBezTo>
                    <a:pt x="474" y="546"/>
                    <a:pt x="473" y="546"/>
                    <a:pt x="473" y="546"/>
                  </a:cubicBezTo>
                  <a:cubicBezTo>
                    <a:pt x="473" y="548"/>
                    <a:pt x="473" y="551"/>
                    <a:pt x="475" y="552"/>
                  </a:cubicBezTo>
                  <a:cubicBezTo>
                    <a:pt x="477" y="550"/>
                    <a:pt x="481" y="547"/>
                    <a:pt x="485" y="547"/>
                  </a:cubicBezTo>
                  <a:cubicBezTo>
                    <a:pt x="490" y="548"/>
                    <a:pt x="491" y="551"/>
                    <a:pt x="495" y="548"/>
                  </a:cubicBezTo>
                  <a:cubicBezTo>
                    <a:pt x="499" y="546"/>
                    <a:pt x="499" y="545"/>
                    <a:pt x="500" y="546"/>
                  </a:cubicBezTo>
                  <a:cubicBezTo>
                    <a:pt x="500" y="547"/>
                    <a:pt x="500" y="547"/>
                    <a:pt x="500" y="547"/>
                  </a:cubicBezTo>
                  <a:cubicBezTo>
                    <a:pt x="501" y="547"/>
                    <a:pt x="502" y="546"/>
                    <a:pt x="502" y="545"/>
                  </a:cubicBezTo>
                  <a:cubicBezTo>
                    <a:pt x="502" y="544"/>
                    <a:pt x="502" y="543"/>
                    <a:pt x="502" y="542"/>
                  </a:cubicBezTo>
                  <a:cubicBezTo>
                    <a:pt x="498" y="543"/>
                    <a:pt x="497" y="543"/>
                    <a:pt x="496" y="540"/>
                  </a:cubicBezTo>
                  <a:cubicBezTo>
                    <a:pt x="495" y="537"/>
                    <a:pt x="507" y="533"/>
                    <a:pt x="512" y="534"/>
                  </a:cubicBezTo>
                  <a:cubicBezTo>
                    <a:pt x="518" y="535"/>
                    <a:pt x="522" y="531"/>
                    <a:pt x="524" y="533"/>
                  </a:cubicBezTo>
                  <a:cubicBezTo>
                    <a:pt x="527" y="530"/>
                    <a:pt x="533" y="525"/>
                    <a:pt x="534" y="525"/>
                  </a:cubicBezTo>
                  <a:cubicBezTo>
                    <a:pt x="537" y="525"/>
                    <a:pt x="562" y="525"/>
                    <a:pt x="562" y="525"/>
                  </a:cubicBezTo>
                  <a:cubicBezTo>
                    <a:pt x="562" y="525"/>
                    <a:pt x="571" y="519"/>
                    <a:pt x="572" y="514"/>
                  </a:cubicBezTo>
                  <a:cubicBezTo>
                    <a:pt x="573" y="509"/>
                    <a:pt x="579" y="497"/>
                    <a:pt x="582" y="500"/>
                  </a:cubicBezTo>
                  <a:cubicBezTo>
                    <a:pt x="585" y="503"/>
                    <a:pt x="593" y="501"/>
                    <a:pt x="593" y="503"/>
                  </a:cubicBezTo>
                  <a:cubicBezTo>
                    <a:pt x="593" y="505"/>
                    <a:pt x="590" y="513"/>
                    <a:pt x="600" y="526"/>
                  </a:cubicBezTo>
                  <a:cubicBezTo>
                    <a:pt x="603" y="524"/>
                    <a:pt x="606" y="522"/>
                    <a:pt x="608" y="522"/>
                  </a:cubicBezTo>
                  <a:cubicBezTo>
                    <a:pt x="611" y="522"/>
                    <a:pt x="616" y="518"/>
                    <a:pt x="618" y="515"/>
                  </a:cubicBezTo>
                  <a:cubicBezTo>
                    <a:pt x="619" y="513"/>
                    <a:pt x="621" y="518"/>
                    <a:pt x="618" y="519"/>
                  </a:cubicBezTo>
                  <a:cubicBezTo>
                    <a:pt x="615" y="520"/>
                    <a:pt x="620" y="522"/>
                    <a:pt x="625" y="522"/>
                  </a:cubicBezTo>
                  <a:cubicBezTo>
                    <a:pt x="630" y="521"/>
                    <a:pt x="623" y="523"/>
                    <a:pt x="619" y="523"/>
                  </a:cubicBezTo>
                  <a:cubicBezTo>
                    <a:pt x="616" y="523"/>
                    <a:pt x="614" y="523"/>
                    <a:pt x="609" y="528"/>
                  </a:cubicBezTo>
                  <a:cubicBezTo>
                    <a:pt x="604" y="533"/>
                    <a:pt x="605" y="535"/>
                    <a:pt x="608" y="537"/>
                  </a:cubicBezTo>
                  <a:cubicBezTo>
                    <a:pt x="611" y="540"/>
                    <a:pt x="615" y="539"/>
                    <a:pt x="619" y="535"/>
                  </a:cubicBezTo>
                  <a:cubicBezTo>
                    <a:pt x="623" y="532"/>
                    <a:pt x="622" y="529"/>
                    <a:pt x="626" y="529"/>
                  </a:cubicBezTo>
                  <a:cubicBezTo>
                    <a:pt x="630" y="529"/>
                    <a:pt x="640" y="525"/>
                    <a:pt x="645" y="524"/>
                  </a:cubicBezTo>
                  <a:cubicBezTo>
                    <a:pt x="649" y="522"/>
                    <a:pt x="646" y="522"/>
                    <a:pt x="646" y="520"/>
                  </a:cubicBezTo>
                  <a:cubicBezTo>
                    <a:pt x="646" y="518"/>
                    <a:pt x="654" y="518"/>
                    <a:pt x="657" y="516"/>
                  </a:cubicBezTo>
                  <a:cubicBezTo>
                    <a:pt x="660" y="514"/>
                    <a:pt x="657" y="512"/>
                    <a:pt x="654" y="513"/>
                  </a:cubicBezTo>
                  <a:close/>
                  <a:moveTo>
                    <a:pt x="190" y="281"/>
                  </a:moveTo>
                  <a:cubicBezTo>
                    <a:pt x="185" y="287"/>
                    <a:pt x="184" y="288"/>
                    <a:pt x="179" y="287"/>
                  </a:cubicBezTo>
                  <a:cubicBezTo>
                    <a:pt x="174" y="286"/>
                    <a:pt x="171" y="289"/>
                    <a:pt x="173" y="290"/>
                  </a:cubicBezTo>
                  <a:cubicBezTo>
                    <a:pt x="176" y="292"/>
                    <a:pt x="176" y="294"/>
                    <a:pt x="171" y="295"/>
                  </a:cubicBezTo>
                  <a:cubicBezTo>
                    <a:pt x="166" y="296"/>
                    <a:pt x="163" y="300"/>
                    <a:pt x="161" y="299"/>
                  </a:cubicBezTo>
                  <a:cubicBezTo>
                    <a:pt x="159" y="299"/>
                    <a:pt x="169" y="291"/>
                    <a:pt x="167" y="289"/>
                  </a:cubicBezTo>
                  <a:cubicBezTo>
                    <a:pt x="164" y="287"/>
                    <a:pt x="157" y="293"/>
                    <a:pt x="157" y="295"/>
                  </a:cubicBezTo>
                  <a:cubicBezTo>
                    <a:pt x="157" y="298"/>
                    <a:pt x="153" y="298"/>
                    <a:pt x="150" y="298"/>
                  </a:cubicBezTo>
                  <a:cubicBezTo>
                    <a:pt x="147" y="297"/>
                    <a:pt x="144" y="295"/>
                    <a:pt x="146" y="295"/>
                  </a:cubicBezTo>
                  <a:cubicBezTo>
                    <a:pt x="149" y="294"/>
                    <a:pt x="147" y="291"/>
                    <a:pt x="151" y="290"/>
                  </a:cubicBezTo>
                  <a:cubicBezTo>
                    <a:pt x="155" y="289"/>
                    <a:pt x="150" y="286"/>
                    <a:pt x="151" y="285"/>
                  </a:cubicBezTo>
                  <a:cubicBezTo>
                    <a:pt x="152" y="283"/>
                    <a:pt x="160" y="286"/>
                    <a:pt x="160" y="284"/>
                  </a:cubicBezTo>
                  <a:cubicBezTo>
                    <a:pt x="160" y="281"/>
                    <a:pt x="153" y="278"/>
                    <a:pt x="150" y="280"/>
                  </a:cubicBezTo>
                  <a:cubicBezTo>
                    <a:pt x="148" y="282"/>
                    <a:pt x="142" y="286"/>
                    <a:pt x="134" y="283"/>
                  </a:cubicBezTo>
                  <a:cubicBezTo>
                    <a:pt x="132" y="282"/>
                    <a:pt x="152" y="279"/>
                    <a:pt x="156" y="276"/>
                  </a:cubicBezTo>
                  <a:cubicBezTo>
                    <a:pt x="159" y="273"/>
                    <a:pt x="174" y="270"/>
                    <a:pt x="176" y="272"/>
                  </a:cubicBezTo>
                  <a:cubicBezTo>
                    <a:pt x="177" y="275"/>
                    <a:pt x="167" y="277"/>
                    <a:pt x="172" y="280"/>
                  </a:cubicBezTo>
                  <a:cubicBezTo>
                    <a:pt x="176" y="282"/>
                    <a:pt x="184" y="281"/>
                    <a:pt x="186" y="278"/>
                  </a:cubicBezTo>
                  <a:cubicBezTo>
                    <a:pt x="187" y="275"/>
                    <a:pt x="195" y="276"/>
                    <a:pt x="190" y="281"/>
                  </a:cubicBezTo>
                  <a:close/>
                  <a:moveTo>
                    <a:pt x="235" y="339"/>
                  </a:moveTo>
                  <a:cubicBezTo>
                    <a:pt x="229" y="344"/>
                    <a:pt x="230" y="342"/>
                    <a:pt x="225" y="343"/>
                  </a:cubicBezTo>
                  <a:cubicBezTo>
                    <a:pt x="220" y="344"/>
                    <a:pt x="224" y="349"/>
                    <a:pt x="218" y="349"/>
                  </a:cubicBezTo>
                  <a:cubicBezTo>
                    <a:pt x="212" y="350"/>
                    <a:pt x="198" y="350"/>
                    <a:pt x="196" y="347"/>
                  </a:cubicBezTo>
                  <a:cubicBezTo>
                    <a:pt x="196" y="346"/>
                    <a:pt x="204" y="347"/>
                    <a:pt x="205" y="344"/>
                  </a:cubicBezTo>
                  <a:cubicBezTo>
                    <a:pt x="205" y="342"/>
                    <a:pt x="207" y="338"/>
                    <a:pt x="211" y="338"/>
                  </a:cubicBezTo>
                  <a:cubicBezTo>
                    <a:pt x="215" y="338"/>
                    <a:pt x="214" y="333"/>
                    <a:pt x="208" y="330"/>
                  </a:cubicBezTo>
                  <a:cubicBezTo>
                    <a:pt x="203" y="328"/>
                    <a:pt x="217" y="326"/>
                    <a:pt x="220" y="330"/>
                  </a:cubicBezTo>
                  <a:cubicBezTo>
                    <a:pt x="223" y="335"/>
                    <a:pt x="229" y="338"/>
                    <a:pt x="232" y="335"/>
                  </a:cubicBezTo>
                  <a:cubicBezTo>
                    <a:pt x="236" y="332"/>
                    <a:pt x="254" y="323"/>
                    <a:pt x="254" y="327"/>
                  </a:cubicBezTo>
                  <a:cubicBezTo>
                    <a:pt x="254" y="331"/>
                    <a:pt x="241" y="334"/>
                    <a:pt x="235" y="339"/>
                  </a:cubicBezTo>
                  <a:close/>
                  <a:moveTo>
                    <a:pt x="359" y="468"/>
                  </a:moveTo>
                  <a:cubicBezTo>
                    <a:pt x="355" y="469"/>
                    <a:pt x="359" y="458"/>
                    <a:pt x="352" y="454"/>
                  </a:cubicBezTo>
                  <a:cubicBezTo>
                    <a:pt x="344" y="449"/>
                    <a:pt x="340" y="441"/>
                    <a:pt x="340" y="436"/>
                  </a:cubicBezTo>
                  <a:cubicBezTo>
                    <a:pt x="340" y="432"/>
                    <a:pt x="347" y="429"/>
                    <a:pt x="350" y="433"/>
                  </a:cubicBezTo>
                  <a:cubicBezTo>
                    <a:pt x="353" y="437"/>
                    <a:pt x="357" y="451"/>
                    <a:pt x="360" y="456"/>
                  </a:cubicBezTo>
                  <a:cubicBezTo>
                    <a:pt x="362" y="461"/>
                    <a:pt x="362" y="468"/>
                    <a:pt x="359" y="4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58">
              <a:extLst>
                <a:ext uri="{FF2B5EF4-FFF2-40B4-BE49-F238E27FC236}">
                  <a16:creationId xmlns:a16="http://schemas.microsoft.com/office/drawing/2014/main" id="{338C85C8-08F6-4EDE-83F5-54D1493FC4EE}"/>
                </a:ext>
              </a:extLst>
            </p:cNvPr>
            <p:cNvSpPr>
              <a:spLocks noEditPoints="1"/>
            </p:cNvSpPr>
            <p:nvPr userDrawn="1"/>
          </p:nvSpPr>
          <p:spPr bwMode="auto">
            <a:xfrm>
              <a:off x="8665054" y="4555002"/>
              <a:ext cx="942010" cy="833557"/>
            </a:xfrm>
            <a:custGeom>
              <a:avLst/>
              <a:gdLst>
                <a:gd name="T0" fmla="*/ 326 w 331"/>
                <a:gd name="T1" fmla="*/ 128 h 293"/>
                <a:gd name="T2" fmla="*/ 312 w 331"/>
                <a:gd name="T3" fmla="*/ 114 h 293"/>
                <a:gd name="T4" fmla="*/ 302 w 331"/>
                <a:gd name="T5" fmla="*/ 99 h 293"/>
                <a:gd name="T6" fmla="*/ 293 w 331"/>
                <a:gd name="T7" fmla="*/ 88 h 293"/>
                <a:gd name="T8" fmla="*/ 270 w 331"/>
                <a:gd name="T9" fmla="*/ 66 h 293"/>
                <a:gd name="T10" fmla="*/ 262 w 331"/>
                <a:gd name="T11" fmla="*/ 38 h 293"/>
                <a:gd name="T12" fmla="*/ 248 w 331"/>
                <a:gd name="T13" fmla="*/ 24 h 293"/>
                <a:gd name="T14" fmla="*/ 235 w 331"/>
                <a:gd name="T15" fmla="*/ 7 h 293"/>
                <a:gd name="T16" fmla="*/ 231 w 331"/>
                <a:gd name="T17" fmla="*/ 36 h 293"/>
                <a:gd name="T18" fmla="*/ 212 w 331"/>
                <a:gd name="T19" fmla="*/ 54 h 293"/>
                <a:gd name="T20" fmla="*/ 189 w 331"/>
                <a:gd name="T21" fmla="*/ 42 h 293"/>
                <a:gd name="T22" fmla="*/ 185 w 331"/>
                <a:gd name="T23" fmla="*/ 25 h 293"/>
                <a:gd name="T24" fmla="*/ 191 w 331"/>
                <a:gd name="T25" fmla="*/ 12 h 293"/>
                <a:gd name="T26" fmla="*/ 179 w 331"/>
                <a:gd name="T27" fmla="*/ 13 h 293"/>
                <a:gd name="T28" fmla="*/ 159 w 331"/>
                <a:gd name="T29" fmla="*/ 9 h 293"/>
                <a:gd name="T30" fmla="*/ 138 w 331"/>
                <a:gd name="T31" fmla="*/ 22 h 293"/>
                <a:gd name="T32" fmla="*/ 131 w 331"/>
                <a:gd name="T33" fmla="*/ 36 h 293"/>
                <a:gd name="T34" fmla="*/ 119 w 331"/>
                <a:gd name="T35" fmla="*/ 31 h 293"/>
                <a:gd name="T36" fmla="*/ 105 w 331"/>
                <a:gd name="T37" fmla="*/ 32 h 293"/>
                <a:gd name="T38" fmla="*/ 94 w 331"/>
                <a:gd name="T39" fmla="*/ 39 h 293"/>
                <a:gd name="T40" fmla="*/ 87 w 331"/>
                <a:gd name="T41" fmla="*/ 52 h 293"/>
                <a:gd name="T42" fmla="*/ 76 w 331"/>
                <a:gd name="T43" fmla="*/ 53 h 293"/>
                <a:gd name="T44" fmla="*/ 49 w 331"/>
                <a:gd name="T45" fmla="*/ 78 h 293"/>
                <a:gd name="T46" fmla="*/ 24 w 331"/>
                <a:gd name="T47" fmla="*/ 86 h 293"/>
                <a:gd name="T48" fmla="*/ 9 w 331"/>
                <a:gd name="T49" fmla="*/ 93 h 293"/>
                <a:gd name="T50" fmla="*/ 4 w 331"/>
                <a:gd name="T51" fmla="*/ 121 h 293"/>
                <a:gd name="T52" fmla="*/ 6 w 331"/>
                <a:gd name="T53" fmla="*/ 133 h 293"/>
                <a:gd name="T54" fmla="*/ 15 w 331"/>
                <a:gd name="T55" fmla="*/ 162 h 293"/>
                <a:gd name="T56" fmla="*/ 16 w 331"/>
                <a:gd name="T57" fmla="*/ 198 h 293"/>
                <a:gd name="T58" fmla="*/ 40 w 331"/>
                <a:gd name="T59" fmla="*/ 210 h 293"/>
                <a:gd name="T60" fmla="*/ 74 w 331"/>
                <a:gd name="T61" fmla="*/ 200 h 293"/>
                <a:gd name="T62" fmla="*/ 112 w 331"/>
                <a:gd name="T63" fmla="*/ 185 h 293"/>
                <a:gd name="T64" fmla="*/ 156 w 331"/>
                <a:gd name="T65" fmla="*/ 183 h 293"/>
                <a:gd name="T66" fmla="*/ 171 w 331"/>
                <a:gd name="T67" fmla="*/ 191 h 293"/>
                <a:gd name="T68" fmla="*/ 187 w 331"/>
                <a:gd name="T69" fmla="*/ 205 h 293"/>
                <a:gd name="T70" fmla="*/ 198 w 331"/>
                <a:gd name="T71" fmla="*/ 203 h 293"/>
                <a:gd name="T72" fmla="*/ 205 w 331"/>
                <a:gd name="T73" fmla="*/ 206 h 293"/>
                <a:gd name="T74" fmla="*/ 217 w 331"/>
                <a:gd name="T75" fmla="*/ 226 h 293"/>
                <a:gd name="T76" fmla="*/ 245 w 331"/>
                <a:gd name="T77" fmla="*/ 245 h 293"/>
                <a:gd name="T78" fmla="*/ 260 w 331"/>
                <a:gd name="T79" fmla="*/ 243 h 293"/>
                <a:gd name="T80" fmla="*/ 271 w 331"/>
                <a:gd name="T81" fmla="*/ 248 h 293"/>
                <a:gd name="T82" fmla="*/ 299 w 331"/>
                <a:gd name="T83" fmla="*/ 235 h 293"/>
                <a:gd name="T84" fmla="*/ 316 w 331"/>
                <a:gd name="T85" fmla="*/ 189 h 293"/>
                <a:gd name="T86" fmla="*/ 327 w 331"/>
                <a:gd name="T87" fmla="*/ 162 h 293"/>
                <a:gd name="T88" fmla="*/ 150 w 331"/>
                <a:gd name="T89" fmla="*/ 7 h 293"/>
                <a:gd name="T90" fmla="*/ 190 w 331"/>
                <a:gd name="T91" fmla="*/ 219 h 293"/>
                <a:gd name="T92" fmla="*/ 270 w 331"/>
                <a:gd name="T93" fmla="*/ 268 h 293"/>
                <a:gd name="T94" fmla="*/ 271 w 331"/>
                <a:gd name="T95" fmla="*/ 293 h 293"/>
                <a:gd name="T96" fmla="*/ 282 w 331"/>
                <a:gd name="T97" fmla="*/ 286 h 293"/>
                <a:gd name="T98" fmla="*/ 270 w 331"/>
                <a:gd name="T99" fmla="*/ 2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293">
                  <a:moveTo>
                    <a:pt x="328" y="147"/>
                  </a:moveTo>
                  <a:cubicBezTo>
                    <a:pt x="330" y="146"/>
                    <a:pt x="328" y="140"/>
                    <a:pt x="326" y="141"/>
                  </a:cubicBezTo>
                  <a:cubicBezTo>
                    <a:pt x="325" y="142"/>
                    <a:pt x="325" y="132"/>
                    <a:pt x="326" y="128"/>
                  </a:cubicBezTo>
                  <a:cubicBezTo>
                    <a:pt x="327" y="123"/>
                    <a:pt x="326" y="124"/>
                    <a:pt x="324" y="126"/>
                  </a:cubicBezTo>
                  <a:cubicBezTo>
                    <a:pt x="322" y="129"/>
                    <a:pt x="319" y="122"/>
                    <a:pt x="319" y="120"/>
                  </a:cubicBezTo>
                  <a:cubicBezTo>
                    <a:pt x="318" y="118"/>
                    <a:pt x="315" y="113"/>
                    <a:pt x="312" y="114"/>
                  </a:cubicBezTo>
                  <a:cubicBezTo>
                    <a:pt x="309" y="115"/>
                    <a:pt x="311" y="110"/>
                    <a:pt x="308" y="110"/>
                  </a:cubicBezTo>
                  <a:cubicBezTo>
                    <a:pt x="306" y="111"/>
                    <a:pt x="305" y="106"/>
                    <a:pt x="306" y="102"/>
                  </a:cubicBezTo>
                  <a:cubicBezTo>
                    <a:pt x="306" y="98"/>
                    <a:pt x="304" y="101"/>
                    <a:pt x="302" y="99"/>
                  </a:cubicBezTo>
                  <a:cubicBezTo>
                    <a:pt x="301" y="97"/>
                    <a:pt x="300" y="99"/>
                    <a:pt x="298" y="100"/>
                  </a:cubicBezTo>
                  <a:cubicBezTo>
                    <a:pt x="296" y="100"/>
                    <a:pt x="295" y="96"/>
                    <a:pt x="296" y="94"/>
                  </a:cubicBezTo>
                  <a:cubicBezTo>
                    <a:pt x="296" y="92"/>
                    <a:pt x="295" y="90"/>
                    <a:pt x="293" y="88"/>
                  </a:cubicBezTo>
                  <a:cubicBezTo>
                    <a:pt x="290" y="86"/>
                    <a:pt x="290" y="85"/>
                    <a:pt x="290" y="82"/>
                  </a:cubicBezTo>
                  <a:cubicBezTo>
                    <a:pt x="290" y="80"/>
                    <a:pt x="275" y="72"/>
                    <a:pt x="272" y="71"/>
                  </a:cubicBezTo>
                  <a:cubicBezTo>
                    <a:pt x="268" y="71"/>
                    <a:pt x="271" y="67"/>
                    <a:pt x="270" y="66"/>
                  </a:cubicBezTo>
                  <a:cubicBezTo>
                    <a:pt x="268" y="65"/>
                    <a:pt x="268" y="60"/>
                    <a:pt x="268" y="56"/>
                  </a:cubicBezTo>
                  <a:cubicBezTo>
                    <a:pt x="268" y="52"/>
                    <a:pt x="263" y="51"/>
                    <a:pt x="263" y="48"/>
                  </a:cubicBezTo>
                  <a:cubicBezTo>
                    <a:pt x="263" y="44"/>
                    <a:pt x="261" y="41"/>
                    <a:pt x="262" y="38"/>
                  </a:cubicBezTo>
                  <a:cubicBezTo>
                    <a:pt x="262" y="34"/>
                    <a:pt x="257" y="33"/>
                    <a:pt x="256" y="31"/>
                  </a:cubicBezTo>
                  <a:cubicBezTo>
                    <a:pt x="256" y="29"/>
                    <a:pt x="253" y="31"/>
                    <a:pt x="250" y="32"/>
                  </a:cubicBezTo>
                  <a:cubicBezTo>
                    <a:pt x="247" y="32"/>
                    <a:pt x="247" y="28"/>
                    <a:pt x="248" y="24"/>
                  </a:cubicBezTo>
                  <a:cubicBezTo>
                    <a:pt x="248" y="19"/>
                    <a:pt x="246" y="13"/>
                    <a:pt x="244" y="11"/>
                  </a:cubicBezTo>
                  <a:cubicBezTo>
                    <a:pt x="241" y="9"/>
                    <a:pt x="241" y="2"/>
                    <a:pt x="240" y="1"/>
                  </a:cubicBezTo>
                  <a:cubicBezTo>
                    <a:pt x="239" y="0"/>
                    <a:pt x="235" y="4"/>
                    <a:pt x="235" y="7"/>
                  </a:cubicBezTo>
                  <a:cubicBezTo>
                    <a:pt x="235" y="9"/>
                    <a:pt x="234" y="12"/>
                    <a:pt x="233" y="13"/>
                  </a:cubicBezTo>
                  <a:cubicBezTo>
                    <a:pt x="231" y="15"/>
                    <a:pt x="234" y="20"/>
                    <a:pt x="232" y="22"/>
                  </a:cubicBezTo>
                  <a:cubicBezTo>
                    <a:pt x="230" y="24"/>
                    <a:pt x="232" y="32"/>
                    <a:pt x="231" y="36"/>
                  </a:cubicBezTo>
                  <a:cubicBezTo>
                    <a:pt x="231" y="41"/>
                    <a:pt x="231" y="46"/>
                    <a:pt x="229" y="49"/>
                  </a:cubicBezTo>
                  <a:cubicBezTo>
                    <a:pt x="226" y="52"/>
                    <a:pt x="226" y="57"/>
                    <a:pt x="222" y="58"/>
                  </a:cubicBezTo>
                  <a:cubicBezTo>
                    <a:pt x="217" y="60"/>
                    <a:pt x="212" y="56"/>
                    <a:pt x="212" y="54"/>
                  </a:cubicBezTo>
                  <a:cubicBezTo>
                    <a:pt x="212" y="52"/>
                    <a:pt x="207" y="50"/>
                    <a:pt x="205" y="51"/>
                  </a:cubicBezTo>
                  <a:cubicBezTo>
                    <a:pt x="202" y="51"/>
                    <a:pt x="201" y="47"/>
                    <a:pt x="197" y="44"/>
                  </a:cubicBezTo>
                  <a:cubicBezTo>
                    <a:pt x="193" y="41"/>
                    <a:pt x="190" y="45"/>
                    <a:pt x="189" y="42"/>
                  </a:cubicBezTo>
                  <a:cubicBezTo>
                    <a:pt x="188" y="38"/>
                    <a:pt x="186" y="37"/>
                    <a:pt x="183" y="35"/>
                  </a:cubicBezTo>
                  <a:cubicBezTo>
                    <a:pt x="181" y="34"/>
                    <a:pt x="181" y="34"/>
                    <a:pt x="184" y="32"/>
                  </a:cubicBezTo>
                  <a:cubicBezTo>
                    <a:pt x="187" y="30"/>
                    <a:pt x="186" y="27"/>
                    <a:pt x="185" y="25"/>
                  </a:cubicBezTo>
                  <a:cubicBezTo>
                    <a:pt x="183" y="22"/>
                    <a:pt x="186" y="23"/>
                    <a:pt x="190" y="21"/>
                  </a:cubicBezTo>
                  <a:cubicBezTo>
                    <a:pt x="194" y="19"/>
                    <a:pt x="190" y="17"/>
                    <a:pt x="193" y="16"/>
                  </a:cubicBezTo>
                  <a:cubicBezTo>
                    <a:pt x="195" y="15"/>
                    <a:pt x="194" y="12"/>
                    <a:pt x="191" y="12"/>
                  </a:cubicBezTo>
                  <a:cubicBezTo>
                    <a:pt x="188" y="11"/>
                    <a:pt x="189" y="15"/>
                    <a:pt x="188" y="15"/>
                  </a:cubicBezTo>
                  <a:cubicBezTo>
                    <a:pt x="187" y="15"/>
                    <a:pt x="186" y="11"/>
                    <a:pt x="185" y="11"/>
                  </a:cubicBezTo>
                  <a:cubicBezTo>
                    <a:pt x="184" y="11"/>
                    <a:pt x="181" y="16"/>
                    <a:pt x="179" y="13"/>
                  </a:cubicBezTo>
                  <a:cubicBezTo>
                    <a:pt x="177" y="11"/>
                    <a:pt x="167" y="9"/>
                    <a:pt x="163" y="8"/>
                  </a:cubicBezTo>
                  <a:cubicBezTo>
                    <a:pt x="159" y="8"/>
                    <a:pt x="158" y="3"/>
                    <a:pt x="156" y="4"/>
                  </a:cubicBezTo>
                  <a:cubicBezTo>
                    <a:pt x="153" y="5"/>
                    <a:pt x="156" y="6"/>
                    <a:pt x="159" y="9"/>
                  </a:cubicBezTo>
                  <a:cubicBezTo>
                    <a:pt x="161" y="12"/>
                    <a:pt x="150" y="14"/>
                    <a:pt x="146" y="13"/>
                  </a:cubicBezTo>
                  <a:cubicBezTo>
                    <a:pt x="143" y="12"/>
                    <a:pt x="147" y="15"/>
                    <a:pt x="144" y="15"/>
                  </a:cubicBezTo>
                  <a:cubicBezTo>
                    <a:pt x="141" y="15"/>
                    <a:pt x="141" y="20"/>
                    <a:pt x="138" y="22"/>
                  </a:cubicBezTo>
                  <a:cubicBezTo>
                    <a:pt x="136" y="25"/>
                    <a:pt x="138" y="27"/>
                    <a:pt x="135" y="28"/>
                  </a:cubicBezTo>
                  <a:cubicBezTo>
                    <a:pt x="133" y="30"/>
                    <a:pt x="132" y="32"/>
                    <a:pt x="135" y="35"/>
                  </a:cubicBezTo>
                  <a:cubicBezTo>
                    <a:pt x="138" y="39"/>
                    <a:pt x="134" y="39"/>
                    <a:pt x="131" y="36"/>
                  </a:cubicBezTo>
                  <a:cubicBezTo>
                    <a:pt x="129" y="33"/>
                    <a:pt x="126" y="33"/>
                    <a:pt x="126" y="36"/>
                  </a:cubicBezTo>
                  <a:cubicBezTo>
                    <a:pt x="126" y="39"/>
                    <a:pt x="123" y="38"/>
                    <a:pt x="124" y="35"/>
                  </a:cubicBezTo>
                  <a:cubicBezTo>
                    <a:pt x="124" y="31"/>
                    <a:pt x="120" y="33"/>
                    <a:pt x="119" y="31"/>
                  </a:cubicBezTo>
                  <a:cubicBezTo>
                    <a:pt x="118" y="29"/>
                    <a:pt x="115" y="26"/>
                    <a:pt x="112" y="26"/>
                  </a:cubicBezTo>
                  <a:cubicBezTo>
                    <a:pt x="110" y="26"/>
                    <a:pt x="110" y="29"/>
                    <a:pt x="108" y="29"/>
                  </a:cubicBezTo>
                  <a:cubicBezTo>
                    <a:pt x="105" y="29"/>
                    <a:pt x="105" y="30"/>
                    <a:pt x="105" y="32"/>
                  </a:cubicBezTo>
                  <a:cubicBezTo>
                    <a:pt x="105" y="35"/>
                    <a:pt x="102" y="32"/>
                    <a:pt x="99" y="32"/>
                  </a:cubicBezTo>
                  <a:cubicBezTo>
                    <a:pt x="96" y="33"/>
                    <a:pt x="99" y="36"/>
                    <a:pt x="97" y="36"/>
                  </a:cubicBezTo>
                  <a:cubicBezTo>
                    <a:pt x="96" y="36"/>
                    <a:pt x="96" y="39"/>
                    <a:pt x="94" y="39"/>
                  </a:cubicBezTo>
                  <a:cubicBezTo>
                    <a:pt x="91" y="39"/>
                    <a:pt x="92" y="44"/>
                    <a:pt x="92" y="47"/>
                  </a:cubicBezTo>
                  <a:cubicBezTo>
                    <a:pt x="92" y="49"/>
                    <a:pt x="89" y="45"/>
                    <a:pt x="86" y="46"/>
                  </a:cubicBezTo>
                  <a:cubicBezTo>
                    <a:pt x="84" y="47"/>
                    <a:pt x="87" y="49"/>
                    <a:pt x="87" y="52"/>
                  </a:cubicBezTo>
                  <a:cubicBezTo>
                    <a:pt x="88" y="55"/>
                    <a:pt x="86" y="55"/>
                    <a:pt x="85" y="56"/>
                  </a:cubicBezTo>
                  <a:cubicBezTo>
                    <a:pt x="84" y="57"/>
                    <a:pt x="82" y="53"/>
                    <a:pt x="82" y="50"/>
                  </a:cubicBezTo>
                  <a:cubicBezTo>
                    <a:pt x="82" y="47"/>
                    <a:pt x="79" y="50"/>
                    <a:pt x="76" y="53"/>
                  </a:cubicBezTo>
                  <a:cubicBezTo>
                    <a:pt x="72" y="57"/>
                    <a:pt x="77" y="62"/>
                    <a:pt x="75" y="63"/>
                  </a:cubicBezTo>
                  <a:cubicBezTo>
                    <a:pt x="74" y="64"/>
                    <a:pt x="67" y="70"/>
                    <a:pt x="64" y="74"/>
                  </a:cubicBezTo>
                  <a:cubicBezTo>
                    <a:pt x="60" y="79"/>
                    <a:pt x="52" y="76"/>
                    <a:pt x="49" y="78"/>
                  </a:cubicBezTo>
                  <a:cubicBezTo>
                    <a:pt x="47" y="80"/>
                    <a:pt x="44" y="79"/>
                    <a:pt x="42" y="81"/>
                  </a:cubicBezTo>
                  <a:cubicBezTo>
                    <a:pt x="39" y="83"/>
                    <a:pt x="35" y="86"/>
                    <a:pt x="34" y="84"/>
                  </a:cubicBezTo>
                  <a:cubicBezTo>
                    <a:pt x="33" y="82"/>
                    <a:pt x="27" y="83"/>
                    <a:pt x="24" y="86"/>
                  </a:cubicBezTo>
                  <a:cubicBezTo>
                    <a:pt x="22" y="89"/>
                    <a:pt x="17" y="92"/>
                    <a:pt x="14" y="92"/>
                  </a:cubicBezTo>
                  <a:cubicBezTo>
                    <a:pt x="11" y="92"/>
                    <a:pt x="11" y="97"/>
                    <a:pt x="10" y="98"/>
                  </a:cubicBezTo>
                  <a:cubicBezTo>
                    <a:pt x="9" y="99"/>
                    <a:pt x="9" y="94"/>
                    <a:pt x="9" y="93"/>
                  </a:cubicBezTo>
                  <a:cubicBezTo>
                    <a:pt x="9" y="91"/>
                    <a:pt x="6" y="95"/>
                    <a:pt x="5" y="99"/>
                  </a:cubicBezTo>
                  <a:cubicBezTo>
                    <a:pt x="4" y="102"/>
                    <a:pt x="8" y="104"/>
                    <a:pt x="5" y="108"/>
                  </a:cubicBezTo>
                  <a:cubicBezTo>
                    <a:pt x="3" y="112"/>
                    <a:pt x="0" y="116"/>
                    <a:pt x="4" y="121"/>
                  </a:cubicBezTo>
                  <a:cubicBezTo>
                    <a:pt x="8" y="126"/>
                    <a:pt x="10" y="129"/>
                    <a:pt x="9" y="131"/>
                  </a:cubicBezTo>
                  <a:cubicBezTo>
                    <a:pt x="7" y="134"/>
                    <a:pt x="5" y="126"/>
                    <a:pt x="4" y="127"/>
                  </a:cubicBezTo>
                  <a:cubicBezTo>
                    <a:pt x="3" y="128"/>
                    <a:pt x="7" y="131"/>
                    <a:pt x="6" y="133"/>
                  </a:cubicBezTo>
                  <a:cubicBezTo>
                    <a:pt x="5" y="134"/>
                    <a:pt x="1" y="127"/>
                    <a:pt x="0" y="129"/>
                  </a:cubicBezTo>
                  <a:cubicBezTo>
                    <a:pt x="0" y="130"/>
                    <a:pt x="8" y="142"/>
                    <a:pt x="9" y="147"/>
                  </a:cubicBezTo>
                  <a:cubicBezTo>
                    <a:pt x="9" y="151"/>
                    <a:pt x="16" y="156"/>
                    <a:pt x="15" y="162"/>
                  </a:cubicBezTo>
                  <a:cubicBezTo>
                    <a:pt x="15" y="168"/>
                    <a:pt x="21" y="179"/>
                    <a:pt x="23" y="180"/>
                  </a:cubicBezTo>
                  <a:cubicBezTo>
                    <a:pt x="24" y="182"/>
                    <a:pt x="20" y="186"/>
                    <a:pt x="21" y="191"/>
                  </a:cubicBezTo>
                  <a:cubicBezTo>
                    <a:pt x="21" y="196"/>
                    <a:pt x="19" y="198"/>
                    <a:pt x="16" y="198"/>
                  </a:cubicBezTo>
                  <a:cubicBezTo>
                    <a:pt x="13" y="198"/>
                    <a:pt x="15" y="203"/>
                    <a:pt x="18" y="203"/>
                  </a:cubicBezTo>
                  <a:cubicBezTo>
                    <a:pt x="22" y="203"/>
                    <a:pt x="20" y="206"/>
                    <a:pt x="24" y="208"/>
                  </a:cubicBezTo>
                  <a:cubicBezTo>
                    <a:pt x="28" y="211"/>
                    <a:pt x="37" y="210"/>
                    <a:pt x="40" y="210"/>
                  </a:cubicBezTo>
                  <a:cubicBezTo>
                    <a:pt x="43" y="210"/>
                    <a:pt x="44" y="205"/>
                    <a:pt x="48" y="205"/>
                  </a:cubicBezTo>
                  <a:cubicBezTo>
                    <a:pt x="52" y="205"/>
                    <a:pt x="52" y="203"/>
                    <a:pt x="54" y="201"/>
                  </a:cubicBezTo>
                  <a:cubicBezTo>
                    <a:pt x="56" y="198"/>
                    <a:pt x="65" y="199"/>
                    <a:pt x="74" y="200"/>
                  </a:cubicBezTo>
                  <a:cubicBezTo>
                    <a:pt x="84" y="200"/>
                    <a:pt x="88" y="197"/>
                    <a:pt x="89" y="193"/>
                  </a:cubicBezTo>
                  <a:cubicBezTo>
                    <a:pt x="90" y="190"/>
                    <a:pt x="97" y="190"/>
                    <a:pt x="100" y="187"/>
                  </a:cubicBezTo>
                  <a:cubicBezTo>
                    <a:pt x="103" y="185"/>
                    <a:pt x="105" y="185"/>
                    <a:pt x="112" y="185"/>
                  </a:cubicBezTo>
                  <a:cubicBezTo>
                    <a:pt x="119" y="185"/>
                    <a:pt x="125" y="182"/>
                    <a:pt x="130" y="180"/>
                  </a:cubicBezTo>
                  <a:cubicBezTo>
                    <a:pt x="134" y="178"/>
                    <a:pt x="142" y="179"/>
                    <a:pt x="147" y="178"/>
                  </a:cubicBezTo>
                  <a:cubicBezTo>
                    <a:pt x="151" y="177"/>
                    <a:pt x="152" y="183"/>
                    <a:pt x="156" y="183"/>
                  </a:cubicBezTo>
                  <a:cubicBezTo>
                    <a:pt x="161" y="182"/>
                    <a:pt x="163" y="184"/>
                    <a:pt x="166" y="184"/>
                  </a:cubicBezTo>
                  <a:cubicBezTo>
                    <a:pt x="168" y="184"/>
                    <a:pt x="168" y="186"/>
                    <a:pt x="171" y="186"/>
                  </a:cubicBezTo>
                  <a:cubicBezTo>
                    <a:pt x="173" y="187"/>
                    <a:pt x="173" y="189"/>
                    <a:pt x="171" y="191"/>
                  </a:cubicBezTo>
                  <a:cubicBezTo>
                    <a:pt x="170" y="193"/>
                    <a:pt x="175" y="193"/>
                    <a:pt x="178" y="198"/>
                  </a:cubicBezTo>
                  <a:cubicBezTo>
                    <a:pt x="182" y="203"/>
                    <a:pt x="178" y="203"/>
                    <a:pt x="180" y="207"/>
                  </a:cubicBezTo>
                  <a:cubicBezTo>
                    <a:pt x="182" y="210"/>
                    <a:pt x="183" y="210"/>
                    <a:pt x="187" y="205"/>
                  </a:cubicBezTo>
                  <a:cubicBezTo>
                    <a:pt x="190" y="200"/>
                    <a:pt x="194" y="203"/>
                    <a:pt x="195" y="198"/>
                  </a:cubicBezTo>
                  <a:cubicBezTo>
                    <a:pt x="195" y="194"/>
                    <a:pt x="199" y="189"/>
                    <a:pt x="202" y="191"/>
                  </a:cubicBezTo>
                  <a:cubicBezTo>
                    <a:pt x="204" y="193"/>
                    <a:pt x="200" y="195"/>
                    <a:pt x="198" y="203"/>
                  </a:cubicBezTo>
                  <a:cubicBezTo>
                    <a:pt x="197" y="211"/>
                    <a:pt x="194" y="207"/>
                    <a:pt x="193" y="209"/>
                  </a:cubicBezTo>
                  <a:cubicBezTo>
                    <a:pt x="193" y="211"/>
                    <a:pt x="201" y="213"/>
                    <a:pt x="201" y="208"/>
                  </a:cubicBezTo>
                  <a:cubicBezTo>
                    <a:pt x="201" y="204"/>
                    <a:pt x="202" y="202"/>
                    <a:pt x="205" y="206"/>
                  </a:cubicBezTo>
                  <a:cubicBezTo>
                    <a:pt x="208" y="210"/>
                    <a:pt x="203" y="213"/>
                    <a:pt x="204" y="215"/>
                  </a:cubicBezTo>
                  <a:cubicBezTo>
                    <a:pt x="205" y="217"/>
                    <a:pt x="208" y="214"/>
                    <a:pt x="210" y="215"/>
                  </a:cubicBezTo>
                  <a:cubicBezTo>
                    <a:pt x="213" y="215"/>
                    <a:pt x="217" y="222"/>
                    <a:pt x="217" y="226"/>
                  </a:cubicBezTo>
                  <a:cubicBezTo>
                    <a:pt x="216" y="229"/>
                    <a:pt x="215" y="233"/>
                    <a:pt x="221" y="236"/>
                  </a:cubicBezTo>
                  <a:cubicBezTo>
                    <a:pt x="227" y="239"/>
                    <a:pt x="225" y="240"/>
                    <a:pt x="229" y="240"/>
                  </a:cubicBezTo>
                  <a:cubicBezTo>
                    <a:pt x="234" y="240"/>
                    <a:pt x="243" y="243"/>
                    <a:pt x="245" y="245"/>
                  </a:cubicBezTo>
                  <a:cubicBezTo>
                    <a:pt x="248" y="247"/>
                    <a:pt x="254" y="244"/>
                    <a:pt x="256" y="239"/>
                  </a:cubicBezTo>
                  <a:cubicBezTo>
                    <a:pt x="257" y="235"/>
                    <a:pt x="262" y="239"/>
                    <a:pt x="259" y="241"/>
                  </a:cubicBezTo>
                  <a:cubicBezTo>
                    <a:pt x="257" y="242"/>
                    <a:pt x="260" y="245"/>
                    <a:pt x="260" y="243"/>
                  </a:cubicBezTo>
                  <a:cubicBezTo>
                    <a:pt x="261" y="241"/>
                    <a:pt x="262" y="239"/>
                    <a:pt x="263" y="241"/>
                  </a:cubicBezTo>
                  <a:cubicBezTo>
                    <a:pt x="264" y="244"/>
                    <a:pt x="267" y="244"/>
                    <a:pt x="268" y="246"/>
                  </a:cubicBezTo>
                  <a:cubicBezTo>
                    <a:pt x="269" y="248"/>
                    <a:pt x="271" y="250"/>
                    <a:pt x="271" y="248"/>
                  </a:cubicBezTo>
                  <a:cubicBezTo>
                    <a:pt x="271" y="246"/>
                    <a:pt x="271" y="245"/>
                    <a:pt x="274" y="244"/>
                  </a:cubicBezTo>
                  <a:cubicBezTo>
                    <a:pt x="277" y="243"/>
                    <a:pt x="279" y="241"/>
                    <a:pt x="282" y="238"/>
                  </a:cubicBezTo>
                  <a:cubicBezTo>
                    <a:pt x="285" y="236"/>
                    <a:pt x="297" y="235"/>
                    <a:pt x="299" y="235"/>
                  </a:cubicBezTo>
                  <a:cubicBezTo>
                    <a:pt x="300" y="235"/>
                    <a:pt x="301" y="225"/>
                    <a:pt x="301" y="219"/>
                  </a:cubicBezTo>
                  <a:cubicBezTo>
                    <a:pt x="302" y="213"/>
                    <a:pt x="307" y="213"/>
                    <a:pt x="307" y="207"/>
                  </a:cubicBezTo>
                  <a:cubicBezTo>
                    <a:pt x="308" y="201"/>
                    <a:pt x="314" y="190"/>
                    <a:pt x="316" y="189"/>
                  </a:cubicBezTo>
                  <a:cubicBezTo>
                    <a:pt x="318" y="189"/>
                    <a:pt x="321" y="187"/>
                    <a:pt x="321" y="184"/>
                  </a:cubicBezTo>
                  <a:cubicBezTo>
                    <a:pt x="321" y="180"/>
                    <a:pt x="325" y="177"/>
                    <a:pt x="325" y="173"/>
                  </a:cubicBezTo>
                  <a:cubicBezTo>
                    <a:pt x="325" y="169"/>
                    <a:pt x="327" y="164"/>
                    <a:pt x="327" y="162"/>
                  </a:cubicBezTo>
                  <a:cubicBezTo>
                    <a:pt x="327" y="161"/>
                    <a:pt x="325" y="157"/>
                    <a:pt x="328" y="154"/>
                  </a:cubicBezTo>
                  <a:cubicBezTo>
                    <a:pt x="331" y="152"/>
                    <a:pt x="327" y="148"/>
                    <a:pt x="328" y="147"/>
                  </a:cubicBezTo>
                  <a:close/>
                  <a:moveTo>
                    <a:pt x="150" y="7"/>
                  </a:moveTo>
                  <a:cubicBezTo>
                    <a:pt x="149" y="5"/>
                    <a:pt x="136" y="8"/>
                    <a:pt x="139" y="10"/>
                  </a:cubicBezTo>
                  <a:cubicBezTo>
                    <a:pt x="141" y="11"/>
                    <a:pt x="150" y="10"/>
                    <a:pt x="150" y="7"/>
                  </a:cubicBezTo>
                  <a:close/>
                  <a:moveTo>
                    <a:pt x="190" y="219"/>
                  </a:moveTo>
                  <a:cubicBezTo>
                    <a:pt x="192" y="220"/>
                    <a:pt x="198" y="220"/>
                    <a:pt x="199" y="217"/>
                  </a:cubicBezTo>
                  <a:cubicBezTo>
                    <a:pt x="200" y="215"/>
                    <a:pt x="188" y="217"/>
                    <a:pt x="190" y="219"/>
                  </a:cubicBezTo>
                  <a:close/>
                  <a:moveTo>
                    <a:pt x="270" y="268"/>
                  </a:moveTo>
                  <a:cubicBezTo>
                    <a:pt x="265" y="269"/>
                    <a:pt x="258" y="264"/>
                    <a:pt x="257" y="264"/>
                  </a:cubicBezTo>
                  <a:cubicBezTo>
                    <a:pt x="255" y="265"/>
                    <a:pt x="263" y="277"/>
                    <a:pt x="260" y="280"/>
                  </a:cubicBezTo>
                  <a:cubicBezTo>
                    <a:pt x="258" y="284"/>
                    <a:pt x="268" y="292"/>
                    <a:pt x="271" y="293"/>
                  </a:cubicBezTo>
                  <a:cubicBezTo>
                    <a:pt x="274" y="293"/>
                    <a:pt x="273" y="289"/>
                    <a:pt x="275" y="290"/>
                  </a:cubicBezTo>
                  <a:cubicBezTo>
                    <a:pt x="278" y="290"/>
                    <a:pt x="277" y="287"/>
                    <a:pt x="277" y="286"/>
                  </a:cubicBezTo>
                  <a:cubicBezTo>
                    <a:pt x="278" y="284"/>
                    <a:pt x="280" y="287"/>
                    <a:pt x="282" y="286"/>
                  </a:cubicBezTo>
                  <a:cubicBezTo>
                    <a:pt x="284" y="285"/>
                    <a:pt x="281" y="278"/>
                    <a:pt x="284" y="278"/>
                  </a:cubicBezTo>
                  <a:cubicBezTo>
                    <a:pt x="287" y="278"/>
                    <a:pt x="285" y="268"/>
                    <a:pt x="284" y="265"/>
                  </a:cubicBezTo>
                  <a:cubicBezTo>
                    <a:pt x="283" y="262"/>
                    <a:pt x="275" y="268"/>
                    <a:pt x="270" y="2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64">
              <a:extLst>
                <a:ext uri="{FF2B5EF4-FFF2-40B4-BE49-F238E27FC236}">
                  <a16:creationId xmlns:a16="http://schemas.microsoft.com/office/drawing/2014/main" id="{58CA43E4-FD01-43B2-8F01-50B4EFB243F4}"/>
                </a:ext>
              </a:extLst>
            </p:cNvPr>
            <p:cNvSpPr>
              <a:spLocks noEditPoints="1"/>
            </p:cNvSpPr>
            <p:nvPr userDrawn="1"/>
          </p:nvSpPr>
          <p:spPr bwMode="auto">
            <a:xfrm>
              <a:off x="6553272" y="1795588"/>
              <a:ext cx="3907491" cy="1501332"/>
            </a:xfrm>
            <a:custGeom>
              <a:avLst/>
              <a:gdLst>
                <a:gd name="T0" fmla="*/ 361 w 1373"/>
                <a:gd name="T1" fmla="*/ 11 h 527"/>
                <a:gd name="T2" fmla="*/ 610 w 1373"/>
                <a:gd name="T3" fmla="*/ 5 h 527"/>
                <a:gd name="T4" fmla="*/ 480 w 1373"/>
                <a:gd name="T5" fmla="*/ 151 h 527"/>
                <a:gd name="T6" fmla="*/ 662 w 1373"/>
                <a:gd name="T7" fmla="*/ 50 h 527"/>
                <a:gd name="T8" fmla="*/ 1002 w 1373"/>
                <a:gd name="T9" fmla="*/ 111 h 527"/>
                <a:gd name="T10" fmla="*/ 1053 w 1373"/>
                <a:gd name="T11" fmla="*/ 117 h 527"/>
                <a:gd name="T12" fmla="*/ 981 w 1373"/>
                <a:gd name="T13" fmla="*/ 426 h 527"/>
                <a:gd name="T14" fmla="*/ 243 w 1373"/>
                <a:gd name="T15" fmla="*/ 23 h 527"/>
                <a:gd name="T16" fmla="*/ 1331 w 1373"/>
                <a:gd name="T17" fmla="*/ 242 h 527"/>
                <a:gd name="T18" fmla="*/ 1193 w 1373"/>
                <a:gd name="T19" fmla="*/ 203 h 527"/>
                <a:gd name="T20" fmla="*/ 1062 w 1373"/>
                <a:gd name="T21" fmla="*/ 177 h 527"/>
                <a:gd name="T22" fmla="*/ 973 w 1373"/>
                <a:gd name="T23" fmla="*/ 150 h 527"/>
                <a:gd name="T24" fmla="*/ 902 w 1373"/>
                <a:gd name="T25" fmla="*/ 168 h 527"/>
                <a:gd name="T26" fmla="*/ 844 w 1373"/>
                <a:gd name="T27" fmla="*/ 139 h 527"/>
                <a:gd name="T28" fmla="*/ 747 w 1373"/>
                <a:gd name="T29" fmla="*/ 136 h 527"/>
                <a:gd name="T30" fmla="*/ 737 w 1373"/>
                <a:gd name="T31" fmla="*/ 118 h 527"/>
                <a:gd name="T32" fmla="*/ 698 w 1373"/>
                <a:gd name="T33" fmla="*/ 84 h 527"/>
                <a:gd name="T34" fmla="*/ 630 w 1373"/>
                <a:gd name="T35" fmla="*/ 96 h 527"/>
                <a:gd name="T36" fmla="*/ 546 w 1373"/>
                <a:gd name="T37" fmla="*/ 114 h 527"/>
                <a:gd name="T38" fmla="*/ 519 w 1373"/>
                <a:gd name="T39" fmla="*/ 137 h 527"/>
                <a:gd name="T40" fmla="*/ 478 w 1373"/>
                <a:gd name="T41" fmla="*/ 178 h 527"/>
                <a:gd name="T42" fmla="*/ 455 w 1373"/>
                <a:gd name="T43" fmla="*/ 204 h 527"/>
                <a:gd name="T44" fmla="*/ 421 w 1373"/>
                <a:gd name="T45" fmla="*/ 244 h 527"/>
                <a:gd name="T46" fmla="*/ 437 w 1373"/>
                <a:gd name="T47" fmla="*/ 213 h 527"/>
                <a:gd name="T48" fmla="*/ 386 w 1373"/>
                <a:gd name="T49" fmla="*/ 188 h 527"/>
                <a:gd name="T50" fmla="*/ 326 w 1373"/>
                <a:gd name="T51" fmla="*/ 196 h 527"/>
                <a:gd name="T52" fmla="*/ 268 w 1373"/>
                <a:gd name="T53" fmla="*/ 211 h 527"/>
                <a:gd name="T54" fmla="*/ 195 w 1373"/>
                <a:gd name="T55" fmla="*/ 214 h 527"/>
                <a:gd name="T56" fmla="*/ 149 w 1373"/>
                <a:gd name="T57" fmla="*/ 263 h 527"/>
                <a:gd name="T58" fmla="*/ 102 w 1373"/>
                <a:gd name="T59" fmla="*/ 234 h 527"/>
                <a:gd name="T60" fmla="*/ 107 w 1373"/>
                <a:gd name="T61" fmla="*/ 200 h 527"/>
                <a:gd name="T62" fmla="*/ 78 w 1373"/>
                <a:gd name="T63" fmla="*/ 231 h 527"/>
                <a:gd name="T64" fmla="*/ 70 w 1373"/>
                <a:gd name="T65" fmla="*/ 316 h 527"/>
                <a:gd name="T66" fmla="*/ 73 w 1373"/>
                <a:gd name="T67" fmla="*/ 370 h 527"/>
                <a:gd name="T68" fmla="*/ 114 w 1373"/>
                <a:gd name="T69" fmla="*/ 412 h 527"/>
                <a:gd name="T70" fmla="*/ 160 w 1373"/>
                <a:gd name="T71" fmla="*/ 451 h 527"/>
                <a:gd name="T72" fmla="*/ 164 w 1373"/>
                <a:gd name="T73" fmla="*/ 503 h 527"/>
                <a:gd name="T74" fmla="*/ 238 w 1373"/>
                <a:gd name="T75" fmla="*/ 476 h 527"/>
                <a:gd name="T76" fmla="*/ 236 w 1373"/>
                <a:gd name="T77" fmla="*/ 430 h 527"/>
                <a:gd name="T78" fmla="*/ 325 w 1373"/>
                <a:gd name="T79" fmla="*/ 433 h 527"/>
                <a:gd name="T80" fmla="*/ 373 w 1373"/>
                <a:gd name="T81" fmla="*/ 388 h 527"/>
                <a:gd name="T82" fmla="*/ 450 w 1373"/>
                <a:gd name="T83" fmla="*/ 396 h 527"/>
                <a:gd name="T84" fmla="*/ 541 w 1373"/>
                <a:gd name="T85" fmla="*/ 442 h 527"/>
                <a:gd name="T86" fmla="*/ 624 w 1373"/>
                <a:gd name="T87" fmla="*/ 433 h 527"/>
                <a:gd name="T88" fmla="*/ 696 w 1373"/>
                <a:gd name="T89" fmla="*/ 437 h 527"/>
                <a:gd name="T90" fmla="*/ 803 w 1373"/>
                <a:gd name="T91" fmla="*/ 420 h 527"/>
                <a:gd name="T92" fmla="*/ 887 w 1373"/>
                <a:gd name="T93" fmla="*/ 453 h 527"/>
                <a:gd name="T94" fmla="*/ 898 w 1373"/>
                <a:gd name="T95" fmla="*/ 508 h 527"/>
                <a:gd name="T96" fmla="*/ 960 w 1373"/>
                <a:gd name="T97" fmla="*/ 393 h 527"/>
                <a:gd name="T98" fmla="*/ 969 w 1373"/>
                <a:gd name="T99" fmla="*/ 349 h 527"/>
                <a:gd name="T100" fmla="*/ 1078 w 1373"/>
                <a:gd name="T101" fmla="*/ 337 h 527"/>
                <a:gd name="T102" fmla="*/ 1152 w 1373"/>
                <a:gd name="T103" fmla="*/ 299 h 527"/>
                <a:gd name="T104" fmla="*/ 1097 w 1373"/>
                <a:gd name="T105" fmla="*/ 424 h 527"/>
                <a:gd name="T106" fmla="*/ 1150 w 1373"/>
                <a:gd name="T107" fmla="*/ 352 h 527"/>
                <a:gd name="T108" fmla="*/ 1234 w 1373"/>
                <a:gd name="T109" fmla="*/ 309 h 527"/>
                <a:gd name="T110" fmla="*/ 1292 w 1373"/>
                <a:gd name="T111" fmla="*/ 262 h 527"/>
                <a:gd name="T112" fmla="*/ 1347 w 1373"/>
                <a:gd name="T113" fmla="*/ 268 h 527"/>
                <a:gd name="T114" fmla="*/ 707 w 1373"/>
                <a:gd name="T115" fmla="*/ 392 h 527"/>
                <a:gd name="T116" fmla="*/ 276 w 1373"/>
                <a:gd name="T117" fmla="*/ 24 h 527"/>
                <a:gd name="T118" fmla="*/ 281 w 1373"/>
                <a:gd name="T119" fmla="*/ 15 h 527"/>
                <a:gd name="T120" fmla="*/ 299 w 1373"/>
                <a:gd name="T121" fmla="*/ 146 h 527"/>
                <a:gd name="T122" fmla="*/ 300 w 1373"/>
                <a:gd name="T123" fmla="*/ 11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3" h="527">
                  <a:moveTo>
                    <a:pt x="20" y="381"/>
                  </a:moveTo>
                  <a:cubicBezTo>
                    <a:pt x="19" y="382"/>
                    <a:pt x="16" y="381"/>
                    <a:pt x="16" y="379"/>
                  </a:cubicBezTo>
                  <a:cubicBezTo>
                    <a:pt x="15" y="378"/>
                    <a:pt x="13" y="379"/>
                    <a:pt x="11" y="379"/>
                  </a:cubicBezTo>
                  <a:cubicBezTo>
                    <a:pt x="11" y="379"/>
                    <a:pt x="12" y="380"/>
                    <a:pt x="12" y="380"/>
                  </a:cubicBezTo>
                  <a:cubicBezTo>
                    <a:pt x="13" y="382"/>
                    <a:pt x="8" y="382"/>
                    <a:pt x="9" y="385"/>
                  </a:cubicBezTo>
                  <a:cubicBezTo>
                    <a:pt x="11" y="387"/>
                    <a:pt x="5" y="387"/>
                    <a:pt x="5" y="385"/>
                  </a:cubicBezTo>
                  <a:cubicBezTo>
                    <a:pt x="5" y="382"/>
                    <a:pt x="0" y="383"/>
                    <a:pt x="0" y="385"/>
                  </a:cubicBezTo>
                  <a:cubicBezTo>
                    <a:pt x="0" y="385"/>
                    <a:pt x="0" y="386"/>
                    <a:pt x="0" y="387"/>
                  </a:cubicBezTo>
                  <a:cubicBezTo>
                    <a:pt x="1" y="387"/>
                    <a:pt x="3" y="388"/>
                    <a:pt x="4" y="388"/>
                  </a:cubicBezTo>
                  <a:cubicBezTo>
                    <a:pt x="5" y="389"/>
                    <a:pt x="19" y="390"/>
                    <a:pt x="24" y="389"/>
                  </a:cubicBezTo>
                  <a:cubicBezTo>
                    <a:pt x="24" y="388"/>
                    <a:pt x="25" y="385"/>
                    <a:pt x="25" y="384"/>
                  </a:cubicBezTo>
                  <a:cubicBezTo>
                    <a:pt x="25" y="382"/>
                    <a:pt x="21" y="381"/>
                    <a:pt x="20" y="381"/>
                  </a:cubicBezTo>
                  <a:close/>
                  <a:moveTo>
                    <a:pt x="364" y="15"/>
                  </a:moveTo>
                  <a:cubicBezTo>
                    <a:pt x="373" y="14"/>
                    <a:pt x="373" y="9"/>
                    <a:pt x="368" y="8"/>
                  </a:cubicBezTo>
                  <a:cubicBezTo>
                    <a:pt x="364" y="7"/>
                    <a:pt x="363" y="11"/>
                    <a:pt x="361" y="11"/>
                  </a:cubicBezTo>
                  <a:cubicBezTo>
                    <a:pt x="358" y="10"/>
                    <a:pt x="349" y="12"/>
                    <a:pt x="351" y="14"/>
                  </a:cubicBezTo>
                  <a:cubicBezTo>
                    <a:pt x="353" y="17"/>
                    <a:pt x="360" y="15"/>
                    <a:pt x="364" y="15"/>
                  </a:cubicBezTo>
                  <a:close/>
                  <a:moveTo>
                    <a:pt x="410" y="147"/>
                  </a:moveTo>
                  <a:cubicBezTo>
                    <a:pt x="413" y="148"/>
                    <a:pt x="422" y="146"/>
                    <a:pt x="423" y="144"/>
                  </a:cubicBezTo>
                  <a:cubicBezTo>
                    <a:pt x="424" y="143"/>
                    <a:pt x="419" y="141"/>
                    <a:pt x="414" y="141"/>
                  </a:cubicBezTo>
                  <a:cubicBezTo>
                    <a:pt x="408" y="141"/>
                    <a:pt x="408" y="147"/>
                    <a:pt x="410" y="147"/>
                  </a:cubicBezTo>
                  <a:close/>
                  <a:moveTo>
                    <a:pt x="586" y="26"/>
                  </a:moveTo>
                  <a:cubicBezTo>
                    <a:pt x="591" y="28"/>
                    <a:pt x="589" y="29"/>
                    <a:pt x="584" y="29"/>
                  </a:cubicBezTo>
                  <a:cubicBezTo>
                    <a:pt x="579" y="29"/>
                    <a:pt x="575" y="30"/>
                    <a:pt x="578" y="32"/>
                  </a:cubicBezTo>
                  <a:cubicBezTo>
                    <a:pt x="581" y="33"/>
                    <a:pt x="581" y="35"/>
                    <a:pt x="586" y="36"/>
                  </a:cubicBezTo>
                  <a:cubicBezTo>
                    <a:pt x="591" y="37"/>
                    <a:pt x="596" y="33"/>
                    <a:pt x="595" y="31"/>
                  </a:cubicBezTo>
                  <a:cubicBezTo>
                    <a:pt x="595" y="28"/>
                    <a:pt x="612" y="25"/>
                    <a:pt x="617" y="24"/>
                  </a:cubicBezTo>
                  <a:cubicBezTo>
                    <a:pt x="622" y="23"/>
                    <a:pt x="614" y="18"/>
                    <a:pt x="619" y="17"/>
                  </a:cubicBezTo>
                  <a:cubicBezTo>
                    <a:pt x="625" y="17"/>
                    <a:pt x="622" y="14"/>
                    <a:pt x="616" y="13"/>
                  </a:cubicBezTo>
                  <a:cubicBezTo>
                    <a:pt x="610" y="13"/>
                    <a:pt x="612" y="7"/>
                    <a:pt x="610" y="5"/>
                  </a:cubicBezTo>
                  <a:cubicBezTo>
                    <a:pt x="608" y="3"/>
                    <a:pt x="607" y="8"/>
                    <a:pt x="598" y="9"/>
                  </a:cubicBezTo>
                  <a:cubicBezTo>
                    <a:pt x="590" y="11"/>
                    <a:pt x="586" y="13"/>
                    <a:pt x="589" y="15"/>
                  </a:cubicBezTo>
                  <a:cubicBezTo>
                    <a:pt x="593" y="16"/>
                    <a:pt x="589" y="20"/>
                    <a:pt x="586" y="20"/>
                  </a:cubicBezTo>
                  <a:cubicBezTo>
                    <a:pt x="582" y="20"/>
                    <a:pt x="582" y="24"/>
                    <a:pt x="586" y="26"/>
                  </a:cubicBezTo>
                  <a:close/>
                  <a:moveTo>
                    <a:pt x="599" y="32"/>
                  </a:moveTo>
                  <a:cubicBezTo>
                    <a:pt x="599" y="35"/>
                    <a:pt x="591" y="37"/>
                    <a:pt x="593" y="39"/>
                  </a:cubicBezTo>
                  <a:cubicBezTo>
                    <a:pt x="595" y="41"/>
                    <a:pt x="597" y="41"/>
                    <a:pt x="599" y="41"/>
                  </a:cubicBezTo>
                  <a:cubicBezTo>
                    <a:pt x="601" y="42"/>
                    <a:pt x="603" y="47"/>
                    <a:pt x="607" y="47"/>
                  </a:cubicBezTo>
                  <a:cubicBezTo>
                    <a:pt x="611" y="46"/>
                    <a:pt x="623" y="51"/>
                    <a:pt x="630" y="51"/>
                  </a:cubicBezTo>
                  <a:cubicBezTo>
                    <a:pt x="637" y="51"/>
                    <a:pt x="637" y="46"/>
                    <a:pt x="635" y="45"/>
                  </a:cubicBezTo>
                  <a:cubicBezTo>
                    <a:pt x="633" y="45"/>
                    <a:pt x="635" y="42"/>
                    <a:pt x="639" y="36"/>
                  </a:cubicBezTo>
                  <a:cubicBezTo>
                    <a:pt x="643" y="31"/>
                    <a:pt x="627" y="27"/>
                    <a:pt x="627" y="31"/>
                  </a:cubicBezTo>
                  <a:cubicBezTo>
                    <a:pt x="627" y="35"/>
                    <a:pt x="622" y="30"/>
                    <a:pt x="621" y="28"/>
                  </a:cubicBezTo>
                  <a:cubicBezTo>
                    <a:pt x="620" y="25"/>
                    <a:pt x="599" y="30"/>
                    <a:pt x="599" y="32"/>
                  </a:cubicBezTo>
                  <a:close/>
                  <a:moveTo>
                    <a:pt x="480" y="151"/>
                  </a:moveTo>
                  <a:cubicBezTo>
                    <a:pt x="484" y="153"/>
                    <a:pt x="486" y="152"/>
                    <a:pt x="486" y="148"/>
                  </a:cubicBezTo>
                  <a:cubicBezTo>
                    <a:pt x="485" y="144"/>
                    <a:pt x="477" y="149"/>
                    <a:pt x="480" y="151"/>
                  </a:cubicBezTo>
                  <a:close/>
                  <a:moveTo>
                    <a:pt x="580" y="9"/>
                  </a:moveTo>
                  <a:cubicBezTo>
                    <a:pt x="581" y="5"/>
                    <a:pt x="565" y="7"/>
                    <a:pt x="569" y="10"/>
                  </a:cubicBezTo>
                  <a:cubicBezTo>
                    <a:pt x="571" y="11"/>
                    <a:pt x="579" y="12"/>
                    <a:pt x="580" y="9"/>
                  </a:cubicBezTo>
                  <a:close/>
                  <a:moveTo>
                    <a:pt x="1280" y="181"/>
                  </a:moveTo>
                  <a:cubicBezTo>
                    <a:pt x="1284" y="184"/>
                    <a:pt x="1287" y="178"/>
                    <a:pt x="1291" y="181"/>
                  </a:cubicBezTo>
                  <a:cubicBezTo>
                    <a:pt x="1295" y="184"/>
                    <a:pt x="1304" y="180"/>
                    <a:pt x="1308" y="179"/>
                  </a:cubicBezTo>
                  <a:cubicBezTo>
                    <a:pt x="1312" y="178"/>
                    <a:pt x="1310" y="174"/>
                    <a:pt x="1299" y="172"/>
                  </a:cubicBezTo>
                  <a:cubicBezTo>
                    <a:pt x="1288" y="171"/>
                    <a:pt x="1275" y="179"/>
                    <a:pt x="1280" y="181"/>
                  </a:cubicBezTo>
                  <a:close/>
                  <a:moveTo>
                    <a:pt x="636" y="66"/>
                  </a:moveTo>
                  <a:cubicBezTo>
                    <a:pt x="639" y="68"/>
                    <a:pt x="650" y="63"/>
                    <a:pt x="657" y="64"/>
                  </a:cubicBezTo>
                  <a:cubicBezTo>
                    <a:pt x="664" y="64"/>
                    <a:pt x="684" y="58"/>
                    <a:pt x="684" y="54"/>
                  </a:cubicBezTo>
                  <a:cubicBezTo>
                    <a:pt x="685" y="51"/>
                    <a:pt x="677" y="51"/>
                    <a:pt x="674" y="47"/>
                  </a:cubicBezTo>
                  <a:cubicBezTo>
                    <a:pt x="671" y="44"/>
                    <a:pt x="664" y="47"/>
                    <a:pt x="662" y="50"/>
                  </a:cubicBezTo>
                  <a:cubicBezTo>
                    <a:pt x="661" y="53"/>
                    <a:pt x="659" y="50"/>
                    <a:pt x="663" y="46"/>
                  </a:cubicBezTo>
                  <a:cubicBezTo>
                    <a:pt x="668" y="41"/>
                    <a:pt x="659" y="37"/>
                    <a:pt x="659" y="40"/>
                  </a:cubicBezTo>
                  <a:cubicBezTo>
                    <a:pt x="658" y="43"/>
                    <a:pt x="650" y="41"/>
                    <a:pt x="650" y="43"/>
                  </a:cubicBezTo>
                  <a:cubicBezTo>
                    <a:pt x="650" y="46"/>
                    <a:pt x="647" y="47"/>
                    <a:pt x="647" y="50"/>
                  </a:cubicBezTo>
                  <a:cubicBezTo>
                    <a:pt x="647" y="52"/>
                    <a:pt x="641" y="48"/>
                    <a:pt x="641" y="54"/>
                  </a:cubicBezTo>
                  <a:cubicBezTo>
                    <a:pt x="641" y="60"/>
                    <a:pt x="632" y="64"/>
                    <a:pt x="636" y="66"/>
                  </a:cubicBezTo>
                  <a:close/>
                  <a:moveTo>
                    <a:pt x="942" y="115"/>
                  </a:moveTo>
                  <a:cubicBezTo>
                    <a:pt x="946" y="116"/>
                    <a:pt x="947" y="118"/>
                    <a:pt x="949" y="120"/>
                  </a:cubicBezTo>
                  <a:cubicBezTo>
                    <a:pt x="951" y="122"/>
                    <a:pt x="958" y="119"/>
                    <a:pt x="961" y="118"/>
                  </a:cubicBezTo>
                  <a:cubicBezTo>
                    <a:pt x="963" y="117"/>
                    <a:pt x="964" y="122"/>
                    <a:pt x="968" y="120"/>
                  </a:cubicBezTo>
                  <a:cubicBezTo>
                    <a:pt x="973" y="117"/>
                    <a:pt x="977" y="118"/>
                    <a:pt x="982" y="118"/>
                  </a:cubicBezTo>
                  <a:cubicBezTo>
                    <a:pt x="988" y="118"/>
                    <a:pt x="981" y="112"/>
                    <a:pt x="982" y="109"/>
                  </a:cubicBezTo>
                  <a:cubicBezTo>
                    <a:pt x="982" y="106"/>
                    <a:pt x="988" y="108"/>
                    <a:pt x="986" y="110"/>
                  </a:cubicBezTo>
                  <a:cubicBezTo>
                    <a:pt x="984" y="113"/>
                    <a:pt x="989" y="118"/>
                    <a:pt x="996" y="118"/>
                  </a:cubicBezTo>
                  <a:cubicBezTo>
                    <a:pt x="1004" y="117"/>
                    <a:pt x="998" y="112"/>
                    <a:pt x="1002" y="111"/>
                  </a:cubicBezTo>
                  <a:cubicBezTo>
                    <a:pt x="1006" y="109"/>
                    <a:pt x="1006" y="107"/>
                    <a:pt x="1000" y="104"/>
                  </a:cubicBezTo>
                  <a:cubicBezTo>
                    <a:pt x="995" y="101"/>
                    <a:pt x="987" y="103"/>
                    <a:pt x="983" y="101"/>
                  </a:cubicBezTo>
                  <a:cubicBezTo>
                    <a:pt x="978" y="98"/>
                    <a:pt x="972" y="98"/>
                    <a:pt x="971" y="103"/>
                  </a:cubicBezTo>
                  <a:cubicBezTo>
                    <a:pt x="971" y="109"/>
                    <a:pt x="961" y="98"/>
                    <a:pt x="956" y="96"/>
                  </a:cubicBezTo>
                  <a:cubicBezTo>
                    <a:pt x="951" y="94"/>
                    <a:pt x="934" y="111"/>
                    <a:pt x="942" y="115"/>
                  </a:cubicBezTo>
                  <a:close/>
                  <a:moveTo>
                    <a:pt x="992" y="145"/>
                  </a:moveTo>
                  <a:cubicBezTo>
                    <a:pt x="996" y="144"/>
                    <a:pt x="989" y="136"/>
                    <a:pt x="981" y="135"/>
                  </a:cubicBezTo>
                  <a:cubicBezTo>
                    <a:pt x="974" y="134"/>
                    <a:pt x="967" y="140"/>
                    <a:pt x="968" y="141"/>
                  </a:cubicBezTo>
                  <a:cubicBezTo>
                    <a:pt x="970" y="145"/>
                    <a:pt x="988" y="146"/>
                    <a:pt x="992" y="145"/>
                  </a:cubicBezTo>
                  <a:close/>
                  <a:moveTo>
                    <a:pt x="973" y="130"/>
                  </a:moveTo>
                  <a:cubicBezTo>
                    <a:pt x="973" y="126"/>
                    <a:pt x="960" y="131"/>
                    <a:pt x="965" y="133"/>
                  </a:cubicBezTo>
                  <a:cubicBezTo>
                    <a:pt x="968" y="134"/>
                    <a:pt x="973" y="133"/>
                    <a:pt x="973" y="130"/>
                  </a:cubicBezTo>
                  <a:close/>
                  <a:moveTo>
                    <a:pt x="1014" y="115"/>
                  </a:moveTo>
                  <a:cubicBezTo>
                    <a:pt x="1020" y="115"/>
                    <a:pt x="1023" y="120"/>
                    <a:pt x="1034" y="121"/>
                  </a:cubicBezTo>
                  <a:cubicBezTo>
                    <a:pt x="1045" y="122"/>
                    <a:pt x="1053" y="120"/>
                    <a:pt x="1053" y="117"/>
                  </a:cubicBezTo>
                  <a:cubicBezTo>
                    <a:pt x="1053" y="115"/>
                    <a:pt x="1043" y="111"/>
                    <a:pt x="1040" y="113"/>
                  </a:cubicBezTo>
                  <a:cubicBezTo>
                    <a:pt x="1037" y="115"/>
                    <a:pt x="1035" y="110"/>
                    <a:pt x="1031" y="111"/>
                  </a:cubicBezTo>
                  <a:cubicBezTo>
                    <a:pt x="1027" y="113"/>
                    <a:pt x="1022" y="112"/>
                    <a:pt x="1020" y="109"/>
                  </a:cubicBezTo>
                  <a:cubicBezTo>
                    <a:pt x="1018" y="106"/>
                    <a:pt x="1011" y="114"/>
                    <a:pt x="1014" y="115"/>
                  </a:cubicBezTo>
                  <a:close/>
                  <a:moveTo>
                    <a:pt x="220" y="18"/>
                  </a:moveTo>
                  <a:cubicBezTo>
                    <a:pt x="225" y="13"/>
                    <a:pt x="232" y="18"/>
                    <a:pt x="233" y="15"/>
                  </a:cubicBezTo>
                  <a:cubicBezTo>
                    <a:pt x="234" y="13"/>
                    <a:pt x="223" y="12"/>
                    <a:pt x="219" y="14"/>
                  </a:cubicBezTo>
                  <a:cubicBezTo>
                    <a:pt x="215" y="17"/>
                    <a:pt x="206" y="15"/>
                    <a:pt x="207" y="18"/>
                  </a:cubicBezTo>
                  <a:cubicBezTo>
                    <a:pt x="207" y="19"/>
                    <a:pt x="214" y="23"/>
                    <a:pt x="220" y="18"/>
                  </a:cubicBezTo>
                  <a:close/>
                  <a:moveTo>
                    <a:pt x="990" y="420"/>
                  </a:moveTo>
                  <a:cubicBezTo>
                    <a:pt x="987" y="413"/>
                    <a:pt x="994" y="406"/>
                    <a:pt x="989" y="403"/>
                  </a:cubicBezTo>
                  <a:cubicBezTo>
                    <a:pt x="984" y="399"/>
                    <a:pt x="986" y="392"/>
                    <a:pt x="984" y="393"/>
                  </a:cubicBezTo>
                  <a:cubicBezTo>
                    <a:pt x="981" y="395"/>
                    <a:pt x="984" y="401"/>
                    <a:pt x="980" y="402"/>
                  </a:cubicBezTo>
                  <a:cubicBezTo>
                    <a:pt x="976" y="402"/>
                    <a:pt x="980" y="406"/>
                    <a:pt x="978" y="410"/>
                  </a:cubicBezTo>
                  <a:cubicBezTo>
                    <a:pt x="977" y="415"/>
                    <a:pt x="979" y="422"/>
                    <a:pt x="981" y="426"/>
                  </a:cubicBezTo>
                  <a:cubicBezTo>
                    <a:pt x="983" y="431"/>
                    <a:pt x="978" y="453"/>
                    <a:pt x="980" y="457"/>
                  </a:cubicBezTo>
                  <a:cubicBezTo>
                    <a:pt x="982" y="461"/>
                    <a:pt x="977" y="478"/>
                    <a:pt x="979" y="480"/>
                  </a:cubicBezTo>
                  <a:cubicBezTo>
                    <a:pt x="982" y="483"/>
                    <a:pt x="980" y="475"/>
                    <a:pt x="984" y="475"/>
                  </a:cubicBezTo>
                  <a:cubicBezTo>
                    <a:pt x="988" y="474"/>
                    <a:pt x="988" y="479"/>
                    <a:pt x="991" y="481"/>
                  </a:cubicBezTo>
                  <a:cubicBezTo>
                    <a:pt x="994" y="482"/>
                    <a:pt x="992" y="473"/>
                    <a:pt x="990" y="473"/>
                  </a:cubicBezTo>
                  <a:cubicBezTo>
                    <a:pt x="987" y="474"/>
                    <a:pt x="985" y="468"/>
                    <a:pt x="984" y="464"/>
                  </a:cubicBezTo>
                  <a:cubicBezTo>
                    <a:pt x="983" y="460"/>
                    <a:pt x="986" y="456"/>
                    <a:pt x="986" y="451"/>
                  </a:cubicBezTo>
                  <a:cubicBezTo>
                    <a:pt x="986" y="446"/>
                    <a:pt x="992" y="446"/>
                    <a:pt x="996" y="450"/>
                  </a:cubicBezTo>
                  <a:cubicBezTo>
                    <a:pt x="1000" y="453"/>
                    <a:pt x="1000" y="451"/>
                    <a:pt x="999" y="448"/>
                  </a:cubicBezTo>
                  <a:cubicBezTo>
                    <a:pt x="997" y="446"/>
                    <a:pt x="993" y="427"/>
                    <a:pt x="990" y="420"/>
                  </a:cubicBezTo>
                  <a:close/>
                  <a:moveTo>
                    <a:pt x="242" y="16"/>
                  </a:moveTo>
                  <a:cubicBezTo>
                    <a:pt x="246" y="18"/>
                    <a:pt x="233" y="18"/>
                    <a:pt x="231" y="20"/>
                  </a:cubicBezTo>
                  <a:cubicBezTo>
                    <a:pt x="230" y="22"/>
                    <a:pt x="222" y="21"/>
                    <a:pt x="224" y="24"/>
                  </a:cubicBezTo>
                  <a:cubicBezTo>
                    <a:pt x="225" y="27"/>
                    <a:pt x="237" y="27"/>
                    <a:pt x="237" y="25"/>
                  </a:cubicBezTo>
                  <a:cubicBezTo>
                    <a:pt x="237" y="23"/>
                    <a:pt x="243" y="25"/>
                    <a:pt x="243" y="23"/>
                  </a:cubicBezTo>
                  <a:cubicBezTo>
                    <a:pt x="244" y="20"/>
                    <a:pt x="246" y="18"/>
                    <a:pt x="253" y="18"/>
                  </a:cubicBezTo>
                  <a:cubicBezTo>
                    <a:pt x="260" y="17"/>
                    <a:pt x="260" y="15"/>
                    <a:pt x="253" y="12"/>
                  </a:cubicBezTo>
                  <a:cubicBezTo>
                    <a:pt x="247" y="9"/>
                    <a:pt x="239" y="13"/>
                    <a:pt x="242" y="16"/>
                  </a:cubicBezTo>
                  <a:close/>
                  <a:moveTo>
                    <a:pt x="232" y="208"/>
                  </a:moveTo>
                  <a:cubicBezTo>
                    <a:pt x="238" y="214"/>
                    <a:pt x="244" y="205"/>
                    <a:pt x="247" y="205"/>
                  </a:cubicBezTo>
                  <a:cubicBezTo>
                    <a:pt x="250" y="204"/>
                    <a:pt x="245" y="201"/>
                    <a:pt x="240" y="200"/>
                  </a:cubicBezTo>
                  <a:cubicBezTo>
                    <a:pt x="235" y="198"/>
                    <a:pt x="227" y="204"/>
                    <a:pt x="232" y="208"/>
                  </a:cubicBezTo>
                  <a:close/>
                  <a:moveTo>
                    <a:pt x="1371" y="249"/>
                  </a:moveTo>
                  <a:cubicBezTo>
                    <a:pt x="1369" y="248"/>
                    <a:pt x="1361" y="243"/>
                    <a:pt x="1359" y="240"/>
                  </a:cubicBezTo>
                  <a:cubicBezTo>
                    <a:pt x="1357" y="237"/>
                    <a:pt x="1348" y="236"/>
                    <a:pt x="1348" y="237"/>
                  </a:cubicBezTo>
                  <a:cubicBezTo>
                    <a:pt x="1348" y="239"/>
                    <a:pt x="1345" y="237"/>
                    <a:pt x="1344" y="236"/>
                  </a:cubicBezTo>
                  <a:cubicBezTo>
                    <a:pt x="1344" y="234"/>
                    <a:pt x="1334" y="234"/>
                    <a:pt x="1334" y="235"/>
                  </a:cubicBezTo>
                  <a:cubicBezTo>
                    <a:pt x="1334" y="237"/>
                    <a:pt x="1336" y="237"/>
                    <a:pt x="1338" y="239"/>
                  </a:cubicBezTo>
                  <a:cubicBezTo>
                    <a:pt x="1339" y="241"/>
                    <a:pt x="1336" y="242"/>
                    <a:pt x="1337" y="244"/>
                  </a:cubicBezTo>
                  <a:cubicBezTo>
                    <a:pt x="1337" y="246"/>
                    <a:pt x="1333" y="243"/>
                    <a:pt x="1331" y="242"/>
                  </a:cubicBezTo>
                  <a:cubicBezTo>
                    <a:pt x="1330" y="241"/>
                    <a:pt x="1331" y="236"/>
                    <a:pt x="1331" y="234"/>
                  </a:cubicBezTo>
                  <a:cubicBezTo>
                    <a:pt x="1332" y="231"/>
                    <a:pt x="1328" y="232"/>
                    <a:pt x="1328" y="230"/>
                  </a:cubicBezTo>
                  <a:cubicBezTo>
                    <a:pt x="1328" y="227"/>
                    <a:pt x="1317" y="222"/>
                    <a:pt x="1312" y="220"/>
                  </a:cubicBezTo>
                  <a:cubicBezTo>
                    <a:pt x="1308" y="218"/>
                    <a:pt x="1302" y="217"/>
                    <a:pt x="1300" y="214"/>
                  </a:cubicBezTo>
                  <a:cubicBezTo>
                    <a:pt x="1299" y="212"/>
                    <a:pt x="1291" y="212"/>
                    <a:pt x="1288" y="209"/>
                  </a:cubicBezTo>
                  <a:cubicBezTo>
                    <a:pt x="1285" y="205"/>
                    <a:pt x="1271" y="200"/>
                    <a:pt x="1265" y="199"/>
                  </a:cubicBezTo>
                  <a:cubicBezTo>
                    <a:pt x="1259" y="199"/>
                    <a:pt x="1261" y="196"/>
                    <a:pt x="1258" y="196"/>
                  </a:cubicBezTo>
                  <a:cubicBezTo>
                    <a:pt x="1255" y="197"/>
                    <a:pt x="1243" y="196"/>
                    <a:pt x="1239" y="196"/>
                  </a:cubicBezTo>
                  <a:cubicBezTo>
                    <a:pt x="1235" y="195"/>
                    <a:pt x="1234" y="198"/>
                    <a:pt x="1232" y="197"/>
                  </a:cubicBezTo>
                  <a:cubicBezTo>
                    <a:pt x="1229" y="196"/>
                    <a:pt x="1215" y="191"/>
                    <a:pt x="1213" y="192"/>
                  </a:cubicBezTo>
                  <a:cubicBezTo>
                    <a:pt x="1211" y="194"/>
                    <a:pt x="1212" y="197"/>
                    <a:pt x="1210" y="198"/>
                  </a:cubicBezTo>
                  <a:cubicBezTo>
                    <a:pt x="1209" y="198"/>
                    <a:pt x="1210" y="200"/>
                    <a:pt x="1214" y="204"/>
                  </a:cubicBezTo>
                  <a:cubicBezTo>
                    <a:pt x="1218" y="208"/>
                    <a:pt x="1216" y="210"/>
                    <a:pt x="1212" y="212"/>
                  </a:cubicBezTo>
                  <a:cubicBezTo>
                    <a:pt x="1209" y="213"/>
                    <a:pt x="1203" y="210"/>
                    <a:pt x="1201" y="208"/>
                  </a:cubicBezTo>
                  <a:cubicBezTo>
                    <a:pt x="1200" y="205"/>
                    <a:pt x="1195" y="206"/>
                    <a:pt x="1193" y="203"/>
                  </a:cubicBezTo>
                  <a:cubicBezTo>
                    <a:pt x="1192" y="199"/>
                    <a:pt x="1195" y="198"/>
                    <a:pt x="1197" y="200"/>
                  </a:cubicBezTo>
                  <a:cubicBezTo>
                    <a:pt x="1200" y="202"/>
                    <a:pt x="1203" y="201"/>
                    <a:pt x="1203" y="198"/>
                  </a:cubicBezTo>
                  <a:cubicBezTo>
                    <a:pt x="1204" y="196"/>
                    <a:pt x="1197" y="194"/>
                    <a:pt x="1193" y="194"/>
                  </a:cubicBezTo>
                  <a:cubicBezTo>
                    <a:pt x="1189" y="194"/>
                    <a:pt x="1187" y="199"/>
                    <a:pt x="1184" y="201"/>
                  </a:cubicBezTo>
                  <a:cubicBezTo>
                    <a:pt x="1180" y="204"/>
                    <a:pt x="1165" y="201"/>
                    <a:pt x="1164" y="199"/>
                  </a:cubicBezTo>
                  <a:cubicBezTo>
                    <a:pt x="1162" y="198"/>
                    <a:pt x="1141" y="199"/>
                    <a:pt x="1139" y="201"/>
                  </a:cubicBezTo>
                  <a:cubicBezTo>
                    <a:pt x="1137" y="202"/>
                    <a:pt x="1139" y="208"/>
                    <a:pt x="1138" y="208"/>
                  </a:cubicBezTo>
                  <a:cubicBezTo>
                    <a:pt x="1137" y="209"/>
                    <a:pt x="1135" y="202"/>
                    <a:pt x="1135" y="200"/>
                  </a:cubicBezTo>
                  <a:cubicBezTo>
                    <a:pt x="1135" y="199"/>
                    <a:pt x="1133" y="198"/>
                    <a:pt x="1129" y="198"/>
                  </a:cubicBezTo>
                  <a:cubicBezTo>
                    <a:pt x="1126" y="198"/>
                    <a:pt x="1123" y="198"/>
                    <a:pt x="1125" y="196"/>
                  </a:cubicBezTo>
                  <a:cubicBezTo>
                    <a:pt x="1127" y="195"/>
                    <a:pt x="1124" y="193"/>
                    <a:pt x="1126" y="191"/>
                  </a:cubicBezTo>
                  <a:cubicBezTo>
                    <a:pt x="1129" y="189"/>
                    <a:pt x="1121" y="183"/>
                    <a:pt x="1113" y="180"/>
                  </a:cubicBezTo>
                  <a:cubicBezTo>
                    <a:pt x="1106" y="177"/>
                    <a:pt x="1088" y="179"/>
                    <a:pt x="1083" y="180"/>
                  </a:cubicBezTo>
                  <a:cubicBezTo>
                    <a:pt x="1078" y="181"/>
                    <a:pt x="1069" y="181"/>
                    <a:pt x="1064" y="181"/>
                  </a:cubicBezTo>
                  <a:cubicBezTo>
                    <a:pt x="1060" y="181"/>
                    <a:pt x="1063" y="179"/>
                    <a:pt x="1062" y="177"/>
                  </a:cubicBezTo>
                  <a:cubicBezTo>
                    <a:pt x="1061" y="175"/>
                    <a:pt x="1053" y="172"/>
                    <a:pt x="1052" y="174"/>
                  </a:cubicBezTo>
                  <a:cubicBezTo>
                    <a:pt x="1051" y="176"/>
                    <a:pt x="1049" y="174"/>
                    <a:pt x="1049" y="173"/>
                  </a:cubicBezTo>
                  <a:cubicBezTo>
                    <a:pt x="1049" y="172"/>
                    <a:pt x="1042" y="169"/>
                    <a:pt x="1039" y="170"/>
                  </a:cubicBezTo>
                  <a:cubicBezTo>
                    <a:pt x="1036" y="170"/>
                    <a:pt x="1035" y="167"/>
                    <a:pt x="1038" y="167"/>
                  </a:cubicBezTo>
                  <a:cubicBezTo>
                    <a:pt x="1041" y="167"/>
                    <a:pt x="1047" y="168"/>
                    <a:pt x="1044" y="164"/>
                  </a:cubicBezTo>
                  <a:cubicBezTo>
                    <a:pt x="1042" y="160"/>
                    <a:pt x="1020" y="159"/>
                    <a:pt x="1018" y="160"/>
                  </a:cubicBezTo>
                  <a:cubicBezTo>
                    <a:pt x="1016" y="160"/>
                    <a:pt x="1018" y="163"/>
                    <a:pt x="1014" y="167"/>
                  </a:cubicBezTo>
                  <a:cubicBezTo>
                    <a:pt x="1009" y="172"/>
                    <a:pt x="1005" y="169"/>
                    <a:pt x="1005" y="167"/>
                  </a:cubicBezTo>
                  <a:cubicBezTo>
                    <a:pt x="1006" y="165"/>
                    <a:pt x="1011" y="165"/>
                    <a:pt x="1011" y="163"/>
                  </a:cubicBezTo>
                  <a:cubicBezTo>
                    <a:pt x="1011" y="161"/>
                    <a:pt x="1004" y="162"/>
                    <a:pt x="1002" y="160"/>
                  </a:cubicBezTo>
                  <a:cubicBezTo>
                    <a:pt x="1001" y="158"/>
                    <a:pt x="1004" y="157"/>
                    <a:pt x="1007" y="158"/>
                  </a:cubicBezTo>
                  <a:cubicBezTo>
                    <a:pt x="1010" y="159"/>
                    <a:pt x="1015" y="159"/>
                    <a:pt x="1015" y="158"/>
                  </a:cubicBezTo>
                  <a:cubicBezTo>
                    <a:pt x="1015" y="157"/>
                    <a:pt x="1012" y="156"/>
                    <a:pt x="1007" y="156"/>
                  </a:cubicBezTo>
                  <a:cubicBezTo>
                    <a:pt x="1003" y="155"/>
                    <a:pt x="991" y="152"/>
                    <a:pt x="985" y="153"/>
                  </a:cubicBezTo>
                  <a:cubicBezTo>
                    <a:pt x="979" y="153"/>
                    <a:pt x="976" y="150"/>
                    <a:pt x="973" y="150"/>
                  </a:cubicBezTo>
                  <a:cubicBezTo>
                    <a:pt x="969" y="150"/>
                    <a:pt x="969" y="152"/>
                    <a:pt x="971" y="154"/>
                  </a:cubicBezTo>
                  <a:cubicBezTo>
                    <a:pt x="973" y="156"/>
                    <a:pt x="968" y="157"/>
                    <a:pt x="964" y="156"/>
                  </a:cubicBezTo>
                  <a:cubicBezTo>
                    <a:pt x="960" y="156"/>
                    <a:pt x="954" y="158"/>
                    <a:pt x="957" y="161"/>
                  </a:cubicBezTo>
                  <a:cubicBezTo>
                    <a:pt x="959" y="164"/>
                    <a:pt x="961" y="160"/>
                    <a:pt x="963" y="161"/>
                  </a:cubicBezTo>
                  <a:cubicBezTo>
                    <a:pt x="965" y="162"/>
                    <a:pt x="958" y="164"/>
                    <a:pt x="961" y="166"/>
                  </a:cubicBezTo>
                  <a:cubicBezTo>
                    <a:pt x="964" y="167"/>
                    <a:pt x="963" y="170"/>
                    <a:pt x="963" y="171"/>
                  </a:cubicBezTo>
                  <a:cubicBezTo>
                    <a:pt x="963" y="173"/>
                    <a:pt x="959" y="173"/>
                    <a:pt x="957" y="171"/>
                  </a:cubicBezTo>
                  <a:cubicBezTo>
                    <a:pt x="955" y="169"/>
                    <a:pt x="952" y="171"/>
                    <a:pt x="949" y="171"/>
                  </a:cubicBezTo>
                  <a:cubicBezTo>
                    <a:pt x="946" y="170"/>
                    <a:pt x="943" y="172"/>
                    <a:pt x="947" y="172"/>
                  </a:cubicBezTo>
                  <a:cubicBezTo>
                    <a:pt x="950" y="173"/>
                    <a:pt x="952" y="175"/>
                    <a:pt x="947" y="176"/>
                  </a:cubicBezTo>
                  <a:cubicBezTo>
                    <a:pt x="942" y="176"/>
                    <a:pt x="943" y="171"/>
                    <a:pt x="940" y="172"/>
                  </a:cubicBezTo>
                  <a:cubicBezTo>
                    <a:pt x="938" y="172"/>
                    <a:pt x="931" y="170"/>
                    <a:pt x="928" y="170"/>
                  </a:cubicBezTo>
                  <a:cubicBezTo>
                    <a:pt x="925" y="170"/>
                    <a:pt x="923" y="172"/>
                    <a:pt x="919" y="173"/>
                  </a:cubicBezTo>
                  <a:cubicBezTo>
                    <a:pt x="914" y="173"/>
                    <a:pt x="908" y="171"/>
                    <a:pt x="907" y="168"/>
                  </a:cubicBezTo>
                  <a:cubicBezTo>
                    <a:pt x="905" y="166"/>
                    <a:pt x="904" y="165"/>
                    <a:pt x="902" y="168"/>
                  </a:cubicBezTo>
                  <a:cubicBezTo>
                    <a:pt x="900" y="171"/>
                    <a:pt x="900" y="176"/>
                    <a:pt x="898" y="176"/>
                  </a:cubicBezTo>
                  <a:cubicBezTo>
                    <a:pt x="896" y="176"/>
                    <a:pt x="895" y="181"/>
                    <a:pt x="893" y="182"/>
                  </a:cubicBezTo>
                  <a:cubicBezTo>
                    <a:pt x="891" y="184"/>
                    <a:pt x="890" y="181"/>
                    <a:pt x="888" y="181"/>
                  </a:cubicBezTo>
                  <a:cubicBezTo>
                    <a:pt x="885" y="181"/>
                    <a:pt x="876" y="172"/>
                    <a:pt x="876" y="170"/>
                  </a:cubicBezTo>
                  <a:cubicBezTo>
                    <a:pt x="875" y="167"/>
                    <a:pt x="870" y="163"/>
                    <a:pt x="868" y="162"/>
                  </a:cubicBezTo>
                  <a:cubicBezTo>
                    <a:pt x="867" y="161"/>
                    <a:pt x="870" y="160"/>
                    <a:pt x="872" y="162"/>
                  </a:cubicBezTo>
                  <a:cubicBezTo>
                    <a:pt x="873" y="163"/>
                    <a:pt x="876" y="163"/>
                    <a:pt x="877" y="162"/>
                  </a:cubicBezTo>
                  <a:cubicBezTo>
                    <a:pt x="879" y="162"/>
                    <a:pt x="879" y="157"/>
                    <a:pt x="876" y="157"/>
                  </a:cubicBezTo>
                  <a:cubicBezTo>
                    <a:pt x="873" y="157"/>
                    <a:pt x="874" y="154"/>
                    <a:pt x="875" y="154"/>
                  </a:cubicBezTo>
                  <a:cubicBezTo>
                    <a:pt x="877" y="153"/>
                    <a:pt x="872" y="149"/>
                    <a:pt x="874" y="148"/>
                  </a:cubicBezTo>
                  <a:cubicBezTo>
                    <a:pt x="876" y="148"/>
                    <a:pt x="875" y="146"/>
                    <a:pt x="872" y="145"/>
                  </a:cubicBezTo>
                  <a:cubicBezTo>
                    <a:pt x="870" y="145"/>
                    <a:pt x="867" y="143"/>
                    <a:pt x="867" y="142"/>
                  </a:cubicBezTo>
                  <a:cubicBezTo>
                    <a:pt x="867" y="140"/>
                    <a:pt x="856" y="140"/>
                    <a:pt x="856" y="142"/>
                  </a:cubicBezTo>
                  <a:cubicBezTo>
                    <a:pt x="857" y="144"/>
                    <a:pt x="852" y="143"/>
                    <a:pt x="853" y="141"/>
                  </a:cubicBezTo>
                  <a:cubicBezTo>
                    <a:pt x="854" y="140"/>
                    <a:pt x="849" y="140"/>
                    <a:pt x="844" y="139"/>
                  </a:cubicBezTo>
                  <a:cubicBezTo>
                    <a:pt x="839" y="137"/>
                    <a:pt x="839" y="134"/>
                    <a:pt x="837" y="134"/>
                  </a:cubicBezTo>
                  <a:cubicBezTo>
                    <a:pt x="835" y="133"/>
                    <a:pt x="836" y="139"/>
                    <a:pt x="833" y="137"/>
                  </a:cubicBezTo>
                  <a:cubicBezTo>
                    <a:pt x="830" y="136"/>
                    <a:pt x="828" y="139"/>
                    <a:pt x="829" y="142"/>
                  </a:cubicBezTo>
                  <a:cubicBezTo>
                    <a:pt x="830" y="145"/>
                    <a:pt x="829" y="145"/>
                    <a:pt x="829" y="148"/>
                  </a:cubicBezTo>
                  <a:cubicBezTo>
                    <a:pt x="829" y="150"/>
                    <a:pt x="827" y="149"/>
                    <a:pt x="824" y="148"/>
                  </a:cubicBezTo>
                  <a:cubicBezTo>
                    <a:pt x="821" y="147"/>
                    <a:pt x="821" y="151"/>
                    <a:pt x="814" y="149"/>
                  </a:cubicBezTo>
                  <a:cubicBezTo>
                    <a:pt x="808" y="147"/>
                    <a:pt x="805" y="149"/>
                    <a:pt x="804" y="147"/>
                  </a:cubicBezTo>
                  <a:cubicBezTo>
                    <a:pt x="802" y="145"/>
                    <a:pt x="800" y="145"/>
                    <a:pt x="800" y="146"/>
                  </a:cubicBezTo>
                  <a:cubicBezTo>
                    <a:pt x="800" y="148"/>
                    <a:pt x="790" y="147"/>
                    <a:pt x="789" y="145"/>
                  </a:cubicBezTo>
                  <a:cubicBezTo>
                    <a:pt x="788" y="142"/>
                    <a:pt x="791" y="142"/>
                    <a:pt x="792" y="141"/>
                  </a:cubicBezTo>
                  <a:cubicBezTo>
                    <a:pt x="794" y="140"/>
                    <a:pt x="790" y="139"/>
                    <a:pt x="785" y="140"/>
                  </a:cubicBezTo>
                  <a:cubicBezTo>
                    <a:pt x="779" y="140"/>
                    <a:pt x="776" y="137"/>
                    <a:pt x="770" y="137"/>
                  </a:cubicBezTo>
                  <a:cubicBezTo>
                    <a:pt x="764" y="138"/>
                    <a:pt x="752" y="139"/>
                    <a:pt x="750" y="140"/>
                  </a:cubicBezTo>
                  <a:cubicBezTo>
                    <a:pt x="748" y="141"/>
                    <a:pt x="751" y="144"/>
                    <a:pt x="749" y="144"/>
                  </a:cubicBezTo>
                  <a:cubicBezTo>
                    <a:pt x="746" y="144"/>
                    <a:pt x="748" y="139"/>
                    <a:pt x="747" y="136"/>
                  </a:cubicBezTo>
                  <a:cubicBezTo>
                    <a:pt x="747" y="134"/>
                    <a:pt x="743" y="133"/>
                    <a:pt x="743" y="135"/>
                  </a:cubicBezTo>
                  <a:cubicBezTo>
                    <a:pt x="744" y="137"/>
                    <a:pt x="737" y="138"/>
                    <a:pt x="735" y="137"/>
                  </a:cubicBezTo>
                  <a:cubicBezTo>
                    <a:pt x="733" y="135"/>
                    <a:pt x="730" y="133"/>
                    <a:pt x="726" y="132"/>
                  </a:cubicBezTo>
                  <a:cubicBezTo>
                    <a:pt x="721" y="131"/>
                    <a:pt x="715" y="136"/>
                    <a:pt x="717" y="137"/>
                  </a:cubicBezTo>
                  <a:cubicBezTo>
                    <a:pt x="718" y="139"/>
                    <a:pt x="721" y="137"/>
                    <a:pt x="722" y="138"/>
                  </a:cubicBezTo>
                  <a:cubicBezTo>
                    <a:pt x="722" y="140"/>
                    <a:pt x="712" y="140"/>
                    <a:pt x="712" y="141"/>
                  </a:cubicBezTo>
                  <a:cubicBezTo>
                    <a:pt x="712" y="143"/>
                    <a:pt x="702" y="145"/>
                    <a:pt x="699" y="146"/>
                  </a:cubicBezTo>
                  <a:cubicBezTo>
                    <a:pt x="692" y="147"/>
                    <a:pt x="690" y="147"/>
                    <a:pt x="686" y="150"/>
                  </a:cubicBezTo>
                  <a:cubicBezTo>
                    <a:pt x="683" y="153"/>
                    <a:pt x="685" y="147"/>
                    <a:pt x="688" y="144"/>
                  </a:cubicBezTo>
                  <a:cubicBezTo>
                    <a:pt x="691" y="141"/>
                    <a:pt x="694" y="142"/>
                    <a:pt x="696" y="140"/>
                  </a:cubicBezTo>
                  <a:cubicBezTo>
                    <a:pt x="697" y="138"/>
                    <a:pt x="700" y="138"/>
                    <a:pt x="705" y="137"/>
                  </a:cubicBezTo>
                  <a:cubicBezTo>
                    <a:pt x="709" y="137"/>
                    <a:pt x="709" y="134"/>
                    <a:pt x="711" y="133"/>
                  </a:cubicBezTo>
                  <a:cubicBezTo>
                    <a:pt x="713" y="132"/>
                    <a:pt x="718" y="130"/>
                    <a:pt x="719" y="128"/>
                  </a:cubicBezTo>
                  <a:cubicBezTo>
                    <a:pt x="720" y="126"/>
                    <a:pt x="731" y="122"/>
                    <a:pt x="733" y="122"/>
                  </a:cubicBezTo>
                  <a:cubicBezTo>
                    <a:pt x="735" y="123"/>
                    <a:pt x="736" y="118"/>
                    <a:pt x="737" y="118"/>
                  </a:cubicBezTo>
                  <a:cubicBezTo>
                    <a:pt x="738" y="118"/>
                    <a:pt x="744" y="115"/>
                    <a:pt x="747" y="114"/>
                  </a:cubicBezTo>
                  <a:cubicBezTo>
                    <a:pt x="749" y="113"/>
                    <a:pt x="750" y="111"/>
                    <a:pt x="750" y="109"/>
                  </a:cubicBezTo>
                  <a:cubicBezTo>
                    <a:pt x="750" y="108"/>
                    <a:pt x="747" y="108"/>
                    <a:pt x="747" y="107"/>
                  </a:cubicBezTo>
                  <a:cubicBezTo>
                    <a:pt x="746" y="105"/>
                    <a:pt x="748" y="106"/>
                    <a:pt x="751" y="105"/>
                  </a:cubicBezTo>
                  <a:cubicBezTo>
                    <a:pt x="753" y="104"/>
                    <a:pt x="751" y="101"/>
                    <a:pt x="749" y="102"/>
                  </a:cubicBezTo>
                  <a:cubicBezTo>
                    <a:pt x="747" y="102"/>
                    <a:pt x="750" y="100"/>
                    <a:pt x="748" y="98"/>
                  </a:cubicBezTo>
                  <a:cubicBezTo>
                    <a:pt x="746" y="96"/>
                    <a:pt x="743" y="99"/>
                    <a:pt x="743" y="97"/>
                  </a:cubicBezTo>
                  <a:cubicBezTo>
                    <a:pt x="743" y="94"/>
                    <a:pt x="743" y="92"/>
                    <a:pt x="741" y="90"/>
                  </a:cubicBezTo>
                  <a:cubicBezTo>
                    <a:pt x="740" y="89"/>
                    <a:pt x="737" y="93"/>
                    <a:pt x="734" y="90"/>
                  </a:cubicBezTo>
                  <a:cubicBezTo>
                    <a:pt x="731" y="88"/>
                    <a:pt x="723" y="87"/>
                    <a:pt x="723" y="88"/>
                  </a:cubicBezTo>
                  <a:cubicBezTo>
                    <a:pt x="723" y="89"/>
                    <a:pt x="718" y="86"/>
                    <a:pt x="718" y="87"/>
                  </a:cubicBezTo>
                  <a:cubicBezTo>
                    <a:pt x="717" y="88"/>
                    <a:pt x="710" y="88"/>
                    <a:pt x="708" y="87"/>
                  </a:cubicBezTo>
                  <a:cubicBezTo>
                    <a:pt x="706" y="87"/>
                    <a:pt x="703" y="88"/>
                    <a:pt x="702" y="90"/>
                  </a:cubicBezTo>
                  <a:cubicBezTo>
                    <a:pt x="702" y="93"/>
                    <a:pt x="694" y="92"/>
                    <a:pt x="692" y="91"/>
                  </a:cubicBezTo>
                  <a:cubicBezTo>
                    <a:pt x="691" y="91"/>
                    <a:pt x="698" y="85"/>
                    <a:pt x="698" y="84"/>
                  </a:cubicBezTo>
                  <a:cubicBezTo>
                    <a:pt x="698" y="83"/>
                    <a:pt x="686" y="84"/>
                    <a:pt x="685" y="83"/>
                  </a:cubicBezTo>
                  <a:cubicBezTo>
                    <a:pt x="684" y="82"/>
                    <a:pt x="678" y="81"/>
                    <a:pt x="675" y="81"/>
                  </a:cubicBezTo>
                  <a:cubicBezTo>
                    <a:pt x="673" y="82"/>
                    <a:pt x="675" y="81"/>
                    <a:pt x="678" y="81"/>
                  </a:cubicBezTo>
                  <a:cubicBezTo>
                    <a:pt x="680" y="80"/>
                    <a:pt x="683" y="78"/>
                    <a:pt x="685" y="78"/>
                  </a:cubicBezTo>
                  <a:cubicBezTo>
                    <a:pt x="688" y="77"/>
                    <a:pt x="687" y="76"/>
                    <a:pt x="686" y="75"/>
                  </a:cubicBezTo>
                  <a:cubicBezTo>
                    <a:pt x="685" y="73"/>
                    <a:pt x="682" y="74"/>
                    <a:pt x="679" y="73"/>
                  </a:cubicBezTo>
                  <a:cubicBezTo>
                    <a:pt x="677" y="72"/>
                    <a:pt x="673" y="71"/>
                    <a:pt x="671" y="71"/>
                  </a:cubicBezTo>
                  <a:cubicBezTo>
                    <a:pt x="669" y="71"/>
                    <a:pt x="666" y="72"/>
                    <a:pt x="660" y="73"/>
                  </a:cubicBezTo>
                  <a:cubicBezTo>
                    <a:pt x="655" y="74"/>
                    <a:pt x="654" y="78"/>
                    <a:pt x="652" y="80"/>
                  </a:cubicBezTo>
                  <a:cubicBezTo>
                    <a:pt x="649" y="81"/>
                    <a:pt x="644" y="86"/>
                    <a:pt x="646" y="87"/>
                  </a:cubicBezTo>
                  <a:cubicBezTo>
                    <a:pt x="648" y="87"/>
                    <a:pt x="647" y="89"/>
                    <a:pt x="648" y="90"/>
                  </a:cubicBezTo>
                  <a:cubicBezTo>
                    <a:pt x="648" y="92"/>
                    <a:pt x="646" y="92"/>
                    <a:pt x="643" y="92"/>
                  </a:cubicBezTo>
                  <a:cubicBezTo>
                    <a:pt x="640" y="91"/>
                    <a:pt x="631" y="91"/>
                    <a:pt x="631" y="93"/>
                  </a:cubicBezTo>
                  <a:cubicBezTo>
                    <a:pt x="631" y="95"/>
                    <a:pt x="636" y="96"/>
                    <a:pt x="636" y="97"/>
                  </a:cubicBezTo>
                  <a:cubicBezTo>
                    <a:pt x="636" y="98"/>
                    <a:pt x="632" y="97"/>
                    <a:pt x="630" y="96"/>
                  </a:cubicBezTo>
                  <a:cubicBezTo>
                    <a:pt x="628" y="95"/>
                    <a:pt x="624" y="96"/>
                    <a:pt x="623" y="98"/>
                  </a:cubicBezTo>
                  <a:cubicBezTo>
                    <a:pt x="622" y="100"/>
                    <a:pt x="619" y="99"/>
                    <a:pt x="618" y="99"/>
                  </a:cubicBezTo>
                  <a:cubicBezTo>
                    <a:pt x="617" y="98"/>
                    <a:pt x="614" y="100"/>
                    <a:pt x="613" y="99"/>
                  </a:cubicBezTo>
                  <a:cubicBezTo>
                    <a:pt x="611" y="98"/>
                    <a:pt x="616" y="96"/>
                    <a:pt x="615" y="95"/>
                  </a:cubicBezTo>
                  <a:cubicBezTo>
                    <a:pt x="614" y="93"/>
                    <a:pt x="608" y="94"/>
                    <a:pt x="607" y="97"/>
                  </a:cubicBezTo>
                  <a:cubicBezTo>
                    <a:pt x="607" y="99"/>
                    <a:pt x="603" y="95"/>
                    <a:pt x="602" y="96"/>
                  </a:cubicBezTo>
                  <a:cubicBezTo>
                    <a:pt x="601" y="96"/>
                    <a:pt x="599" y="97"/>
                    <a:pt x="597" y="98"/>
                  </a:cubicBezTo>
                  <a:cubicBezTo>
                    <a:pt x="594" y="99"/>
                    <a:pt x="590" y="97"/>
                    <a:pt x="589" y="99"/>
                  </a:cubicBezTo>
                  <a:cubicBezTo>
                    <a:pt x="588" y="101"/>
                    <a:pt x="594" y="102"/>
                    <a:pt x="594" y="102"/>
                  </a:cubicBezTo>
                  <a:cubicBezTo>
                    <a:pt x="594" y="103"/>
                    <a:pt x="581" y="103"/>
                    <a:pt x="580" y="104"/>
                  </a:cubicBezTo>
                  <a:cubicBezTo>
                    <a:pt x="580" y="106"/>
                    <a:pt x="576" y="106"/>
                    <a:pt x="570" y="106"/>
                  </a:cubicBezTo>
                  <a:cubicBezTo>
                    <a:pt x="565" y="106"/>
                    <a:pt x="567" y="109"/>
                    <a:pt x="563" y="109"/>
                  </a:cubicBezTo>
                  <a:cubicBezTo>
                    <a:pt x="559" y="110"/>
                    <a:pt x="557" y="110"/>
                    <a:pt x="555" y="113"/>
                  </a:cubicBezTo>
                  <a:cubicBezTo>
                    <a:pt x="554" y="115"/>
                    <a:pt x="550" y="115"/>
                    <a:pt x="549" y="113"/>
                  </a:cubicBezTo>
                  <a:cubicBezTo>
                    <a:pt x="548" y="112"/>
                    <a:pt x="544" y="114"/>
                    <a:pt x="546" y="114"/>
                  </a:cubicBezTo>
                  <a:cubicBezTo>
                    <a:pt x="548" y="115"/>
                    <a:pt x="546" y="117"/>
                    <a:pt x="545" y="116"/>
                  </a:cubicBezTo>
                  <a:cubicBezTo>
                    <a:pt x="543" y="116"/>
                    <a:pt x="540" y="119"/>
                    <a:pt x="542" y="118"/>
                  </a:cubicBezTo>
                  <a:cubicBezTo>
                    <a:pt x="544" y="118"/>
                    <a:pt x="545" y="120"/>
                    <a:pt x="544" y="121"/>
                  </a:cubicBezTo>
                  <a:cubicBezTo>
                    <a:pt x="543" y="123"/>
                    <a:pt x="538" y="120"/>
                    <a:pt x="537" y="121"/>
                  </a:cubicBezTo>
                  <a:cubicBezTo>
                    <a:pt x="536" y="122"/>
                    <a:pt x="539" y="124"/>
                    <a:pt x="541" y="123"/>
                  </a:cubicBezTo>
                  <a:cubicBezTo>
                    <a:pt x="543" y="123"/>
                    <a:pt x="545" y="125"/>
                    <a:pt x="545" y="126"/>
                  </a:cubicBezTo>
                  <a:cubicBezTo>
                    <a:pt x="545" y="128"/>
                    <a:pt x="540" y="125"/>
                    <a:pt x="539" y="126"/>
                  </a:cubicBezTo>
                  <a:cubicBezTo>
                    <a:pt x="538" y="128"/>
                    <a:pt x="540" y="128"/>
                    <a:pt x="542" y="129"/>
                  </a:cubicBezTo>
                  <a:cubicBezTo>
                    <a:pt x="544" y="129"/>
                    <a:pt x="543" y="130"/>
                    <a:pt x="545" y="131"/>
                  </a:cubicBezTo>
                  <a:cubicBezTo>
                    <a:pt x="545" y="132"/>
                    <a:pt x="545" y="132"/>
                    <a:pt x="545" y="132"/>
                  </a:cubicBezTo>
                  <a:cubicBezTo>
                    <a:pt x="546" y="133"/>
                    <a:pt x="544" y="134"/>
                    <a:pt x="544" y="135"/>
                  </a:cubicBezTo>
                  <a:cubicBezTo>
                    <a:pt x="544" y="137"/>
                    <a:pt x="542" y="137"/>
                    <a:pt x="542" y="136"/>
                  </a:cubicBezTo>
                  <a:cubicBezTo>
                    <a:pt x="542" y="135"/>
                    <a:pt x="536" y="134"/>
                    <a:pt x="534" y="136"/>
                  </a:cubicBezTo>
                  <a:cubicBezTo>
                    <a:pt x="533" y="137"/>
                    <a:pt x="532" y="138"/>
                    <a:pt x="530" y="137"/>
                  </a:cubicBezTo>
                  <a:cubicBezTo>
                    <a:pt x="529" y="135"/>
                    <a:pt x="524" y="137"/>
                    <a:pt x="519" y="137"/>
                  </a:cubicBezTo>
                  <a:cubicBezTo>
                    <a:pt x="513" y="138"/>
                    <a:pt x="501" y="138"/>
                    <a:pt x="498" y="139"/>
                  </a:cubicBezTo>
                  <a:cubicBezTo>
                    <a:pt x="495" y="140"/>
                    <a:pt x="492" y="144"/>
                    <a:pt x="495" y="147"/>
                  </a:cubicBezTo>
                  <a:cubicBezTo>
                    <a:pt x="498" y="150"/>
                    <a:pt x="495" y="151"/>
                    <a:pt x="495" y="153"/>
                  </a:cubicBezTo>
                  <a:cubicBezTo>
                    <a:pt x="495" y="155"/>
                    <a:pt x="502" y="158"/>
                    <a:pt x="506" y="159"/>
                  </a:cubicBezTo>
                  <a:cubicBezTo>
                    <a:pt x="510" y="159"/>
                    <a:pt x="513" y="164"/>
                    <a:pt x="511" y="167"/>
                  </a:cubicBezTo>
                  <a:cubicBezTo>
                    <a:pt x="508" y="169"/>
                    <a:pt x="502" y="166"/>
                    <a:pt x="497" y="162"/>
                  </a:cubicBezTo>
                  <a:cubicBezTo>
                    <a:pt x="492" y="159"/>
                    <a:pt x="482" y="157"/>
                    <a:pt x="479" y="157"/>
                  </a:cubicBezTo>
                  <a:cubicBezTo>
                    <a:pt x="475" y="158"/>
                    <a:pt x="477" y="154"/>
                    <a:pt x="473" y="154"/>
                  </a:cubicBezTo>
                  <a:cubicBezTo>
                    <a:pt x="468" y="155"/>
                    <a:pt x="465" y="159"/>
                    <a:pt x="468" y="159"/>
                  </a:cubicBezTo>
                  <a:cubicBezTo>
                    <a:pt x="471" y="159"/>
                    <a:pt x="472" y="158"/>
                    <a:pt x="471" y="160"/>
                  </a:cubicBezTo>
                  <a:cubicBezTo>
                    <a:pt x="469" y="161"/>
                    <a:pt x="472" y="161"/>
                    <a:pt x="475" y="162"/>
                  </a:cubicBezTo>
                  <a:cubicBezTo>
                    <a:pt x="479" y="164"/>
                    <a:pt x="472" y="166"/>
                    <a:pt x="469" y="164"/>
                  </a:cubicBezTo>
                  <a:cubicBezTo>
                    <a:pt x="465" y="161"/>
                    <a:pt x="461" y="163"/>
                    <a:pt x="460" y="165"/>
                  </a:cubicBezTo>
                  <a:cubicBezTo>
                    <a:pt x="459" y="167"/>
                    <a:pt x="464" y="173"/>
                    <a:pt x="471" y="174"/>
                  </a:cubicBezTo>
                  <a:cubicBezTo>
                    <a:pt x="477" y="175"/>
                    <a:pt x="475" y="177"/>
                    <a:pt x="478" y="178"/>
                  </a:cubicBezTo>
                  <a:cubicBezTo>
                    <a:pt x="481" y="179"/>
                    <a:pt x="479" y="180"/>
                    <a:pt x="477" y="180"/>
                  </a:cubicBezTo>
                  <a:cubicBezTo>
                    <a:pt x="475" y="180"/>
                    <a:pt x="471" y="177"/>
                    <a:pt x="467" y="175"/>
                  </a:cubicBezTo>
                  <a:cubicBezTo>
                    <a:pt x="464" y="174"/>
                    <a:pt x="456" y="176"/>
                    <a:pt x="454" y="174"/>
                  </a:cubicBezTo>
                  <a:cubicBezTo>
                    <a:pt x="452" y="172"/>
                    <a:pt x="455" y="170"/>
                    <a:pt x="453" y="169"/>
                  </a:cubicBezTo>
                  <a:cubicBezTo>
                    <a:pt x="452" y="167"/>
                    <a:pt x="453" y="164"/>
                    <a:pt x="455" y="161"/>
                  </a:cubicBezTo>
                  <a:cubicBezTo>
                    <a:pt x="457" y="158"/>
                    <a:pt x="455" y="152"/>
                    <a:pt x="452" y="151"/>
                  </a:cubicBezTo>
                  <a:cubicBezTo>
                    <a:pt x="449" y="150"/>
                    <a:pt x="449" y="153"/>
                    <a:pt x="450" y="154"/>
                  </a:cubicBezTo>
                  <a:cubicBezTo>
                    <a:pt x="450" y="155"/>
                    <a:pt x="450" y="160"/>
                    <a:pt x="448" y="163"/>
                  </a:cubicBezTo>
                  <a:cubicBezTo>
                    <a:pt x="445" y="166"/>
                    <a:pt x="438" y="166"/>
                    <a:pt x="438" y="168"/>
                  </a:cubicBezTo>
                  <a:cubicBezTo>
                    <a:pt x="438" y="170"/>
                    <a:pt x="433" y="171"/>
                    <a:pt x="435" y="173"/>
                  </a:cubicBezTo>
                  <a:cubicBezTo>
                    <a:pt x="436" y="174"/>
                    <a:pt x="443" y="181"/>
                    <a:pt x="444" y="184"/>
                  </a:cubicBezTo>
                  <a:cubicBezTo>
                    <a:pt x="445" y="186"/>
                    <a:pt x="438" y="193"/>
                    <a:pt x="439" y="197"/>
                  </a:cubicBezTo>
                  <a:cubicBezTo>
                    <a:pt x="440" y="201"/>
                    <a:pt x="438" y="203"/>
                    <a:pt x="440" y="205"/>
                  </a:cubicBezTo>
                  <a:cubicBezTo>
                    <a:pt x="441" y="207"/>
                    <a:pt x="444" y="205"/>
                    <a:pt x="446" y="206"/>
                  </a:cubicBezTo>
                  <a:cubicBezTo>
                    <a:pt x="448" y="207"/>
                    <a:pt x="451" y="205"/>
                    <a:pt x="455" y="204"/>
                  </a:cubicBezTo>
                  <a:cubicBezTo>
                    <a:pt x="460" y="203"/>
                    <a:pt x="468" y="208"/>
                    <a:pt x="471" y="210"/>
                  </a:cubicBezTo>
                  <a:cubicBezTo>
                    <a:pt x="474" y="211"/>
                    <a:pt x="472" y="213"/>
                    <a:pt x="474" y="216"/>
                  </a:cubicBezTo>
                  <a:cubicBezTo>
                    <a:pt x="475" y="218"/>
                    <a:pt x="470" y="218"/>
                    <a:pt x="470" y="222"/>
                  </a:cubicBezTo>
                  <a:cubicBezTo>
                    <a:pt x="470" y="225"/>
                    <a:pt x="479" y="227"/>
                    <a:pt x="479" y="228"/>
                  </a:cubicBezTo>
                  <a:cubicBezTo>
                    <a:pt x="480" y="229"/>
                    <a:pt x="473" y="228"/>
                    <a:pt x="470" y="227"/>
                  </a:cubicBezTo>
                  <a:cubicBezTo>
                    <a:pt x="467" y="226"/>
                    <a:pt x="467" y="223"/>
                    <a:pt x="466" y="222"/>
                  </a:cubicBezTo>
                  <a:cubicBezTo>
                    <a:pt x="466" y="221"/>
                    <a:pt x="468" y="218"/>
                    <a:pt x="468" y="216"/>
                  </a:cubicBezTo>
                  <a:cubicBezTo>
                    <a:pt x="469" y="214"/>
                    <a:pt x="465" y="213"/>
                    <a:pt x="464" y="211"/>
                  </a:cubicBezTo>
                  <a:cubicBezTo>
                    <a:pt x="463" y="210"/>
                    <a:pt x="461" y="207"/>
                    <a:pt x="459" y="208"/>
                  </a:cubicBezTo>
                  <a:cubicBezTo>
                    <a:pt x="457" y="208"/>
                    <a:pt x="449" y="209"/>
                    <a:pt x="447" y="211"/>
                  </a:cubicBezTo>
                  <a:cubicBezTo>
                    <a:pt x="445" y="213"/>
                    <a:pt x="447" y="219"/>
                    <a:pt x="449" y="222"/>
                  </a:cubicBezTo>
                  <a:cubicBezTo>
                    <a:pt x="450" y="225"/>
                    <a:pt x="442" y="229"/>
                    <a:pt x="442" y="232"/>
                  </a:cubicBezTo>
                  <a:cubicBezTo>
                    <a:pt x="442" y="234"/>
                    <a:pt x="439" y="235"/>
                    <a:pt x="436" y="237"/>
                  </a:cubicBezTo>
                  <a:cubicBezTo>
                    <a:pt x="432" y="239"/>
                    <a:pt x="428" y="240"/>
                    <a:pt x="428" y="244"/>
                  </a:cubicBezTo>
                  <a:cubicBezTo>
                    <a:pt x="429" y="247"/>
                    <a:pt x="424" y="245"/>
                    <a:pt x="421" y="244"/>
                  </a:cubicBezTo>
                  <a:cubicBezTo>
                    <a:pt x="419" y="242"/>
                    <a:pt x="416" y="244"/>
                    <a:pt x="412" y="244"/>
                  </a:cubicBezTo>
                  <a:cubicBezTo>
                    <a:pt x="408" y="244"/>
                    <a:pt x="408" y="241"/>
                    <a:pt x="406" y="242"/>
                  </a:cubicBezTo>
                  <a:cubicBezTo>
                    <a:pt x="403" y="243"/>
                    <a:pt x="401" y="241"/>
                    <a:pt x="402" y="239"/>
                  </a:cubicBezTo>
                  <a:cubicBezTo>
                    <a:pt x="402" y="237"/>
                    <a:pt x="406" y="238"/>
                    <a:pt x="406" y="240"/>
                  </a:cubicBezTo>
                  <a:cubicBezTo>
                    <a:pt x="406" y="241"/>
                    <a:pt x="408" y="241"/>
                    <a:pt x="411" y="239"/>
                  </a:cubicBezTo>
                  <a:cubicBezTo>
                    <a:pt x="413" y="238"/>
                    <a:pt x="412" y="241"/>
                    <a:pt x="415" y="241"/>
                  </a:cubicBezTo>
                  <a:cubicBezTo>
                    <a:pt x="419" y="242"/>
                    <a:pt x="417" y="240"/>
                    <a:pt x="419" y="240"/>
                  </a:cubicBezTo>
                  <a:cubicBezTo>
                    <a:pt x="422" y="240"/>
                    <a:pt x="422" y="239"/>
                    <a:pt x="421" y="238"/>
                  </a:cubicBezTo>
                  <a:cubicBezTo>
                    <a:pt x="420" y="237"/>
                    <a:pt x="423" y="236"/>
                    <a:pt x="425" y="235"/>
                  </a:cubicBezTo>
                  <a:cubicBezTo>
                    <a:pt x="427" y="234"/>
                    <a:pt x="426" y="231"/>
                    <a:pt x="427" y="231"/>
                  </a:cubicBezTo>
                  <a:cubicBezTo>
                    <a:pt x="429" y="230"/>
                    <a:pt x="428" y="228"/>
                    <a:pt x="429" y="228"/>
                  </a:cubicBezTo>
                  <a:cubicBezTo>
                    <a:pt x="431" y="228"/>
                    <a:pt x="432" y="225"/>
                    <a:pt x="433" y="225"/>
                  </a:cubicBezTo>
                  <a:cubicBezTo>
                    <a:pt x="435" y="225"/>
                    <a:pt x="436" y="223"/>
                    <a:pt x="435" y="222"/>
                  </a:cubicBezTo>
                  <a:cubicBezTo>
                    <a:pt x="434" y="220"/>
                    <a:pt x="435" y="217"/>
                    <a:pt x="437" y="216"/>
                  </a:cubicBezTo>
                  <a:cubicBezTo>
                    <a:pt x="438" y="216"/>
                    <a:pt x="439" y="214"/>
                    <a:pt x="437" y="213"/>
                  </a:cubicBezTo>
                  <a:cubicBezTo>
                    <a:pt x="436" y="212"/>
                    <a:pt x="431" y="209"/>
                    <a:pt x="431" y="206"/>
                  </a:cubicBezTo>
                  <a:cubicBezTo>
                    <a:pt x="431" y="204"/>
                    <a:pt x="430" y="200"/>
                    <a:pt x="431" y="198"/>
                  </a:cubicBezTo>
                  <a:cubicBezTo>
                    <a:pt x="431" y="196"/>
                    <a:pt x="431" y="193"/>
                    <a:pt x="431" y="191"/>
                  </a:cubicBezTo>
                  <a:cubicBezTo>
                    <a:pt x="430" y="188"/>
                    <a:pt x="432" y="186"/>
                    <a:pt x="433" y="182"/>
                  </a:cubicBezTo>
                  <a:cubicBezTo>
                    <a:pt x="433" y="178"/>
                    <a:pt x="428" y="174"/>
                    <a:pt x="426" y="173"/>
                  </a:cubicBezTo>
                  <a:cubicBezTo>
                    <a:pt x="424" y="172"/>
                    <a:pt x="425" y="170"/>
                    <a:pt x="429" y="167"/>
                  </a:cubicBezTo>
                  <a:cubicBezTo>
                    <a:pt x="432" y="164"/>
                    <a:pt x="432" y="155"/>
                    <a:pt x="432" y="153"/>
                  </a:cubicBezTo>
                  <a:cubicBezTo>
                    <a:pt x="432" y="151"/>
                    <a:pt x="425" y="150"/>
                    <a:pt x="422" y="150"/>
                  </a:cubicBezTo>
                  <a:cubicBezTo>
                    <a:pt x="419" y="150"/>
                    <a:pt x="409" y="150"/>
                    <a:pt x="407" y="149"/>
                  </a:cubicBezTo>
                  <a:cubicBezTo>
                    <a:pt x="404" y="149"/>
                    <a:pt x="403" y="151"/>
                    <a:pt x="402" y="154"/>
                  </a:cubicBezTo>
                  <a:cubicBezTo>
                    <a:pt x="401" y="156"/>
                    <a:pt x="398" y="160"/>
                    <a:pt x="397" y="165"/>
                  </a:cubicBezTo>
                  <a:cubicBezTo>
                    <a:pt x="395" y="170"/>
                    <a:pt x="389" y="172"/>
                    <a:pt x="386" y="173"/>
                  </a:cubicBezTo>
                  <a:cubicBezTo>
                    <a:pt x="383" y="174"/>
                    <a:pt x="382" y="178"/>
                    <a:pt x="383" y="180"/>
                  </a:cubicBezTo>
                  <a:cubicBezTo>
                    <a:pt x="384" y="182"/>
                    <a:pt x="386" y="181"/>
                    <a:pt x="387" y="181"/>
                  </a:cubicBezTo>
                  <a:cubicBezTo>
                    <a:pt x="389" y="182"/>
                    <a:pt x="387" y="187"/>
                    <a:pt x="386" y="188"/>
                  </a:cubicBezTo>
                  <a:cubicBezTo>
                    <a:pt x="386" y="188"/>
                    <a:pt x="388" y="190"/>
                    <a:pt x="386" y="192"/>
                  </a:cubicBezTo>
                  <a:cubicBezTo>
                    <a:pt x="384" y="193"/>
                    <a:pt x="382" y="196"/>
                    <a:pt x="383" y="197"/>
                  </a:cubicBezTo>
                  <a:cubicBezTo>
                    <a:pt x="384" y="198"/>
                    <a:pt x="390" y="199"/>
                    <a:pt x="393" y="201"/>
                  </a:cubicBezTo>
                  <a:cubicBezTo>
                    <a:pt x="395" y="202"/>
                    <a:pt x="394" y="205"/>
                    <a:pt x="396" y="207"/>
                  </a:cubicBezTo>
                  <a:cubicBezTo>
                    <a:pt x="398" y="210"/>
                    <a:pt x="400" y="208"/>
                    <a:pt x="401" y="210"/>
                  </a:cubicBezTo>
                  <a:cubicBezTo>
                    <a:pt x="402" y="211"/>
                    <a:pt x="398" y="217"/>
                    <a:pt x="396" y="218"/>
                  </a:cubicBezTo>
                  <a:cubicBezTo>
                    <a:pt x="394" y="218"/>
                    <a:pt x="388" y="211"/>
                    <a:pt x="386" y="210"/>
                  </a:cubicBezTo>
                  <a:cubicBezTo>
                    <a:pt x="384" y="208"/>
                    <a:pt x="377" y="206"/>
                    <a:pt x="373" y="204"/>
                  </a:cubicBezTo>
                  <a:cubicBezTo>
                    <a:pt x="370" y="202"/>
                    <a:pt x="367" y="203"/>
                    <a:pt x="363" y="200"/>
                  </a:cubicBezTo>
                  <a:cubicBezTo>
                    <a:pt x="359" y="197"/>
                    <a:pt x="355" y="196"/>
                    <a:pt x="348" y="196"/>
                  </a:cubicBezTo>
                  <a:cubicBezTo>
                    <a:pt x="340" y="196"/>
                    <a:pt x="336" y="194"/>
                    <a:pt x="333" y="195"/>
                  </a:cubicBezTo>
                  <a:cubicBezTo>
                    <a:pt x="331" y="195"/>
                    <a:pt x="332" y="192"/>
                    <a:pt x="327" y="190"/>
                  </a:cubicBezTo>
                  <a:cubicBezTo>
                    <a:pt x="323" y="188"/>
                    <a:pt x="320" y="186"/>
                    <a:pt x="317" y="187"/>
                  </a:cubicBezTo>
                  <a:cubicBezTo>
                    <a:pt x="315" y="188"/>
                    <a:pt x="316" y="193"/>
                    <a:pt x="320" y="194"/>
                  </a:cubicBezTo>
                  <a:cubicBezTo>
                    <a:pt x="324" y="194"/>
                    <a:pt x="322" y="196"/>
                    <a:pt x="326" y="196"/>
                  </a:cubicBezTo>
                  <a:cubicBezTo>
                    <a:pt x="330" y="196"/>
                    <a:pt x="331" y="197"/>
                    <a:pt x="331" y="200"/>
                  </a:cubicBezTo>
                  <a:cubicBezTo>
                    <a:pt x="331" y="202"/>
                    <a:pt x="333" y="205"/>
                    <a:pt x="334" y="206"/>
                  </a:cubicBezTo>
                  <a:cubicBezTo>
                    <a:pt x="336" y="208"/>
                    <a:pt x="335" y="211"/>
                    <a:pt x="332" y="211"/>
                  </a:cubicBezTo>
                  <a:cubicBezTo>
                    <a:pt x="329" y="211"/>
                    <a:pt x="325" y="211"/>
                    <a:pt x="326" y="214"/>
                  </a:cubicBezTo>
                  <a:cubicBezTo>
                    <a:pt x="328" y="216"/>
                    <a:pt x="326" y="216"/>
                    <a:pt x="322" y="215"/>
                  </a:cubicBezTo>
                  <a:cubicBezTo>
                    <a:pt x="319" y="214"/>
                    <a:pt x="321" y="212"/>
                    <a:pt x="322" y="210"/>
                  </a:cubicBezTo>
                  <a:cubicBezTo>
                    <a:pt x="324" y="209"/>
                    <a:pt x="319" y="208"/>
                    <a:pt x="317" y="207"/>
                  </a:cubicBezTo>
                  <a:cubicBezTo>
                    <a:pt x="315" y="206"/>
                    <a:pt x="307" y="212"/>
                    <a:pt x="305" y="213"/>
                  </a:cubicBezTo>
                  <a:cubicBezTo>
                    <a:pt x="303" y="214"/>
                    <a:pt x="297" y="212"/>
                    <a:pt x="292" y="213"/>
                  </a:cubicBezTo>
                  <a:cubicBezTo>
                    <a:pt x="286" y="214"/>
                    <a:pt x="286" y="219"/>
                    <a:pt x="284" y="218"/>
                  </a:cubicBezTo>
                  <a:cubicBezTo>
                    <a:pt x="282" y="218"/>
                    <a:pt x="276" y="219"/>
                    <a:pt x="273" y="218"/>
                  </a:cubicBezTo>
                  <a:cubicBezTo>
                    <a:pt x="271" y="216"/>
                    <a:pt x="273" y="215"/>
                    <a:pt x="275" y="215"/>
                  </a:cubicBezTo>
                  <a:cubicBezTo>
                    <a:pt x="278" y="216"/>
                    <a:pt x="279" y="215"/>
                    <a:pt x="277" y="213"/>
                  </a:cubicBezTo>
                  <a:cubicBezTo>
                    <a:pt x="276" y="211"/>
                    <a:pt x="279" y="209"/>
                    <a:pt x="279" y="208"/>
                  </a:cubicBezTo>
                  <a:cubicBezTo>
                    <a:pt x="279" y="206"/>
                    <a:pt x="270" y="210"/>
                    <a:pt x="268" y="211"/>
                  </a:cubicBezTo>
                  <a:cubicBezTo>
                    <a:pt x="266" y="212"/>
                    <a:pt x="268" y="215"/>
                    <a:pt x="266" y="215"/>
                  </a:cubicBezTo>
                  <a:cubicBezTo>
                    <a:pt x="265" y="216"/>
                    <a:pt x="265" y="214"/>
                    <a:pt x="263" y="213"/>
                  </a:cubicBezTo>
                  <a:cubicBezTo>
                    <a:pt x="261" y="213"/>
                    <a:pt x="247" y="216"/>
                    <a:pt x="244" y="219"/>
                  </a:cubicBezTo>
                  <a:cubicBezTo>
                    <a:pt x="242" y="222"/>
                    <a:pt x="237" y="222"/>
                    <a:pt x="237" y="223"/>
                  </a:cubicBezTo>
                  <a:cubicBezTo>
                    <a:pt x="237" y="225"/>
                    <a:pt x="230" y="225"/>
                    <a:pt x="228" y="226"/>
                  </a:cubicBezTo>
                  <a:cubicBezTo>
                    <a:pt x="225" y="227"/>
                    <a:pt x="227" y="232"/>
                    <a:pt x="226" y="235"/>
                  </a:cubicBezTo>
                  <a:cubicBezTo>
                    <a:pt x="225" y="237"/>
                    <a:pt x="215" y="236"/>
                    <a:pt x="212" y="236"/>
                  </a:cubicBezTo>
                  <a:cubicBezTo>
                    <a:pt x="209" y="237"/>
                    <a:pt x="208" y="231"/>
                    <a:pt x="206" y="230"/>
                  </a:cubicBezTo>
                  <a:cubicBezTo>
                    <a:pt x="204" y="230"/>
                    <a:pt x="205" y="227"/>
                    <a:pt x="206" y="225"/>
                  </a:cubicBezTo>
                  <a:cubicBezTo>
                    <a:pt x="207" y="224"/>
                    <a:pt x="208" y="225"/>
                    <a:pt x="211" y="223"/>
                  </a:cubicBezTo>
                  <a:cubicBezTo>
                    <a:pt x="214" y="221"/>
                    <a:pt x="217" y="224"/>
                    <a:pt x="219" y="223"/>
                  </a:cubicBezTo>
                  <a:cubicBezTo>
                    <a:pt x="220" y="221"/>
                    <a:pt x="214" y="218"/>
                    <a:pt x="214" y="215"/>
                  </a:cubicBezTo>
                  <a:cubicBezTo>
                    <a:pt x="213" y="212"/>
                    <a:pt x="207" y="211"/>
                    <a:pt x="203" y="212"/>
                  </a:cubicBezTo>
                  <a:cubicBezTo>
                    <a:pt x="200" y="213"/>
                    <a:pt x="196" y="212"/>
                    <a:pt x="193" y="211"/>
                  </a:cubicBezTo>
                  <a:cubicBezTo>
                    <a:pt x="191" y="210"/>
                    <a:pt x="191" y="213"/>
                    <a:pt x="195" y="214"/>
                  </a:cubicBezTo>
                  <a:cubicBezTo>
                    <a:pt x="199" y="215"/>
                    <a:pt x="197" y="218"/>
                    <a:pt x="197" y="220"/>
                  </a:cubicBezTo>
                  <a:cubicBezTo>
                    <a:pt x="198" y="222"/>
                    <a:pt x="196" y="226"/>
                    <a:pt x="194" y="229"/>
                  </a:cubicBezTo>
                  <a:cubicBezTo>
                    <a:pt x="192" y="232"/>
                    <a:pt x="194" y="232"/>
                    <a:pt x="197" y="232"/>
                  </a:cubicBezTo>
                  <a:cubicBezTo>
                    <a:pt x="200" y="231"/>
                    <a:pt x="200" y="236"/>
                    <a:pt x="200" y="239"/>
                  </a:cubicBezTo>
                  <a:cubicBezTo>
                    <a:pt x="200" y="242"/>
                    <a:pt x="197" y="243"/>
                    <a:pt x="197" y="245"/>
                  </a:cubicBezTo>
                  <a:cubicBezTo>
                    <a:pt x="197" y="247"/>
                    <a:pt x="195" y="244"/>
                    <a:pt x="194" y="245"/>
                  </a:cubicBezTo>
                  <a:cubicBezTo>
                    <a:pt x="193" y="246"/>
                    <a:pt x="192" y="244"/>
                    <a:pt x="191" y="242"/>
                  </a:cubicBezTo>
                  <a:cubicBezTo>
                    <a:pt x="191" y="240"/>
                    <a:pt x="186" y="242"/>
                    <a:pt x="183" y="241"/>
                  </a:cubicBezTo>
                  <a:cubicBezTo>
                    <a:pt x="181" y="240"/>
                    <a:pt x="180" y="241"/>
                    <a:pt x="178" y="243"/>
                  </a:cubicBezTo>
                  <a:cubicBezTo>
                    <a:pt x="177" y="245"/>
                    <a:pt x="173" y="246"/>
                    <a:pt x="171" y="246"/>
                  </a:cubicBezTo>
                  <a:cubicBezTo>
                    <a:pt x="169" y="247"/>
                    <a:pt x="165" y="251"/>
                    <a:pt x="163" y="252"/>
                  </a:cubicBezTo>
                  <a:cubicBezTo>
                    <a:pt x="161" y="253"/>
                    <a:pt x="161" y="256"/>
                    <a:pt x="164" y="259"/>
                  </a:cubicBezTo>
                  <a:cubicBezTo>
                    <a:pt x="167" y="262"/>
                    <a:pt x="167" y="264"/>
                    <a:pt x="167" y="265"/>
                  </a:cubicBezTo>
                  <a:cubicBezTo>
                    <a:pt x="167" y="267"/>
                    <a:pt x="159" y="266"/>
                    <a:pt x="158" y="265"/>
                  </a:cubicBezTo>
                  <a:cubicBezTo>
                    <a:pt x="156" y="263"/>
                    <a:pt x="151" y="262"/>
                    <a:pt x="149" y="263"/>
                  </a:cubicBezTo>
                  <a:cubicBezTo>
                    <a:pt x="147" y="263"/>
                    <a:pt x="143" y="257"/>
                    <a:pt x="140" y="257"/>
                  </a:cubicBezTo>
                  <a:cubicBezTo>
                    <a:pt x="138" y="257"/>
                    <a:pt x="136" y="260"/>
                    <a:pt x="135" y="262"/>
                  </a:cubicBezTo>
                  <a:cubicBezTo>
                    <a:pt x="134" y="263"/>
                    <a:pt x="136" y="264"/>
                    <a:pt x="138" y="266"/>
                  </a:cubicBezTo>
                  <a:cubicBezTo>
                    <a:pt x="139" y="269"/>
                    <a:pt x="143" y="269"/>
                    <a:pt x="145" y="269"/>
                  </a:cubicBezTo>
                  <a:cubicBezTo>
                    <a:pt x="148" y="269"/>
                    <a:pt x="147" y="273"/>
                    <a:pt x="146" y="274"/>
                  </a:cubicBezTo>
                  <a:cubicBezTo>
                    <a:pt x="145" y="276"/>
                    <a:pt x="141" y="277"/>
                    <a:pt x="140" y="275"/>
                  </a:cubicBezTo>
                  <a:cubicBezTo>
                    <a:pt x="139" y="274"/>
                    <a:pt x="134" y="275"/>
                    <a:pt x="134" y="273"/>
                  </a:cubicBezTo>
                  <a:cubicBezTo>
                    <a:pt x="134" y="271"/>
                    <a:pt x="130" y="268"/>
                    <a:pt x="126" y="269"/>
                  </a:cubicBezTo>
                  <a:cubicBezTo>
                    <a:pt x="123" y="270"/>
                    <a:pt x="122" y="267"/>
                    <a:pt x="122" y="264"/>
                  </a:cubicBezTo>
                  <a:cubicBezTo>
                    <a:pt x="122" y="261"/>
                    <a:pt x="120" y="260"/>
                    <a:pt x="120" y="259"/>
                  </a:cubicBezTo>
                  <a:cubicBezTo>
                    <a:pt x="120" y="257"/>
                    <a:pt x="119" y="255"/>
                    <a:pt x="121" y="253"/>
                  </a:cubicBezTo>
                  <a:cubicBezTo>
                    <a:pt x="122" y="252"/>
                    <a:pt x="121" y="250"/>
                    <a:pt x="121" y="248"/>
                  </a:cubicBezTo>
                  <a:cubicBezTo>
                    <a:pt x="121" y="246"/>
                    <a:pt x="118" y="244"/>
                    <a:pt x="115" y="244"/>
                  </a:cubicBezTo>
                  <a:cubicBezTo>
                    <a:pt x="112" y="244"/>
                    <a:pt x="113" y="241"/>
                    <a:pt x="110" y="240"/>
                  </a:cubicBezTo>
                  <a:cubicBezTo>
                    <a:pt x="108" y="240"/>
                    <a:pt x="103" y="235"/>
                    <a:pt x="102" y="234"/>
                  </a:cubicBezTo>
                  <a:cubicBezTo>
                    <a:pt x="102" y="232"/>
                    <a:pt x="98" y="232"/>
                    <a:pt x="99" y="231"/>
                  </a:cubicBezTo>
                  <a:cubicBezTo>
                    <a:pt x="101" y="230"/>
                    <a:pt x="104" y="231"/>
                    <a:pt x="106" y="233"/>
                  </a:cubicBezTo>
                  <a:cubicBezTo>
                    <a:pt x="108" y="235"/>
                    <a:pt x="111" y="237"/>
                    <a:pt x="117" y="238"/>
                  </a:cubicBezTo>
                  <a:cubicBezTo>
                    <a:pt x="123" y="239"/>
                    <a:pt x="125" y="241"/>
                    <a:pt x="131" y="242"/>
                  </a:cubicBezTo>
                  <a:cubicBezTo>
                    <a:pt x="137" y="244"/>
                    <a:pt x="141" y="244"/>
                    <a:pt x="150" y="246"/>
                  </a:cubicBezTo>
                  <a:cubicBezTo>
                    <a:pt x="159" y="247"/>
                    <a:pt x="171" y="238"/>
                    <a:pt x="173" y="235"/>
                  </a:cubicBezTo>
                  <a:cubicBezTo>
                    <a:pt x="176" y="233"/>
                    <a:pt x="172" y="228"/>
                    <a:pt x="172" y="226"/>
                  </a:cubicBezTo>
                  <a:cubicBezTo>
                    <a:pt x="172" y="224"/>
                    <a:pt x="168" y="224"/>
                    <a:pt x="168" y="222"/>
                  </a:cubicBezTo>
                  <a:cubicBezTo>
                    <a:pt x="167" y="221"/>
                    <a:pt x="165" y="218"/>
                    <a:pt x="161" y="218"/>
                  </a:cubicBezTo>
                  <a:cubicBezTo>
                    <a:pt x="158" y="218"/>
                    <a:pt x="157" y="214"/>
                    <a:pt x="154" y="215"/>
                  </a:cubicBezTo>
                  <a:cubicBezTo>
                    <a:pt x="152" y="215"/>
                    <a:pt x="150" y="213"/>
                    <a:pt x="143" y="209"/>
                  </a:cubicBezTo>
                  <a:cubicBezTo>
                    <a:pt x="136" y="204"/>
                    <a:pt x="126" y="200"/>
                    <a:pt x="124" y="201"/>
                  </a:cubicBezTo>
                  <a:cubicBezTo>
                    <a:pt x="122" y="202"/>
                    <a:pt x="121" y="203"/>
                    <a:pt x="120" y="201"/>
                  </a:cubicBezTo>
                  <a:cubicBezTo>
                    <a:pt x="119" y="199"/>
                    <a:pt x="116" y="199"/>
                    <a:pt x="114" y="201"/>
                  </a:cubicBezTo>
                  <a:cubicBezTo>
                    <a:pt x="112" y="202"/>
                    <a:pt x="110" y="199"/>
                    <a:pt x="107" y="200"/>
                  </a:cubicBezTo>
                  <a:cubicBezTo>
                    <a:pt x="103" y="201"/>
                    <a:pt x="101" y="199"/>
                    <a:pt x="102" y="198"/>
                  </a:cubicBezTo>
                  <a:cubicBezTo>
                    <a:pt x="103" y="196"/>
                    <a:pt x="108" y="197"/>
                    <a:pt x="108" y="196"/>
                  </a:cubicBezTo>
                  <a:cubicBezTo>
                    <a:pt x="108" y="194"/>
                    <a:pt x="106" y="196"/>
                    <a:pt x="103" y="193"/>
                  </a:cubicBezTo>
                  <a:cubicBezTo>
                    <a:pt x="99" y="191"/>
                    <a:pt x="98" y="193"/>
                    <a:pt x="97" y="195"/>
                  </a:cubicBezTo>
                  <a:cubicBezTo>
                    <a:pt x="96" y="196"/>
                    <a:pt x="94" y="196"/>
                    <a:pt x="92" y="194"/>
                  </a:cubicBezTo>
                  <a:cubicBezTo>
                    <a:pt x="92" y="194"/>
                    <a:pt x="92" y="194"/>
                    <a:pt x="91" y="194"/>
                  </a:cubicBezTo>
                  <a:cubicBezTo>
                    <a:pt x="91" y="197"/>
                    <a:pt x="89" y="197"/>
                    <a:pt x="87" y="197"/>
                  </a:cubicBezTo>
                  <a:cubicBezTo>
                    <a:pt x="85" y="196"/>
                    <a:pt x="83" y="200"/>
                    <a:pt x="81" y="200"/>
                  </a:cubicBezTo>
                  <a:cubicBezTo>
                    <a:pt x="78" y="200"/>
                    <a:pt x="76" y="203"/>
                    <a:pt x="75" y="205"/>
                  </a:cubicBezTo>
                  <a:cubicBezTo>
                    <a:pt x="75" y="207"/>
                    <a:pt x="72" y="206"/>
                    <a:pt x="72" y="207"/>
                  </a:cubicBezTo>
                  <a:cubicBezTo>
                    <a:pt x="72" y="208"/>
                    <a:pt x="72" y="210"/>
                    <a:pt x="71" y="211"/>
                  </a:cubicBezTo>
                  <a:cubicBezTo>
                    <a:pt x="70" y="213"/>
                    <a:pt x="71" y="213"/>
                    <a:pt x="72" y="216"/>
                  </a:cubicBezTo>
                  <a:cubicBezTo>
                    <a:pt x="73" y="218"/>
                    <a:pt x="76" y="218"/>
                    <a:pt x="77" y="219"/>
                  </a:cubicBezTo>
                  <a:cubicBezTo>
                    <a:pt x="78" y="219"/>
                    <a:pt x="83" y="223"/>
                    <a:pt x="83" y="225"/>
                  </a:cubicBezTo>
                  <a:cubicBezTo>
                    <a:pt x="83" y="226"/>
                    <a:pt x="79" y="230"/>
                    <a:pt x="78" y="231"/>
                  </a:cubicBezTo>
                  <a:cubicBezTo>
                    <a:pt x="76" y="232"/>
                    <a:pt x="75" y="234"/>
                    <a:pt x="75" y="235"/>
                  </a:cubicBezTo>
                  <a:cubicBezTo>
                    <a:pt x="76" y="237"/>
                    <a:pt x="80" y="243"/>
                    <a:pt x="83" y="247"/>
                  </a:cubicBezTo>
                  <a:cubicBezTo>
                    <a:pt x="86" y="252"/>
                    <a:pt x="82" y="250"/>
                    <a:pt x="80" y="252"/>
                  </a:cubicBezTo>
                  <a:cubicBezTo>
                    <a:pt x="79" y="254"/>
                    <a:pt x="81" y="257"/>
                    <a:pt x="82" y="258"/>
                  </a:cubicBezTo>
                  <a:cubicBezTo>
                    <a:pt x="82" y="260"/>
                    <a:pt x="80" y="260"/>
                    <a:pt x="80" y="261"/>
                  </a:cubicBezTo>
                  <a:cubicBezTo>
                    <a:pt x="80" y="262"/>
                    <a:pt x="84" y="262"/>
                    <a:pt x="84" y="263"/>
                  </a:cubicBezTo>
                  <a:cubicBezTo>
                    <a:pt x="84" y="264"/>
                    <a:pt x="81" y="266"/>
                    <a:pt x="83" y="267"/>
                  </a:cubicBezTo>
                  <a:cubicBezTo>
                    <a:pt x="84" y="269"/>
                    <a:pt x="87" y="269"/>
                    <a:pt x="87" y="272"/>
                  </a:cubicBezTo>
                  <a:cubicBezTo>
                    <a:pt x="87" y="274"/>
                    <a:pt x="82" y="274"/>
                    <a:pt x="82" y="276"/>
                  </a:cubicBezTo>
                  <a:cubicBezTo>
                    <a:pt x="82" y="278"/>
                    <a:pt x="89" y="281"/>
                    <a:pt x="92" y="284"/>
                  </a:cubicBezTo>
                  <a:cubicBezTo>
                    <a:pt x="95" y="288"/>
                    <a:pt x="95" y="289"/>
                    <a:pt x="94" y="291"/>
                  </a:cubicBezTo>
                  <a:cubicBezTo>
                    <a:pt x="93" y="294"/>
                    <a:pt x="84" y="298"/>
                    <a:pt x="82" y="302"/>
                  </a:cubicBezTo>
                  <a:cubicBezTo>
                    <a:pt x="80" y="306"/>
                    <a:pt x="73" y="309"/>
                    <a:pt x="70" y="312"/>
                  </a:cubicBezTo>
                  <a:cubicBezTo>
                    <a:pt x="69" y="313"/>
                    <a:pt x="67" y="315"/>
                    <a:pt x="66" y="317"/>
                  </a:cubicBezTo>
                  <a:cubicBezTo>
                    <a:pt x="68" y="316"/>
                    <a:pt x="69" y="316"/>
                    <a:pt x="70" y="316"/>
                  </a:cubicBezTo>
                  <a:cubicBezTo>
                    <a:pt x="71" y="315"/>
                    <a:pt x="73" y="319"/>
                    <a:pt x="75" y="321"/>
                  </a:cubicBezTo>
                  <a:cubicBezTo>
                    <a:pt x="77" y="322"/>
                    <a:pt x="80" y="321"/>
                    <a:pt x="82" y="322"/>
                  </a:cubicBezTo>
                  <a:cubicBezTo>
                    <a:pt x="83" y="324"/>
                    <a:pt x="81" y="324"/>
                    <a:pt x="78" y="323"/>
                  </a:cubicBezTo>
                  <a:cubicBezTo>
                    <a:pt x="75" y="323"/>
                    <a:pt x="74" y="325"/>
                    <a:pt x="70" y="326"/>
                  </a:cubicBezTo>
                  <a:cubicBezTo>
                    <a:pt x="67" y="327"/>
                    <a:pt x="67" y="328"/>
                    <a:pt x="66" y="329"/>
                  </a:cubicBezTo>
                  <a:cubicBezTo>
                    <a:pt x="68" y="332"/>
                    <a:pt x="66" y="332"/>
                    <a:pt x="65" y="334"/>
                  </a:cubicBezTo>
                  <a:cubicBezTo>
                    <a:pt x="63" y="337"/>
                    <a:pt x="62" y="337"/>
                    <a:pt x="62" y="339"/>
                  </a:cubicBezTo>
                  <a:cubicBezTo>
                    <a:pt x="62" y="340"/>
                    <a:pt x="62" y="341"/>
                    <a:pt x="62" y="343"/>
                  </a:cubicBezTo>
                  <a:cubicBezTo>
                    <a:pt x="63" y="345"/>
                    <a:pt x="63" y="346"/>
                    <a:pt x="64" y="347"/>
                  </a:cubicBezTo>
                  <a:cubicBezTo>
                    <a:pt x="65" y="349"/>
                    <a:pt x="63" y="349"/>
                    <a:pt x="62" y="350"/>
                  </a:cubicBezTo>
                  <a:cubicBezTo>
                    <a:pt x="61" y="351"/>
                    <a:pt x="62" y="353"/>
                    <a:pt x="63" y="354"/>
                  </a:cubicBezTo>
                  <a:cubicBezTo>
                    <a:pt x="65" y="356"/>
                    <a:pt x="65" y="358"/>
                    <a:pt x="64" y="359"/>
                  </a:cubicBezTo>
                  <a:cubicBezTo>
                    <a:pt x="63" y="360"/>
                    <a:pt x="65" y="362"/>
                    <a:pt x="67" y="364"/>
                  </a:cubicBezTo>
                  <a:cubicBezTo>
                    <a:pt x="68" y="365"/>
                    <a:pt x="68" y="368"/>
                    <a:pt x="69" y="369"/>
                  </a:cubicBezTo>
                  <a:cubicBezTo>
                    <a:pt x="70" y="370"/>
                    <a:pt x="71" y="371"/>
                    <a:pt x="73" y="370"/>
                  </a:cubicBezTo>
                  <a:cubicBezTo>
                    <a:pt x="75" y="370"/>
                    <a:pt x="76" y="371"/>
                    <a:pt x="77" y="372"/>
                  </a:cubicBezTo>
                  <a:cubicBezTo>
                    <a:pt x="78" y="374"/>
                    <a:pt x="79" y="373"/>
                    <a:pt x="81" y="372"/>
                  </a:cubicBezTo>
                  <a:cubicBezTo>
                    <a:pt x="83" y="371"/>
                    <a:pt x="88" y="374"/>
                    <a:pt x="89" y="374"/>
                  </a:cubicBezTo>
                  <a:cubicBezTo>
                    <a:pt x="90" y="375"/>
                    <a:pt x="89" y="378"/>
                    <a:pt x="90" y="380"/>
                  </a:cubicBezTo>
                  <a:cubicBezTo>
                    <a:pt x="90" y="382"/>
                    <a:pt x="88" y="384"/>
                    <a:pt x="90" y="386"/>
                  </a:cubicBezTo>
                  <a:cubicBezTo>
                    <a:pt x="92" y="387"/>
                    <a:pt x="92" y="390"/>
                    <a:pt x="94" y="391"/>
                  </a:cubicBezTo>
                  <a:cubicBezTo>
                    <a:pt x="96" y="392"/>
                    <a:pt x="97" y="395"/>
                    <a:pt x="99" y="395"/>
                  </a:cubicBezTo>
                  <a:cubicBezTo>
                    <a:pt x="100" y="395"/>
                    <a:pt x="103" y="398"/>
                    <a:pt x="103" y="399"/>
                  </a:cubicBezTo>
                  <a:cubicBezTo>
                    <a:pt x="104" y="401"/>
                    <a:pt x="101" y="402"/>
                    <a:pt x="99" y="403"/>
                  </a:cubicBezTo>
                  <a:cubicBezTo>
                    <a:pt x="98" y="404"/>
                    <a:pt x="95" y="401"/>
                    <a:pt x="93" y="402"/>
                  </a:cubicBezTo>
                  <a:cubicBezTo>
                    <a:pt x="92" y="403"/>
                    <a:pt x="94" y="406"/>
                    <a:pt x="95" y="410"/>
                  </a:cubicBezTo>
                  <a:cubicBezTo>
                    <a:pt x="96" y="413"/>
                    <a:pt x="96" y="414"/>
                    <a:pt x="98" y="414"/>
                  </a:cubicBezTo>
                  <a:cubicBezTo>
                    <a:pt x="100" y="414"/>
                    <a:pt x="101" y="413"/>
                    <a:pt x="102" y="412"/>
                  </a:cubicBezTo>
                  <a:cubicBezTo>
                    <a:pt x="103" y="411"/>
                    <a:pt x="106" y="412"/>
                    <a:pt x="107" y="412"/>
                  </a:cubicBezTo>
                  <a:cubicBezTo>
                    <a:pt x="108" y="411"/>
                    <a:pt x="113" y="411"/>
                    <a:pt x="114" y="412"/>
                  </a:cubicBezTo>
                  <a:cubicBezTo>
                    <a:pt x="115" y="414"/>
                    <a:pt x="116" y="417"/>
                    <a:pt x="115" y="418"/>
                  </a:cubicBezTo>
                  <a:cubicBezTo>
                    <a:pt x="114" y="420"/>
                    <a:pt x="116" y="421"/>
                    <a:pt x="117" y="423"/>
                  </a:cubicBezTo>
                  <a:cubicBezTo>
                    <a:pt x="118" y="425"/>
                    <a:pt x="121" y="424"/>
                    <a:pt x="123" y="424"/>
                  </a:cubicBezTo>
                  <a:cubicBezTo>
                    <a:pt x="124" y="425"/>
                    <a:pt x="127" y="429"/>
                    <a:pt x="126" y="431"/>
                  </a:cubicBezTo>
                  <a:cubicBezTo>
                    <a:pt x="126" y="432"/>
                    <a:pt x="128" y="433"/>
                    <a:pt x="129" y="432"/>
                  </a:cubicBezTo>
                  <a:cubicBezTo>
                    <a:pt x="130" y="432"/>
                    <a:pt x="132" y="433"/>
                    <a:pt x="133" y="434"/>
                  </a:cubicBezTo>
                  <a:cubicBezTo>
                    <a:pt x="134" y="435"/>
                    <a:pt x="136" y="434"/>
                    <a:pt x="137" y="434"/>
                  </a:cubicBezTo>
                  <a:cubicBezTo>
                    <a:pt x="139" y="433"/>
                    <a:pt x="141" y="432"/>
                    <a:pt x="142" y="433"/>
                  </a:cubicBezTo>
                  <a:cubicBezTo>
                    <a:pt x="142" y="434"/>
                    <a:pt x="145" y="437"/>
                    <a:pt x="145" y="438"/>
                  </a:cubicBezTo>
                  <a:cubicBezTo>
                    <a:pt x="145" y="438"/>
                    <a:pt x="150" y="438"/>
                    <a:pt x="152" y="439"/>
                  </a:cubicBezTo>
                  <a:cubicBezTo>
                    <a:pt x="154" y="440"/>
                    <a:pt x="156" y="439"/>
                    <a:pt x="159" y="440"/>
                  </a:cubicBezTo>
                  <a:cubicBezTo>
                    <a:pt x="161" y="442"/>
                    <a:pt x="163" y="442"/>
                    <a:pt x="163" y="443"/>
                  </a:cubicBezTo>
                  <a:cubicBezTo>
                    <a:pt x="163" y="445"/>
                    <a:pt x="161" y="446"/>
                    <a:pt x="161" y="447"/>
                  </a:cubicBezTo>
                  <a:cubicBezTo>
                    <a:pt x="161" y="447"/>
                    <a:pt x="163" y="448"/>
                    <a:pt x="163" y="449"/>
                  </a:cubicBezTo>
                  <a:cubicBezTo>
                    <a:pt x="163" y="450"/>
                    <a:pt x="160" y="450"/>
                    <a:pt x="160" y="451"/>
                  </a:cubicBezTo>
                  <a:cubicBezTo>
                    <a:pt x="160" y="452"/>
                    <a:pt x="161" y="453"/>
                    <a:pt x="162" y="454"/>
                  </a:cubicBezTo>
                  <a:cubicBezTo>
                    <a:pt x="162" y="455"/>
                    <a:pt x="160" y="458"/>
                    <a:pt x="160" y="459"/>
                  </a:cubicBezTo>
                  <a:cubicBezTo>
                    <a:pt x="160" y="460"/>
                    <a:pt x="155" y="459"/>
                    <a:pt x="154" y="459"/>
                  </a:cubicBezTo>
                  <a:cubicBezTo>
                    <a:pt x="152" y="459"/>
                    <a:pt x="149" y="463"/>
                    <a:pt x="147" y="463"/>
                  </a:cubicBezTo>
                  <a:cubicBezTo>
                    <a:pt x="146" y="463"/>
                    <a:pt x="147" y="465"/>
                    <a:pt x="147" y="467"/>
                  </a:cubicBezTo>
                  <a:cubicBezTo>
                    <a:pt x="151" y="466"/>
                    <a:pt x="155" y="466"/>
                    <a:pt x="156" y="466"/>
                  </a:cubicBezTo>
                  <a:cubicBezTo>
                    <a:pt x="156" y="468"/>
                    <a:pt x="147" y="472"/>
                    <a:pt x="146" y="472"/>
                  </a:cubicBezTo>
                  <a:cubicBezTo>
                    <a:pt x="144" y="473"/>
                    <a:pt x="149" y="475"/>
                    <a:pt x="149" y="477"/>
                  </a:cubicBezTo>
                  <a:cubicBezTo>
                    <a:pt x="149" y="478"/>
                    <a:pt x="143" y="479"/>
                    <a:pt x="144" y="481"/>
                  </a:cubicBezTo>
                  <a:cubicBezTo>
                    <a:pt x="144" y="484"/>
                    <a:pt x="142" y="485"/>
                    <a:pt x="139" y="485"/>
                  </a:cubicBezTo>
                  <a:cubicBezTo>
                    <a:pt x="137" y="485"/>
                    <a:pt x="136" y="487"/>
                    <a:pt x="137" y="487"/>
                  </a:cubicBezTo>
                  <a:cubicBezTo>
                    <a:pt x="139" y="487"/>
                    <a:pt x="139" y="491"/>
                    <a:pt x="144" y="492"/>
                  </a:cubicBezTo>
                  <a:cubicBezTo>
                    <a:pt x="149" y="493"/>
                    <a:pt x="154" y="498"/>
                    <a:pt x="159" y="503"/>
                  </a:cubicBezTo>
                  <a:cubicBezTo>
                    <a:pt x="159" y="503"/>
                    <a:pt x="160" y="504"/>
                    <a:pt x="161" y="504"/>
                  </a:cubicBezTo>
                  <a:cubicBezTo>
                    <a:pt x="162" y="504"/>
                    <a:pt x="163" y="503"/>
                    <a:pt x="164" y="503"/>
                  </a:cubicBezTo>
                  <a:cubicBezTo>
                    <a:pt x="166" y="503"/>
                    <a:pt x="171" y="504"/>
                    <a:pt x="173" y="506"/>
                  </a:cubicBezTo>
                  <a:cubicBezTo>
                    <a:pt x="176" y="508"/>
                    <a:pt x="185" y="505"/>
                    <a:pt x="186" y="507"/>
                  </a:cubicBezTo>
                  <a:cubicBezTo>
                    <a:pt x="187" y="508"/>
                    <a:pt x="189" y="510"/>
                    <a:pt x="191" y="510"/>
                  </a:cubicBezTo>
                  <a:cubicBezTo>
                    <a:pt x="193" y="510"/>
                    <a:pt x="194" y="514"/>
                    <a:pt x="196" y="513"/>
                  </a:cubicBezTo>
                  <a:cubicBezTo>
                    <a:pt x="197" y="512"/>
                    <a:pt x="203" y="512"/>
                    <a:pt x="204" y="512"/>
                  </a:cubicBezTo>
                  <a:cubicBezTo>
                    <a:pt x="205" y="512"/>
                    <a:pt x="205" y="513"/>
                    <a:pt x="207" y="513"/>
                  </a:cubicBezTo>
                  <a:cubicBezTo>
                    <a:pt x="208" y="513"/>
                    <a:pt x="208" y="518"/>
                    <a:pt x="209" y="518"/>
                  </a:cubicBezTo>
                  <a:cubicBezTo>
                    <a:pt x="210" y="517"/>
                    <a:pt x="214" y="521"/>
                    <a:pt x="217" y="521"/>
                  </a:cubicBezTo>
                  <a:cubicBezTo>
                    <a:pt x="219" y="522"/>
                    <a:pt x="222" y="526"/>
                    <a:pt x="223" y="525"/>
                  </a:cubicBezTo>
                  <a:cubicBezTo>
                    <a:pt x="224" y="525"/>
                    <a:pt x="226" y="527"/>
                    <a:pt x="226" y="525"/>
                  </a:cubicBezTo>
                  <a:cubicBezTo>
                    <a:pt x="227" y="524"/>
                    <a:pt x="231" y="525"/>
                    <a:pt x="232" y="522"/>
                  </a:cubicBezTo>
                  <a:cubicBezTo>
                    <a:pt x="227" y="516"/>
                    <a:pt x="222" y="510"/>
                    <a:pt x="222" y="508"/>
                  </a:cubicBezTo>
                  <a:cubicBezTo>
                    <a:pt x="223" y="504"/>
                    <a:pt x="224" y="501"/>
                    <a:pt x="219" y="497"/>
                  </a:cubicBezTo>
                  <a:cubicBezTo>
                    <a:pt x="214" y="492"/>
                    <a:pt x="220" y="490"/>
                    <a:pt x="223" y="485"/>
                  </a:cubicBezTo>
                  <a:cubicBezTo>
                    <a:pt x="227" y="481"/>
                    <a:pt x="233" y="479"/>
                    <a:pt x="238" y="476"/>
                  </a:cubicBezTo>
                  <a:cubicBezTo>
                    <a:pt x="237" y="476"/>
                    <a:pt x="236" y="475"/>
                    <a:pt x="235" y="475"/>
                  </a:cubicBezTo>
                  <a:cubicBezTo>
                    <a:pt x="232" y="473"/>
                    <a:pt x="231" y="472"/>
                    <a:pt x="233" y="471"/>
                  </a:cubicBezTo>
                  <a:cubicBezTo>
                    <a:pt x="236" y="471"/>
                    <a:pt x="235" y="469"/>
                    <a:pt x="232" y="466"/>
                  </a:cubicBezTo>
                  <a:cubicBezTo>
                    <a:pt x="230" y="463"/>
                    <a:pt x="229" y="461"/>
                    <a:pt x="227" y="461"/>
                  </a:cubicBezTo>
                  <a:cubicBezTo>
                    <a:pt x="226" y="461"/>
                    <a:pt x="224" y="460"/>
                    <a:pt x="221" y="461"/>
                  </a:cubicBezTo>
                  <a:cubicBezTo>
                    <a:pt x="219" y="462"/>
                    <a:pt x="220" y="459"/>
                    <a:pt x="220" y="457"/>
                  </a:cubicBezTo>
                  <a:cubicBezTo>
                    <a:pt x="220" y="454"/>
                    <a:pt x="216" y="454"/>
                    <a:pt x="215" y="453"/>
                  </a:cubicBezTo>
                  <a:cubicBezTo>
                    <a:pt x="215" y="452"/>
                    <a:pt x="217" y="449"/>
                    <a:pt x="217" y="448"/>
                  </a:cubicBezTo>
                  <a:cubicBezTo>
                    <a:pt x="218" y="448"/>
                    <a:pt x="220" y="447"/>
                    <a:pt x="220" y="446"/>
                  </a:cubicBezTo>
                  <a:cubicBezTo>
                    <a:pt x="220" y="445"/>
                    <a:pt x="216" y="444"/>
                    <a:pt x="218" y="442"/>
                  </a:cubicBezTo>
                  <a:cubicBezTo>
                    <a:pt x="219" y="439"/>
                    <a:pt x="222" y="439"/>
                    <a:pt x="222" y="437"/>
                  </a:cubicBezTo>
                  <a:cubicBezTo>
                    <a:pt x="222" y="434"/>
                    <a:pt x="224" y="432"/>
                    <a:pt x="226" y="434"/>
                  </a:cubicBezTo>
                  <a:cubicBezTo>
                    <a:pt x="229" y="436"/>
                    <a:pt x="230" y="441"/>
                    <a:pt x="233" y="439"/>
                  </a:cubicBezTo>
                  <a:cubicBezTo>
                    <a:pt x="236" y="438"/>
                    <a:pt x="234" y="436"/>
                    <a:pt x="234" y="434"/>
                  </a:cubicBezTo>
                  <a:cubicBezTo>
                    <a:pt x="233" y="433"/>
                    <a:pt x="233" y="431"/>
                    <a:pt x="236" y="430"/>
                  </a:cubicBezTo>
                  <a:cubicBezTo>
                    <a:pt x="239" y="429"/>
                    <a:pt x="238" y="426"/>
                    <a:pt x="240" y="426"/>
                  </a:cubicBezTo>
                  <a:cubicBezTo>
                    <a:pt x="243" y="426"/>
                    <a:pt x="247" y="423"/>
                    <a:pt x="249" y="422"/>
                  </a:cubicBezTo>
                  <a:cubicBezTo>
                    <a:pt x="250" y="422"/>
                    <a:pt x="253" y="420"/>
                    <a:pt x="255" y="421"/>
                  </a:cubicBezTo>
                  <a:cubicBezTo>
                    <a:pt x="256" y="421"/>
                    <a:pt x="258" y="423"/>
                    <a:pt x="259" y="421"/>
                  </a:cubicBezTo>
                  <a:cubicBezTo>
                    <a:pt x="260" y="418"/>
                    <a:pt x="264" y="419"/>
                    <a:pt x="265" y="421"/>
                  </a:cubicBezTo>
                  <a:cubicBezTo>
                    <a:pt x="265" y="422"/>
                    <a:pt x="272" y="422"/>
                    <a:pt x="274" y="423"/>
                  </a:cubicBezTo>
                  <a:cubicBezTo>
                    <a:pt x="276" y="425"/>
                    <a:pt x="281" y="428"/>
                    <a:pt x="281" y="429"/>
                  </a:cubicBezTo>
                  <a:cubicBezTo>
                    <a:pt x="281" y="431"/>
                    <a:pt x="283" y="433"/>
                    <a:pt x="283" y="430"/>
                  </a:cubicBezTo>
                  <a:cubicBezTo>
                    <a:pt x="283" y="428"/>
                    <a:pt x="285" y="428"/>
                    <a:pt x="287" y="430"/>
                  </a:cubicBezTo>
                  <a:cubicBezTo>
                    <a:pt x="290" y="432"/>
                    <a:pt x="294" y="431"/>
                    <a:pt x="295" y="429"/>
                  </a:cubicBezTo>
                  <a:cubicBezTo>
                    <a:pt x="296" y="428"/>
                    <a:pt x="301" y="426"/>
                    <a:pt x="303" y="427"/>
                  </a:cubicBezTo>
                  <a:cubicBezTo>
                    <a:pt x="305" y="428"/>
                    <a:pt x="305" y="429"/>
                    <a:pt x="307" y="427"/>
                  </a:cubicBezTo>
                  <a:cubicBezTo>
                    <a:pt x="310" y="425"/>
                    <a:pt x="315" y="426"/>
                    <a:pt x="315" y="428"/>
                  </a:cubicBezTo>
                  <a:cubicBezTo>
                    <a:pt x="316" y="430"/>
                    <a:pt x="319" y="430"/>
                    <a:pt x="321" y="430"/>
                  </a:cubicBezTo>
                  <a:cubicBezTo>
                    <a:pt x="323" y="430"/>
                    <a:pt x="323" y="433"/>
                    <a:pt x="325" y="433"/>
                  </a:cubicBezTo>
                  <a:cubicBezTo>
                    <a:pt x="326" y="432"/>
                    <a:pt x="326" y="428"/>
                    <a:pt x="327" y="429"/>
                  </a:cubicBezTo>
                  <a:cubicBezTo>
                    <a:pt x="329" y="429"/>
                    <a:pt x="331" y="431"/>
                    <a:pt x="333" y="431"/>
                  </a:cubicBezTo>
                  <a:cubicBezTo>
                    <a:pt x="336" y="431"/>
                    <a:pt x="338" y="431"/>
                    <a:pt x="338" y="428"/>
                  </a:cubicBezTo>
                  <a:cubicBezTo>
                    <a:pt x="338" y="426"/>
                    <a:pt x="338" y="423"/>
                    <a:pt x="336" y="423"/>
                  </a:cubicBezTo>
                  <a:cubicBezTo>
                    <a:pt x="335" y="423"/>
                    <a:pt x="333" y="421"/>
                    <a:pt x="331" y="421"/>
                  </a:cubicBezTo>
                  <a:cubicBezTo>
                    <a:pt x="329" y="421"/>
                    <a:pt x="326" y="417"/>
                    <a:pt x="329" y="417"/>
                  </a:cubicBezTo>
                  <a:cubicBezTo>
                    <a:pt x="331" y="416"/>
                    <a:pt x="334" y="414"/>
                    <a:pt x="333" y="412"/>
                  </a:cubicBezTo>
                  <a:cubicBezTo>
                    <a:pt x="333" y="411"/>
                    <a:pt x="332" y="407"/>
                    <a:pt x="335" y="407"/>
                  </a:cubicBezTo>
                  <a:cubicBezTo>
                    <a:pt x="338" y="406"/>
                    <a:pt x="344" y="406"/>
                    <a:pt x="343" y="405"/>
                  </a:cubicBezTo>
                  <a:cubicBezTo>
                    <a:pt x="343" y="404"/>
                    <a:pt x="337" y="403"/>
                    <a:pt x="336" y="402"/>
                  </a:cubicBezTo>
                  <a:cubicBezTo>
                    <a:pt x="335" y="400"/>
                    <a:pt x="335" y="396"/>
                    <a:pt x="336" y="395"/>
                  </a:cubicBezTo>
                  <a:cubicBezTo>
                    <a:pt x="337" y="394"/>
                    <a:pt x="341" y="395"/>
                    <a:pt x="343" y="395"/>
                  </a:cubicBezTo>
                  <a:cubicBezTo>
                    <a:pt x="345" y="394"/>
                    <a:pt x="350" y="396"/>
                    <a:pt x="352" y="393"/>
                  </a:cubicBezTo>
                  <a:cubicBezTo>
                    <a:pt x="355" y="391"/>
                    <a:pt x="361" y="391"/>
                    <a:pt x="365" y="391"/>
                  </a:cubicBezTo>
                  <a:cubicBezTo>
                    <a:pt x="368" y="391"/>
                    <a:pt x="370" y="389"/>
                    <a:pt x="373" y="388"/>
                  </a:cubicBezTo>
                  <a:cubicBezTo>
                    <a:pt x="375" y="388"/>
                    <a:pt x="382" y="387"/>
                    <a:pt x="384" y="386"/>
                  </a:cubicBezTo>
                  <a:cubicBezTo>
                    <a:pt x="386" y="386"/>
                    <a:pt x="396" y="384"/>
                    <a:pt x="396" y="382"/>
                  </a:cubicBezTo>
                  <a:cubicBezTo>
                    <a:pt x="396" y="381"/>
                    <a:pt x="404" y="379"/>
                    <a:pt x="406" y="380"/>
                  </a:cubicBezTo>
                  <a:cubicBezTo>
                    <a:pt x="408" y="381"/>
                    <a:pt x="410" y="382"/>
                    <a:pt x="412" y="381"/>
                  </a:cubicBezTo>
                  <a:cubicBezTo>
                    <a:pt x="414" y="380"/>
                    <a:pt x="418" y="382"/>
                    <a:pt x="417" y="384"/>
                  </a:cubicBezTo>
                  <a:cubicBezTo>
                    <a:pt x="417" y="386"/>
                    <a:pt x="419" y="388"/>
                    <a:pt x="419" y="390"/>
                  </a:cubicBezTo>
                  <a:cubicBezTo>
                    <a:pt x="419" y="392"/>
                    <a:pt x="417" y="392"/>
                    <a:pt x="418" y="393"/>
                  </a:cubicBezTo>
                  <a:cubicBezTo>
                    <a:pt x="419" y="395"/>
                    <a:pt x="424" y="394"/>
                    <a:pt x="425" y="392"/>
                  </a:cubicBezTo>
                  <a:cubicBezTo>
                    <a:pt x="427" y="390"/>
                    <a:pt x="428" y="393"/>
                    <a:pt x="428" y="394"/>
                  </a:cubicBezTo>
                  <a:cubicBezTo>
                    <a:pt x="428" y="395"/>
                    <a:pt x="431" y="396"/>
                    <a:pt x="431" y="395"/>
                  </a:cubicBezTo>
                  <a:cubicBezTo>
                    <a:pt x="431" y="393"/>
                    <a:pt x="433" y="394"/>
                    <a:pt x="434" y="395"/>
                  </a:cubicBezTo>
                  <a:cubicBezTo>
                    <a:pt x="435" y="396"/>
                    <a:pt x="439" y="394"/>
                    <a:pt x="439" y="396"/>
                  </a:cubicBezTo>
                  <a:cubicBezTo>
                    <a:pt x="439" y="397"/>
                    <a:pt x="434" y="399"/>
                    <a:pt x="436" y="401"/>
                  </a:cubicBezTo>
                  <a:cubicBezTo>
                    <a:pt x="438" y="403"/>
                    <a:pt x="439" y="398"/>
                    <a:pt x="442" y="399"/>
                  </a:cubicBezTo>
                  <a:cubicBezTo>
                    <a:pt x="444" y="400"/>
                    <a:pt x="448" y="396"/>
                    <a:pt x="450" y="396"/>
                  </a:cubicBezTo>
                  <a:cubicBezTo>
                    <a:pt x="453" y="395"/>
                    <a:pt x="456" y="393"/>
                    <a:pt x="458" y="392"/>
                  </a:cubicBezTo>
                  <a:cubicBezTo>
                    <a:pt x="460" y="390"/>
                    <a:pt x="465" y="391"/>
                    <a:pt x="463" y="392"/>
                  </a:cubicBezTo>
                  <a:cubicBezTo>
                    <a:pt x="462" y="394"/>
                    <a:pt x="460" y="396"/>
                    <a:pt x="465" y="398"/>
                  </a:cubicBezTo>
                  <a:cubicBezTo>
                    <a:pt x="471" y="400"/>
                    <a:pt x="477" y="411"/>
                    <a:pt x="480" y="416"/>
                  </a:cubicBezTo>
                  <a:cubicBezTo>
                    <a:pt x="484" y="421"/>
                    <a:pt x="487" y="430"/>
                    <a:pt x="489" y="430"/>
                  </a:cubicBezTo>
                  <a:cubicBezTo>
                    <a:pt x="490" y="430"/>
                    <a:pt x="491" y="426"/>
                    <a:pt x="493" y="425"/>
                  </a:cubicBezTo>
                  <a:cubicBezTo>
                    <a:pt x="496" y="425"/>
                    <a:pt x="497" y="429"/>
                    <a:pt x="500" y="429"/>
                  </a:cubicBezTo>
                  <a:cubicBezTo>
                    <a:pt x="502" y="430"/>
                    <a:pt x="505" y="431"/>
                    <a:pt x="507" y="431"/>
                  </a:cubicBezTo>
                  <a:cubicBezTo>
                    <a:pt x="509" y="430"/>
                    <a:pt x="514" y="428"/>
                    <a:pt x="515" y="428"/>
                  </a:cubicBezTo>
                  <a:cubicBezTo>
                    <a:pt x="517" y="429"/>
                    <a:pt x="519" y="429"/>
                    <a:pt x="521" y="433"/>
                  </a:cubicBezTo>
                  <a:cubicBezTo>
                    <a:pt x="522" y="436"/>
                    <a:pt x="524" y="437"/>
                    <a:pt x="526" y="437"/>
                  </a:cubicBezTo>
                  <a:cubicBezTo>
                    <a:pt x="527" y="437"/>
                    <a:pt x="527" y="438"/>
                    <a:pt x="527" y="440"/>
                  </a:cubicBezTo>
                  <a:cubicBezTo>
                    <a:pt x="527" y="441"/>
                    <a:pt x="530" y="443"/>
                    <a:pt x="531" y="443"/>
                  </a:cubicBezTo>
                  <a:cubicBezTo>
                    <a:pt x="533" y="443"/>
                    <a:pt x="537" y="443"/>
                    <a:pt x="538" y="442"/>
                  </a:cubicBezTo>
                  <a:cubicBezTo>
                    <a:pt x="539" y="441"/>
                    <a:pt x="540" y="441"/>
                    <a:pt x="541" y="442"/>
                  </a:cubicBezTo>
                  <a:cubicBezTo>
                    <a:pt x="541" y="444"/>
                    <a:pt x="543" y="446"/>
                    <a:pt x="544" y="446"/>
                  </a:cubicBezTo>
                  <a:cubicBezTo>
                    <a:pt x="546" y="446"/>
                    <a:pt x="549" y="448"/>
                    <a:pt x="549" y="446"/>
                  </a:cubicBezTo>
                  <a:cubicBezTo>
                    <a:pt x="549" y="445"/>
                    <a:pt x="553" y="445"/>
                    <a:pt x="554" y="444"/>
                  </a:cubicBezTo>
                  <a:cubicBezTo>
                    <a:pt x="556" y="444"/>
                    <a:pt x="561" y="443"/>
                    <a:pt x="562" y="441"/>
                  </a:cubicBezTo>
                  <a:cubicBezTo>
                    <a:pt x="563" y="439"/>
                    <a:pt x="567" y="439"/>
                    <a:pt x="568" y="437"/>
                  </a:cubicBezTo>
                  <a:cubicBezTo>
                    <a:pt x="569" y="436"/>
                    <a:pt x="572" y="435"/>
                    <a:pt x="573" y="434"/>
                  </a:cubicBezTo>
                  <a:cubicBezTo>
                    <a:pt x="574" y="432"/>
                    <a:pt x="578" y="433"/>
                    <a:pt x="579" y="432"/>
                  </a:cubicBezTo>
                  <a:cubicBezTo>
                    <a:pt x="579" y="430"/>
                    <a:pt x="583" y="430"/>
                    <a:pt x="584" y="431"/>
                  </a:cubicBezTo>
                  <a:cubicBezTo>
                    <a:pt x="586" y="431"/>
                    <a:pt x="594" y="433"/>
                    <a:pt x="596" y="432"/>
                  </a:cubicBezTo>
                  <a:cubicBezTo>
                    <a:pt x="597" y="432"/>
                    <a:pt x="597" y="437"/>
                    <a:pt x="598" y="437"/>
                  </a:cubicBezTo>
                  <a:cubicBezTo>
                    <a:pt x="599" y="437"/>
                    <a:pt x="604" y="441"/>
                    <a:pt x="605" y="440"/>
                  </a:cubicBezTo>
                  <a:cubicBezTo>
                    <a:pt x="606" y="439"/>
                    <a:pt x="609" y="438"/>
                    <a:pt x="611" y="439"/>
                  </a:cubicBezTo>
                  <a:cubicBezTo>
                    <a:pt x="614" y="441"/>
                    <a:pt x="616" y="442"/>
                    <a:pt x="617" y="441"/>
                  </a:cubicBezTo>
                  <a:cubicBezTo>
                    <a:pt x="618" y="439"/>
                    <a:pt x="623" y="438"/>
                    <a:pt x="624" y="437"/>
                  </a:cubicBezTo>
                  <a:cubicBezTo>
                    <a:pt x="624" y="437"/>
                    <a:pt x="625" y="434"/>
                    <a:pt x="624" y="433"/>
                  </a:cubicBezTo>
                  <a:cubicBezTo>
                    <a:pt x="623" y="432"/>
                    <a:pt x="621" y="428"/>
                    <a:pt x="621" y="426"/>
                  </a:cubicBezTo>
                  <a:cubicBezTo>
                    <a:pt x="621" y="424"/>
                    <a:pt x="624" y="424"/>
                    <a:pt x="624" y="422"/>
                  </a:cubicBezTo>
                  <a:cubicBezTo>
                    <a:pt x="625" y="420"/>
                    <a:pt x="628" y="420"/>
                    <a:pt x="629" y="419"/>
                  </a:cubicBezTo>
                  <a:cubicBezTo>
                    <a:pt x="630" y="418"/>
                    <a:pt x="630" y="416"/>
                    <a:pt x="631" y="417"/>
                  </a:cubicBezTo>
                  <a:cubicBezTo>
                    <a:pt x="633" y="417"/>
                    <a:pt x="637" y="418"/>
                    <a:pt x="637" y="419"/>
                  </a:cubicBezTo>
                  <a:cubicBezTo>
                    <a:pt x="638" y="420"/>
                    <a:pt x="641" y="420"/>
                    <a:pt x="642" y="420"/>
                  </a:cubicBezTo>
                  <a:cubicBezTo>
                    <a:pt x="644" y="420"/>
                    <a:pt x="647" y="422"/>
                    <a:pt x="648" y="422"/>
                  </a:cubicBezTo>
                  <a:cubicBezTo>
                    <a:pt x="650" y="423"/>
                    <a:pt x="655" y="423"/>
                    <a:pt x="656" y="425"/>
                  </a:cubicBezTo>
                  <a:cubicBezTo>
                    <a:pt x="657" y="426"/>
                    <a:pt x="656" y="430"/>
                    <a:pt x="657" y="432"/>
                  </a:cubicBezTo>
                  <a:cubicBezTo>
                    <a:pt x="658" y="433"/>
                    <a:pt x="661" y="436"/>
                    <a:pt x="662" y="436"/>
                  </a:cubicBezTo>
                  <a:cubicBezTo>
                    <a:pt x="663" y="435"/>
                    <a:pt x="668" y="438"/>
                    <a:pt x="669" y="438"/>
                  </a:cubicBezTo>
                  <a:cubicBezTo>
                    <a:pt x="671" y="437"/>
                    <a:pt x="674" y="435"/>
                    <a:pt x="675" y="435"/>
                  </a:cubicBezTo>
                  <a:cubicBezTo>
                    <a:pt x="676" y="435"/>
                    <a:pt x="681" y="434"/>
                    <a:pt x="682" y="434"/>
                  </a:cubicBezTo>
                  <a:cubicBezTo>
                    <a:pt x="684" y="434"/>
                    <a:pt x="689" y="436"/>
                    <a:pt x="690" y="436"/>
                  </a:cubicBezTo>
                  <a:cubicBezTo>
                    <a:pt x="690" y="435"/>
                    <a:pt x="695" y="436"/>
                    <a:pt x="696" y="437"/>
                  </a:cubicBezTo>
                  <a:cubicBezTo>
                    <a:pt x="697" y="439"/>
                    <a:pt x="703" y="439"/>
                    <a:pt x="703" y="440"/>
                  </a:cubicBezTo>
                  <a:cubicBezTo>
                    <a:pt x="703" y="442"/>
                    <a:pt x="706" y="443"/>
                    <a:pt x="707" y="445"/>
                  </a:cubicBezTo>
                  <a:cubicBezTo>
                    <a:pt x="708" y="447"/>
                    <a:pt x="716" y="446"/>
                    <a:pt x="717" y="447"/>
                  </a:cubicBezTo>
                  <a:cubicBezTo>
                    <a:pt x="718" y="448"/>
                    <a:pt x="728" y="448"/>
                    <a:pt x="728" y="447"/>
                  </a:cubicBezTo>
                  <a:cubicBezTo>
                    <a:pt x="728" y="446"/>
                    <a:pt x="737" y="445"/>
                    <a:pt x="738" y="444"/>
                  </a:cubicBezTo>
                  <a:cubicBezTo>
                    <a:pt x="740" y="443"/>
                    <a:pt x="744" y="443"/>
                    <a:pt x="745" y="442"/>
                  </a:cubicBezTo>
                  <a:cubicBezTo>
                    <a:pt x="745" y="440"/>
                    <a:pt x="749" y="439"/>
                    <a:pt x="751" y="437"/>
                  </a:cubicBezTo>
                  <a:cubicBezTo>
                    <a:pt x="753" y="436"/>
                    <a:pt x="761" y="436"/>
                    <a:pt x="761" y="438"/>
                  </a:cubicBezTo>
                  <a:cubicBezTo>
                    <a:pt x="762" y="440"/>
                    <a:pt x="766" y="440"/>
                    <a:pt x="768" y="439"/>
                  </a:cubicBezTo>
                  <a:cubicBezTo>
                    <a:pt x="770" y="439"/>
                    <a:pt x="775" y="440"/>
                    <a:pt x="776" y="441"/>
                  </a:cubicBezTo>
                  <a:cubicBezTo>
                    <a:pt x="776" y="443"/>
                    <a:pt x="782" y="444"/>
                    <a:pt x="783" y="443"/>
                  </a:cubicBezTo>
                  <a:cubicBezTo>
                    <a:pt x="785" y="443"/>
                    <a:pt x="789" y="440"/>
                    <a:pt x="791" y="439"/>
                  </a:cubicBezTo>
                  <a:cubicBezTo>
                    <a:pt x="793" y="439"/>
                    <a:pt x="795" y="437"/>
                    <a:pt x="795" y="436"/>
                  </a:cubicBezTo>
                  <a:cubicBezTo>
                    <a:pt x="794" y="434"/>
                    <a:pt x="798" y="429"/>
                    <a:pt x="798" y="427"/>
                  </a:cubicBezTo>
                  <a:cubicBezTo>
                    <a:pt x="799" y="426"/>
                    <a:pt x="802" y="420"/>
                    <a:pt x="803" y="420"/>
                  </a:cubicBezTo>
                  <a:cubicBezTo>
                    <a:pt x="805" y="419"/>
                    <a:pt x="807" y="417"/>
                    <a:pt x="807" y="416"/>
                  </a:cubicBezTo>
                  <a:cubicBezTo>
                    <a:pt x="807" y="414"/>
                    <a:pt x="806" y="410"/>
                    <a:pt x="805" y="410"/>
                  </a:cubicBezTo>
                  <a:cubicBezTo>
                    <a:pt x="803" y="410"/>
                    <a:pt x="801" y="410"/>
                    <a:pt x="804" y="406"/>
                  </a:cubicBezTo>
                  <a:cubicBezTo>
                    <a:pt x="807" y="401"/>
                    <a:pt x="813" y="403"/>
                    <a:pt x="814" y="403"/>
                  </a:cubicBezTo>
                  <a:cubicBezTo>
                    <a:pt x="815" y="403"/>
                    <a:pt x="823" y="401"/>
                    <a:pt x="826" y="402"/>
                  </a:cubicBezTo>
                  <a:cubicBezTo>
                    <a:pt x="829" y="403"/>
                    <a:pt x="831" y="401"/>
                    <a:pt x="835" y="403"/>
                  </a:cubicBezTo>
                  <a:cubicBezTo>
                    <a:pt x="839" y="405"/>
                    <a:pt x="844" y="404"/>
                    <a:pt x="845" y="406"/>
                  </a:cubicBezTo>
                  <a:cubicBezTo>
                    <a:pt x="846" y="408"/>
                    <a:pt x="851" y="409"/>
                    <a:pt x="850" y="412"/>
                  </a:cubicBezTo>
                  <a:cubicBezTo>
                    <a:pt x="849" y="415"/>
                    <a:pt x="853" y="413"/>
                    <a:pt x="854" y="419"/>
                  </a:cubicBezTo>
                  <a:cubicBezTo>
                    <a:pt x="855" y="425"/>
                    <a:pt x="858" y="426"/>
                    <a:pt x="859" y="429"/>
                  </a:cubicBezTo>
                  <a:cubicBezTo>
                    <a:pt x="859" y="432"/>
                    <a:pt x="863" y="437"/>
                    <a:pt x="863" y="438"/>
                  </a:cubicBezTo>
                  <a:cubicBezTo>
                    <a:pt x="862" y="440"/>
                    <a:pt x="862" y="443"/>
                    <a:pt x="866" y="443"/>
                  </a:cubicBezTo>
                  <a:cubicBezTo>
                    <a:pt x="870" y="443"/>
                    <a:pt x="873" y="446"/>
                    <a:pt x="874" y="446"/>
                  </a:cubicBezTo>
                  <a:cubicBezTo>
                    <a:pt x="874" y="445"/>
                    <a:pt x="879" y="447"/>
                    <a:pt x="882" y="449"/>
                  </a:cubicBezTo>
                  <a:cubicBezTo>
                    <a:pt x="884" y="452"/>
                    <a:pt x="888" y="451"/>
                    <a:pt x="887" y="453"/>
                  </a:cubicBezTo>
                  <a:cubicBezTo>
                    <a:pt x="887" y="456"/>
                    <a:pt x="889" y="458"/>
                    <a:pt x="889" y="460"/>
                  </a:cubicBezTo>
                  <a:cubicBezTo>
                    <a:pt x="889" y="462"/>
                    <a:pt x="894" y="464"/>
                    <a:pt x="897" y="463"/>
                  </a:cubicBezTo>
                  <a:cubicBezTo>
                    <a:pt x="900" y="463"/>
                    <a:pt x="903" y="464"/>
                    <a:pt x="904" y="461"/>
                  </a:cubicBezTo>
                  <a:cubicBezTo>
                    <a:pt x="905" y="459"/>
                    <a:pt x="910" y="460"/>
                    <a:pt x="912" y="459"/>
                  </a:cubicBezTo>
                  <a:cubicBezTo>
                    <a:pt x="913" y="457"/>
                    <a:pt x="918" y="456"/>
                    <a:pt x="918" y="460"/>
                  </a:cubicBezTo>
                  <a:cubicBezTo>
                    <a:pt x="918" y="465"/>
                    <a:pt x="921" y="466"/>
                    <a:pt x="918" y="467"/>
                  </a:cubicBezTo>
                  <a:cubicBezTo>
                    <a:pt x="916" y="468"/>
                    <a:pt x="915" y="475"/>
                    <a:pt x="914" y="477"/>
                  </a:cubicBezTo>
                  <a:cubicBezTo>
                    <a:pt x="913" y="480"/>
                    <a:pt x="910" y="481"/>
                    <a:pt x="909" y="483"/>
                  </a:cubicBezTo>
                  <a:cubicBezTo>
                    <a:pt x="909" y="486"/>
                    <a:pt x="906" y="486"/>
                    <a:pt x="906" y="489"/>
                  </a:cubicBezTo>
                  <a:cubicBezTo>
                    <a:pt x="906" y="491"/>
                    <a:pt x="901" y="490"/>
                    <a:pt x="898" y="489"/>
                  </a:cubicBezTo>
                  <a:cubicBezTo>
                    <a:pt x="896" y="487"/>
                    <a:pt x="894" y="492"/>
                    <a:pt x="892" y="492"/>
                  </a:cubicBezTo>
                  <a:cubicBezTo>
                    <a:pt x="890" y="492"/>
                    <a:pt x="890" y="496"/>
                    <a:pt x="891" y="497"/>
                  </a:cubicBezTo>
                  <a:cubicBezTo>
                    <a:pt x="891" y="499"/>
                    <a:pt x="890" y="501"/>
                    <a:pt x="891" y="504"/>
                  </a:cubicBezTo>
                  <a:cubicBezTo>
                    <a:pt x="892" y="506"/>
                    <a:pt x="891" y="508"/>
                    <a:pt x="892" y="512"/>
                  </a:cubicBezTo>
                  <a:cubicBezTo>
                    <a:pt x="895" y="510"/>
                    <a:pt x="897" y="508"/>
                    <a:pt x="898" y="508"/>
                  </a:cubicBezTo>
                  <a:cubicBezTo>
                    <a:pt x="901" y="508"/>
                    <a:pt x="904" y="513"/>
                    <a:pt x="908" y="513"/>
                  </a:cubicBezTo>
                  <a:cubicBezTo>
                    <a:pt x="911" y="513"/>
                    <a:pt x="926" y="503"/>
                    <a:pt x="926" y="502"/>
                  </a:cubicBezTo>
                  <a:cubicBezTo>
                    <a:pt x="926" y="500"/>
                    <a:pt x="935" y="492"/>
                    <a:pt x="939" y="487"/>
                  </a:cubicBezTo>
                  <a:cubicBezTo>
                    <a:pt x="943" y="483"/>
                    <a:pt x="949" y="476"/>
                    <a:pt x="951" y="471"/>
                  </a:cubicBezTo>
                  <a:cubicBezTo>
                    <a:pt x="952" y="468"/>
                    <a:pt x="958" y="462"/>
                    <a:pt x="960" y="460"/>
                  </a:cubicBezTo>
                  <a:cubicBezTo>
                    <a:pt x="961" y="458"/>
                    <a:pt x="962" y="457"/>
                    <a:pt x="965" y="452"/>
                  </a:cubicBezTo>
                  <a:cubicBezTo>
                    <a:pt x="967" y="446"/>
                    <a:pt x="967" y="432"/>
                    <a:pt x="968" y="431"/>
                  </a:cubicBezTo>
                  <a:cubicBezTo>
                    <a:pt x="969" y="430"/>
                    <a:pt x="968" y="427"/>
                    <a:pt x="970" y="426"/>
                  </a:cubicBezTo>
                  <a:cubicBezTo>
                    <a:pt x="971" y="424"/>
                    <a:pt x="970" y="422"/>
                    <a:pt x="973" y="420"/>
                  </a:cubicBezTo>
                  <a:cubicBezTo>
                    <a:pt x="975" y="418"/>
                    <a:pt x="974" y="416"/>
                    <a:pt x="974" y="415"/>
                  </a:cubicBezTo>
                  <a:cubicBezTo>
                    <a:pt x="973" y="413"/>
                    <a:pt x="974" y="410"/>
                    <a:pt x="973" y="408"/>
                  </a:cubicBezTo>
                  <a:cubicBezTo>
                    <a:pt x="973" y="407"/>
                    <a:pt x="973" y="407"/>
                    <a:pt x="974" y="406"/>
                  </a:cubicBezTo>
                  <a:cubicBezTo>
                    <a:pt x="976" y="405"/>
                    <a:pt x="973" y="403"/>
                    <a:pt x="971" y="402"/>
                  </a:cubicBezTo>
                  <a:cubicBezTo>
                    <a:pt x="969" y="401"/>
                    <a:pt x="967" y="400"/>
                    <a:pt x="967" y="398"/>
                  </a:cubicBezTo>
                  <a:cubicBezTo>
                    <a:pt x="966" y="396"/>
                    <a:pt x="963" y="393"/>
                    <a:pt x="960" y="393"/>
                  </a:cubicBezTo>
                  <a:cubicBezTo>
                    <a:pt x="958" y="394"/>
                    <a:pt x="953" y="392"/>
                    <a:pt x="953" y="394"/>
                  </a:cubicBezTo>
                  <a:cubicBezTo>
                    <a:pt x="954" y="395"/>
                    <a:pt x="953" y="397"/>
                    <a:pt x="952" y="396"/>
                  </a:cubicBezTo>
                  <a:cubicBezTo>
                    <a:pt x="950" y="396"/>
                    <a:pt x="950" y="397"/>
                    <a:pt x="948" y="399"/>
                  </a:cubicBezTo>
                  <a:cubicBezTo>
                    <a:pt x="947" y="402"/>
                    <a:pt x="941" y="402"/>
                    <a:pt x="944" y="400"/>
                  </a:cubicBezTo>
                  <a:cubicBezTo>
                    <a:pt x="946" y="398"/>
                    <a:pt x="943" y="397"/>
                    <a:pt x="943" y="395"/>
                  </a:cubicBezTo>
                  <a:cubicBezTo>
                    <a:pt x="944" y="393"/>
                    <a:pt x="946" y="390"/>
                    <a:pt x="943" y="392"/>
                  </a:cubicBezTo>
                  <a:cubicBezTo>
                    <a:pt x="940" y="393"/>
                    <a:pt x="940" y="397"/>
                    <a:pt x="938" y="398"/>
                  </a:cubicBezTo>
                  <a:cubicBezTo>
                    <a:pt x="936" y="398"/>
                    <a:pt x="937" y="391"/>
                    <a:pt x="937" y="389"/>
                  </a:cubicBezTo>
                  <a:cubicBezTo>
                    <a:pt x="938" y="388"/>
                    <a:pt x="933" y="389"/>
                    <a:pt x="928" y="389"/>
                  </a:cubicBezTo>
                  <a:cubicBezTo>
                    <a:pt x="923" y="389"/>
                    <a:pt x="924" y="385"/>
                    <a:pt x="928" y="383"/>
                  </a:cubicBezTo>
                  <a:cubicBezTo>
                    <a:pt x="933" y="381"/>
                    <a:pt x="932" y="379"/>
                    <a:pt x="934" y="378"/>
                  </a:cubicBezTo>
                  <a:cubicBezTo>
                    <a:pt x="936" y="377"/>
                    <a:pt x="941" y="374"/>
                    <a:pt x="944" y="372"/>
                  </a:cubicBezTo>
                  <a:cubicBezTo>
                    <a:pt x="947" y="370"/>
                    <a:pt x="948" y="368"/>
                    <a:pt x="949" y="366"/>
                  </a:cubicBezTo>
                  <a:cubicBezTo>
                    <a:pt x="949" y="364"/>
                    <a:pt x="955" y="362"/>
                    <a:pt x="960" y="358"/>
                  </a:cubicBezTo>
                  <a:cubicBezTo>
                    <a:pt x="965" y="353"/>
                    <a:pt x="968" y="351"/>
                    <a:pt x="969" y="349"/>
                  </a:cubicBezTo>
                  <a:cubicBezTo>
                    <a:pt x="970" y="346"/>
                    <a:pt x="978" y="343"/>
                    <a:pt x="978" y="341"/>
                  </a:cubicBezTo>
                  <a:cubicBezTo>
                    <a:pt x="978" y="339"/>
                    <a:pt x="987" y="334"/>
                    <a:pt x="993" y="333"/>
                  </a:cubicBezTo>
                  <a:cubicBezTo>
                    <a:pt x="999" y="332"/>
                    <a:pt x="1009" y="334"/>
                    <a:pt x="1010" y="335"/>
                  </a:cubicBezTo>
                  <a:cubicBezTo>
                    <a:pt x="1012" y="337"/>
                    <a:pt x="1013" y="336"/>
                    <a:pt x="1015" y="335"/>
                  </a:cubicBezTo>
                  <a:cubicBezTo>
                    <a:pt x="1016" y="334"/>
                    <a:pt x="1018" y="335"/>
                    <a:pt x="1022" y="335"/>
                  </a:cubicBezTo>
                  <a:cubicBezTo>
                    <a:pt x="1026" y="336"/>
                    <a:pt x="1027" y="333"/>
                    <a:pt x="1030" y="334"/>
                  </a:cubicBezTo>
                  <a:cubicBezTo>
                    <a:pt x="1032" y="335"/>
                    <a:pt x="1035" y="335"/>
                    <a:pt x="1036" y="332"/>
                  </a:cubicBezTo>
                  <a:cubicBezTo>
                    <a:pt x="1038" y="329"/>
                    <a:pt x="1046" y="330"/>
                    <a:pt x="1048" y="331"/>
                  </a:cubicBezTo>
                  <a:cubicBezTo>
                    <a:pt x="1050" y="332"/>
                    <a:pt x="1051" y="334"/>
                    <a:pt x="1054" y="332"/>
                  </a:cubicBezTo>
                  <a:cubicBezTo>
                    <a:pt x="1057" y="330"/>
                    <a:pt x="1057" y="334"/>
                    <a:pt x="1059" y="335"/>
                  </a:cubicBezTo>
                  <a:cubicBezTo>
                    <a:pt x="1062" y="335"/>
                    <a:pt x="1060" y="338"/>
                    <a:pt x="1058" y="337"/>
                  </a:cubicBezTo>
                  <a:cubicBezTo>
                    <a:pt x="1056" y="337"/>
                    <a:pt x="1053" y="339"/>
                    <a:pt x="1055" y="340"/>
                  </a:cubicBezTo>
                  <a:cubicBezTo>
                    <a:pt x="1058" y="342"/>
                    <a:pt x="1061" y="339"/>
                    <a:pt x="1063" y="339"/>
                  </a:cubicBezTo>
                  <a:cubicBezTo>
                    <a:pt x="1066" y="339"/>
                    <a:pt x="1069" y="339"/>
                    <a:pt x="1072" y="337"/>
                  </a:cubicBezTo>
                  <a:cubicBezTo>
                    <a:pt x="1075" y="336"/>
                    <a:pt x="1076" y="339"/>
                    <a:pt x="1078" y="337"/>
                  </a:cubicBezTo>
                  <a:cubicBezTo>
                    <a:pt x="1079" y="336"/>
                    <a:pt x="1084" y="335"/>
                    <a:pt x="1086" y="335"/>
                  </a:cubicBezTo>
                  <a:cubicBezTo>
                    <a:pt x="1088" y="335"/>
                    <a:pt x="1086" y="333"/>
                    <a:pt x="1083" y="333"/>
                  </a:cubicBezTo>
                  <a:cubicBezTo>
                    <a:pt x="1079" y="333"/>
                    <a:pt x="1079" y="331"/>
                    <a:pt x="1082" y="326"/>
                  </a:cubicBezTo>
                  <a:cubicBezTo>
                    <a:pt x="1085" y="321"/>
                    <a:pt x="1090" y="319"/>
                    <a:pt x="1094" y="316"/>
                  </a:cubicBezTo>
                  <a:cubicBezTo>
                    <a:pt x="1097" y="313"/>
                    <a:pt x="1100" y="314"/>
                    <a:pt x="1100" y="312"/>
                  </a:cubicBezTo>
                  <a:cubicBezTo>
                    <a:pt x="1100" y="310"/>
                    <a:pt x="1101" y="305"/>
                    <a:pt x="1104" y="305"/>
                  </a:cubicBezTo>
                  <a:cubicBezTo>
                    <a:pt x="1107" y="305"/>
                    <a:pt x="1113" y="306"/>
                    <a:pt x="1117" y="304"/>
                  </a:cubicBezTo>
                  <a:cubicBezTo>
                    <a:pt x="1121" y="301"/>
                    <a:pt x="1121" y="305"/>
                    <a:pt x="1123" y="306"/>
                  </a:cubicBezTo>
                  <a:cubicBezTo>
                    <a:pt x="1124" y="306"/>
                    <a:pt x="1127" y="302"/>
                    <a:pt x="1128" y="304"/>
                  </a:cubicBezTo>
                  <a:cubicBezTo>
                    <a:pt x="1130" y="305"/>
                    <a:pt x="1126" y="308"/>
                    <a:pt x="1125" y="311"/>
                  </a:cubicBezTo>
                  <a:cubicBezTo>
                    <a:pt x="1123" y="315"/>
                    <a:pt x="1127" y="313"/>
                    <a:pt x="1129" y="314"/>
                  </a:cubicBezTo>
                  <a:cubicBezTo>
                    <a:pt x="1131" y="315"/>
                    <a:pt x="1126" y="317"/>
                    <a:pt x="1127" y="317"/>
                  </a:cubicBezTo>
                  <a:cubicBezTo>
                    <a:pt x="1127" y="318"/>
                    <a:pt x="1131" y="318"/>
                    <a:pt x="1137" y="313"/>
                  </a:cubicBezTo>
                  <a:cubicBezTo>
                    <a:pt x="1142" y="308"/>
                    <a:pt x="1147" y="307"/>
                    <a:pt x="1150" y="307"/>
                  </a:cubicBezTo>
                  <a:cubicBezTo>
                    <a:pt x="1153" y="307"/>
                    <a:pt x="1151" y="304"/>
                    <a:pt x="1152" y="299"/>
                  </a:cubicBezTo>
                  <a:cubicBezTo>
                    <a:pt x="1152" y="294"/>
                    <a:pt x="1162" y="293"/>
                    <a:pt x="1165" y="294"/>
                  </a:cubicBezTo>
                  <a:cubicBezTo>
                    <a:pt x="1169" y="296"/>
                    <a:pt x="1169" y="297"/>
                    <a:pt x="1165" y="296"/>
                  </a:cubicBezTo>
                  <a:cubicBezTo>
                    <a:pt x="1162" y="295"/>
                    <a:pt x="1159" y="298"/>
                    <a:pt x="1159" y="302"/>
                  </a:cubicBezTo>
                  <a:cubicBezTo>
                    <a:pt x="1159" y="306"/>
                    <a:pt x="1156" y="308"/>
                    <a:pt x="1158" y="309"/>
                  </a:cubicBezTo>
                  <a:cubicBezTo>
                    <a:pt x="1159" y="311"/>
                    <a:pt x="1156" y="311"/>
                    <a:pt x="1156" y="313"/>
                  </a:cubicBezTo>
                  <a:cubicBezTo>
                    <a:pt x="1155" y="314"/>
                    <a:pt x="1156" y="316"/>
                    <a:pt x="1153" y="316"/>
                  </a:cubicBezTo>
                  <a:cubicBezTo>
                    <a:pt x="1151" y="317"/>
                    <a:pt x="1143" y="318"/>
                    <a:pt x="1143" y="321"/>
                  </a:cubicBezTo>
                  <a:cubicBezTo>
                    <a:pt x="1142" y="324"/>
                    <a:pt x="1138" y="324"/>
                    <a:pt x="1136" y="328"/>
                  </a:cubicBezTo>
                  <a:cubicBezTo>
                    <a:pt x="1134" y="332"/>
                    <a:pt x="1126" y="334"/>
                    <a:pt x="1121" y="342"/>
                  </a:cubicBezTo>
                  <a:cubicBezTo>
                    <a:pt x="1116" y="349"/>
                    <a:pt x="1108" y="349"/>
                    <a:pt x="1108" y="351"/>
                  </a:cubicBezTo>
                  <a:cubicBezTo>
                    <a:pt x="1108" y="352"/>
                    <a:pt x="1102" y="352"/>
                    <a:pt x="1101" y="352"/>
                  </a:cubicBezTo>
                  <a:cubicBezTo>
                    <a:pt x="1099" y="353"/>
                    <a:pt x="1102" y="357"/>
                    <a:pt x="1098" y="362"/>
                  </a:cubicBezTo>
                  <a:cubicBezTo>
                    <a:pt x="1093" y="367"/>
                    <a:pt x="1090" y="374"/>
                    <a:pt x="1090" y="381"/>
                  </a:cubicBezTo>
                  <a:cubicBezTo>
                    <a:pt x="1091" y="387"/>
                    <a:pt x="1093" y="407"/>
                    <a:pt x="1095" y="410"/>
                  </a:cubicBezTo>
                  <a:cubicBezTo>
                    <a:pt x="1097" y="414"/>
                    <a:pt x="1096" y="422"/>
                    <a:pt x="1097" y="424"/>
                  </a:cubicBezTo>
                  <a:cubicBezTo>
                    <a:pt x="1099" y="426"/>
                    <a:pt x="1098" y="429"/>
                    <a:pt x="1099" y="430"/>
                  </a:cubicBezTo>
                  <a:cubicBezTo>
                    <a:pt x="1101" y="431"/>
                    <a:pt x="1105" y="425"/>
                    <a:pt x="1108" y="423"/>
                  </a:cubicBezTo>
                  <a:cubicBezTo>
                    <a:pt x="1111" y="420"/>
                    <a:pt x="1110" y="419"/>
                    <a:pt x="1112" y="418"/>
                  </a:cubicBezTo>
                  <a:cubicBezTo>
                    <a:pt x="1114" y="417"/>
                    <a:pt x="1113" y="411"/>
                    <a:pt x="1114" y="410"/>
                  </a:cubicBezTo>
                  <a:cubicBezTo>
                    <a:pt x="1114" y="408"/>
                    <a:pt x="1118" y="408"/>
                    <a:pt x="1119" y="406"/>
                  </a:cubicBezTo>
                  <a:cubicBezTo>
                    <a:pt x="1120" y="405"/>
                    <a:pt x="1123" y="405"/>
                    <a:pt x="1125" y="405"/>
                  </a:cubicBezTo>
                  <a:cubicBezTo>
                    <a:pt x="1127" y="404"/>
                    <a:pt x="1125" y="400"/>
                    <a:pt x="1124" y="398"/>
                  </a:cubicBezTo>
                  <a:cubicBezTo>
                    <a:pt x="1124" y="396"/>
                    <a:pt x="1129" y="393"/>
                    <a:pt x="1132" y="391"/>
                  </a:cubicBezTo>
                  <a:cubicBezTo>
                    <a:pt x="1135" y="389"/>
                    <a:pt x="1139" y="392"/>
                    <a:pt x="1142" y="389"/>
                  </a:cubicBezTo>
                  <a:cubicBezTo>
                    <a:pt x="1145" y="386"/>
                    <a:pt x="1142" y="383"/>
                    <a:pt x="1140" y="381"/>
                  </a:cubicBezTo>
                  <a:cubicBezTo>
                    <a:pt x="1139" y="380"/>
                    <a:pt x="1144" y="372"/>
                    <a:pt x="1146" y="371"/>
                  </a:cubicBezTo>
                  <a:cubicBezTo>
                    <a:pt x="1149" y="371"/>
                    <a:pt x="1150" y="373"/>
                    <a:pt x="1152" y="371"/>
                  </a:cubicBezTo>
                  <a:cubicBezTo>
                    <a:pt x="1155" y="369"/>
                    <a:pt x="1150" y="365"/>
                    <a:pt x="1148" y="366"/>
                  </a:cubicBezTo>
                  <a:cubicBezTo>
                    <a:pt x="1147" y="366"/>
                    <a:pt x="1146" y="360"/>
                    <a:pt x="1150" y="357"/>
                  </a:cubicBezTo>
                  <a:cubicBezTo>
                    <a:pt x="1154" y="354"/>
                    <a:pt x="1152" y="353"/>
                    <a:pt x="1150" y="352"/>
                  </a:cubicBezTo>
                  <a:cubicBezTo>
                    <a:pt x="1147" y="352"/>
                    <a:pt x="1147" y="353"/>
                    <a:pt x="1145" y="353"/>
                  </a:cubicBezTo>
                  <a:cubicBezTo>
                    <a:pt x="1143" y="353"/>
                    <a:pt x="1141" y="349"/>
                    <a:pt x="1144" y="344"/>
                  </a:cubicBezTo>
                  <a:cubicBezTo>
                    <a:pt x="1147" y="340"/>
                    <a:pt x="1150" y="341"/>
                    <a:pt x="1151" y="337"/>
                  </a:cubicBezTo>
                  <a:cubicBezTo>
                    <a:pt x="1151" y="334"/>
                    <a:pt x="1156" y="329"/>
                    <a:pt x="1157" y="327"/>
                  </a:cubicBezTo>
                  <a:cubicBezTo>
                    <a:pt x="1158" y="325"/>
                    <a:pt x="1162" y="327"/>
                    <a:pt x="1164" y="327"/>
                  </a:cubicBezTo>
                  <a:cubicBezTo>
                    <a:pt x="1165" y="326"/>
                    <a:pt x="1165" y="330"/>
                    <a:pt x="1167" y="328"/>
                  </a:cubicBezTo>
                  <a:cubicBezTo>
                    <a:pt x="1169" y="326"/>
                    <a:pt x="1172" y="320"/>
                    <a:pt x="1175" y="320"/>
                  </a:cubicBezTo>
                  <a:cubicBezTo>
                    <a:pt x="1178" y="320"/>
                    <a:pt x="1176" y="325"/>
                    <a:pt x="1176" y="327"/>
                  </a:cubicBezTo>
                  <a:cubicBezTo>
                    <a:pt x="1177" y="330"/>
                    <a:pt x="1179" y="327"/>
                    <a:pt x="1184" y="323"/>
                  </a:cubicBezTo>
                  <a:cubicBezTo>
                    <a:pt x="1189" y="320"/>
                    <a:pt x="1201" y="320"/>
                    <a:pt x="1204" y="322"/>
                  </a:cubicBezTo>
                  <a:cubicBezTo>
                    <a:pt x="1208" y="323"/>
                    <a:pt x="1208" y="327"/>
                    <a:pt x="1210" y="327"/>
                  </a:cubicBezTo>
                  <a:cubicBezTo>
                    <a:pt x="1213" y="326"/>
                    <a:pt x="1210" y="323"/>
                    <a:pt x="1213" y="322"/>
                  </a:cubicBezTo>
                  <a:cubicBezTo>
                    <a:pt x="1216" y="321"/>
                    <a:pt x="1221" y="318"/>
                    <a:pt x="1225" y="315"/>
                  </a:cubicBezTo>
                  <a:cubicBezTo>
                    <a:pt x="1229" y="313"/>
                    <a:pt x="1228" y="315"/>
                    <a:pt x="1230" y="312"/>
                  </a:cubicBezTo>
                  <a:cubicBezTo>
                    <a:pt x="1232" y="310"/>
                    <a:pt x="1234" y="311"/>
                    <a:pt x="1234" y="309"/>
                  </a:cubicBezTo>
                  <a:cubicBezTo>
                    <a:pt x="1235" y="308"/>
                    <a:pt x="1240" y="305"/>
                    <a:pt x="1248" y="303"/>
                  </a:cubicBezTo>
                  <a:cubicBezTo>
                    <a:pt x="1255" y="301"/>
                    <a:pt x="1265" y="296"/>
                    <a:pt x="1265" y="295"/>
                  </a:cubicBezTo>
                  <a:cubicBezTo>
                    <a:pt x="1264" y="293"/>
                    <a:pt x="1268" y="293"/>
                    <a:pt x="1268" y="294"/>
                  </a:cubicBezTo>
                  <a:cubicBezTo>
                    <a:pt x="1268" y="296"/>
                    <a:pt x="1271" y="295"/>
                    <a:pt x="1275" y="296"/>
                  </a:cubicBezTo>
                  <a:cubicBezTo>
                    <a:pt x="1279" y="297"/>
                    <a:pt x="1281" y="298"/>
                    <a:pt x="1284" y="295"/>
                  </a:cubicBezTo>
                  <a:cubicBezTo>
                    <a:pt x="1287" y="292"/>
                    <a:pt x="1283" y="291"/>
                    <a:pt x="1284" y="289"/>
                  </a:cubicBezTo>
                  <a:cubicBezTo>
                    <a:pt x="1284" y="286"/>
                    <a:pt x="1278" y="284"/>
                    <a:pt x="1279" y="281"/>
                  </a:cubicBezTo>
                  <a:cubicBezTo>
                    <a:pt x="1280" y="279"/>
                    <a:pt x="1275" y="272"/>
                    <a:pt x="1274" y="274"/>
                  </a:cubicBezTo>
                  <a:cubicBezTo>
                    <a:pt x="1272" y="275"/>
                    <a:pt x="1269" y="272"/>
                    <a:pt x="1269" y="271"/>
                  </a:cubicBezTo>
                  <a:cubicBezTo>
                    <a:pt x="1269" y="269"/>
                    <a:pt x="1269" y="266"/>
                    <a:pt x="1266" y="268"/>
                  </a:cubicBezTo>
                  <a:cubicBezTo>
                    <a:pt x="1264" y="269"/>
                    <a:pt x="1260" y="269"/>
                    <a:pt x="1259" y="266"/>
                  </a:cubicBezTo>
                  <a:cubicBezTo>
                    <a:pt x="1259" y="264"/>
                    <a:pt x="1264" y="263"/>
                    <a:pt x="1267" y="264"/>
                  </a:cubicBezTo>
                  <a:cubicBezTo>
                    <a:pt x="1271" y="266"/>
                    <a:pt x="1270" y="267"/>
                    <a:pt x="1272" y="268"/>
                  </a:cubicBezTo>
                  <a:cubicBezTo>
                    <a:pt x="1274" y="269"/>
                    <a:pt x="1278" y="269"/>
                    <a:pt x="1281" y="267"/>
                  </a:cubicBezTo>
                  <a:cubicBezTo>
                    <a:pt x="1283" y="266"/>
                    <a:pt x="1290" y="264"/>
                    <a:pt x="1292" y="262"/>
                  </a:cubicBezTo>
                  <a:cubicBezTo>
                    <a:pt x="1293" y="260"/>
                    <a:pt x="1291" y="259"/>
                    <a:pt x="1294" y="258"/>
                  </a:cubicBezTo>
                  <a:cubicBezTo>
                    <a:pt x="1296" y="257"/>
                    <a:pt x="1294" y="254"/>
                    <a:pt x="1292" y="253"/>
                  </a:cubicBezTo>
                  <a:cubicBezTo>
                    <a:pt x="1290" y="252"/>
                    <a:pt x="1291" y="249"/>
                    <a:pt x="1293" y="249"/>
                  </a:cubicBezTo>
                  <a:cubicBezTo>
                    <a:pt x="1295" y="249"/>
                    <a:pt x="1295" y="247"/>
                    <a:pt x="1296" y="247"/>
                  </a:cubicBezTo>
                  <a:cubicBezTo>
                    <a:pt x="1297" y="246"/>
                    <a:pt x="1298" y="248"/>
                    <a:pt x="1300" y="246"/>
                  </a:cubicBezTo>
                  <a:cubicBezTo>
                    <a:pt x="1303" y="245"/>
                    <a:pt x="1300" y="248"/>
                    <a:pt x="1299" y="251"/>
                  </a:cubicBezTo>
                  <a:cubicBezTo>
                    <a:pt x="1298" y="253"/>
                    <a:pt x="1302" y="255"/>
                    <a:pt x="1302" y="256"/>
                  </a:cubicBezTo>
                  <a:cubicBezTo>
                    <a:pt x="1302" y="257"/>
                    <a:pt x="1308" y="258"/>
                    <a:pt x="1310" y="256"/>
                  </a:cubicBezTo>
                  <a:cubicBezTo>
                    <a:pt x="1313" y="255"/>
                    <a:pt x="1322" y="258"/>
                    <a:pt x="1323" y="260"/>
                  </a:cubicBezTo>
                  <a:cubicBezTo>
                    <a:pt x="1324" y="263"/>
                    <a:pt x="1325" y="265"/>
                    <a:pt x="1329" y="267"/>
                  </a:cubicBezTo>
                  <a:cubicBezTo>
                    <a:pt x="1332" y="269"/>
                    <a:pt x="1336" y="268"/>
                    <a:pt x="1337" y="270"/>
                  </a:cubicBezTo>
                  <a:cubicBezTo>
                    <a:pt x="1337" y="272"/>
                    <a:pt x="1339" y="273"/>
                    <a:pt x="1341" y="272"/>
                  </a:cubicBezTo>
                  <a:cubicBezTo>
                    <a:pt x="1343" y="272"/>
                    <a:pt x="1344" y="274"/>
                    <a:pt x="1346" y="273"/>
                  </a:cubicBezTo>
                  <a:cubicBezTo>
                    <a:pt x="1347" y="271"/>
                    <a:pt x="1348" y="274"/>
                    <a:pt x="1350" y="272"/>
                  </a:cubicBezTo>
                  <a:cubicBezTo>
                    <a:pt x="1352" y="270"/>
                    <a:pt x="1346" y="269"/>
                    <a:pt x="1347" y="268"/>
                  </a:cubicBezTo>
                  <a:cubicBezTo>
                    <a:pt x="1347" y="266"/>
                    <a:pt x="1349" y="269"/>
                    <a:pt x="1351" y="269"/>
                  </a:cubicBezTo>
                  <a:cubicBezTo>
                    <a:pt x="1352" y="268"/>
                    <a:pt x="1350" y="265"/>
                    <a:pt x="1351" y="265"/>
                  </a:cubicBezTo>
                  <a:cubicBezTo>
                    <a:pt x="1353" y="264"/>
                    <a:pt x="1352" y="257"/>
                    <a:pt x="1350" y="257"/>
                  </a:cubicBezTo>
                  <a:cubicBezTo>
                    <a:pt x="1349" y="256"/>
                    <a:pt x="1350" y="254"/>
                    <a:pt x="1353" y="256"/>
                  </a:cubicBezTo>
                  <a:cubicBezTo>
                    <a:pt x="1355" y="258"/>
                    <a:pt x="1360" y="258"/>
                    <a:pt x="1362" y="258"/>
                  </a:cubicBezTo>
                  <a:cubicBezTo>
                    <a:pt x="1364" y="258"/>
                    <a:pt x="1362" y="256"/>
                    <a:pt x="1360" y="255"/>
                  </a:cubicBezTo>
                  <a:cubicBezTo>
                    <a:pt x="1358" y="255"/>
                    <a:pt x="1360" y="253"/>
                    <a:pt x="1362" y="255"/>
                  </a:cubicBezTo>
                  <a:cubicBezTo>
                    <a:pt x="1363" y="256"/>
                    <a:pt x="1366" y="257"/>
                    <a:pt x="1366" y="255"/>
                  </a:cubicBezTo>
                  <a:cubicBezTo>
                    <a:pt x="1366" y="254"/>
                    <a:pt x="1368" y="251"/>
                    <a:pt x="1370" y="251"/>
                  </a:cubicBezTo>
                  <a:cubicBezTo>
                    <a:pt x="1373" y="251"/>
                    <a:pt x="1373" y="249"/>
                    <a:pt x="1371" y="249"/>
                  </a:cubicBezTo>
                  <a:close/>
                  <a:moveTo>
                    <a:pt x="708" y="405"/>
                  </a:moveTo>
                  <a:cubicBezTo>
                    <a:pt x="701" y="411"/>
                    <a:pt x="688" y="412"/>
                    <a:pt x="688" y="417"/>
                  </a:cubicBezTo>
                  <a:cubicBezTo>
                    <a:pt x="688" y="422"/>
                    <a:pt x="671" y="425"/>
                    <a:pt x="670" y="422"/>
                  </a:cubicBezTo>
                  <a:cubicBezTo>
                    <a:pt x="669" y="420"/>
                    <a:pt x="682" y="420"/>
                    <a:pt x="685" y="413"/>
                  </a:cubicBezTo>
                  <a:cubicBezTo>
                    <a:pt x="688" y="406"/>
                    <a:pt x="701" y="402"/>
                    <a:pt x="707" y="392"/>
                  </a:cubicBezTo>
                  <a:cubicBezTo>
                    <a:pt x="711" y="386"/>
                    <a:pt x="714" y="375"/>
                    <a:pt x="717" y="376"/>
                  </a:cubicBezTo>
                  <a:cubicBezTo>
                    <a:pt x="719" y="377"/>
                    <a:pt x="715" y="398"/>
                    <a:pt x="708" y="405"/>
                  </a:cubicBezTo>
                  <a:close/>
                  <a:moveTo>
                    <a:pt x="738" y="125"/>
                  </a:moveTo>
                  <a:cubicBezTo>
                    <a:pt x="737" y="127"/>
                    <a:pt x="732" y="127"/>
                    <a:pt x="733" y="129"/>
                  </a:cubicBezTo>
                  <a:cubicBezTo>
                    <a:pt x="736" y="132"/>
                    <a:pt x="748" y="130"/>
                    <a:pt x="748" y="127"/>
                  </a:cubicBezTo>
                  <a:cubicBezTo>
                    <a:pt x="748" y="123"/>
                    <a:pt x="739" y="123"/>
                    <a:pt x="738" y="125"/>
                  </a:cubicBezTo>
                  <a:close/>
                  <a:moveTo>
                    <a:pt x="305" y="8"/>
                  </a:moveTo>
                  <a:cubicBezTo>
                    <a:pt x="311" y="8"/>
                    <a:pt x="309" y="4"/>
                    <a:pt x="313" y="5"/>
                  </a:cubicBezTo>
                  <a:cubicBezTo>
                    <a:pt x="317" y="5"/>
                    <a:pt x="322" y="5"/>
                    <a:pt x="320" y="3"/>
                  </a:cubicBezTo>
                  <a:cubicBezTo>
                    <a:pt x="318" y="0"/>
                    <a:pt x="304" y="1"/>
                    <a:pt x="306" y="3"/>
                  </a:cubicBezTo>
                  <a:cubicBezTo>
                    <a:pt x="307" y="5"/>
                    <a:pt x="295" y="4"/>
                    <a:pt x="295" y="5"/>
                  </a:cubicBezTo>
                  <a:cubicBezTo>
                    <a:pt x="295" y="6"/>
                    <a:pt x="299" y="8"/>
                    <a:pt x="305" y="8"/>
                  </a:cubicBezTo>
                  <a:close/>
                  <a:moveTo>
                    <a:pt x="276" y="24"/>
                  </a:moveTo>
                  <a:cubicBezTo>
                    <a:pt x="276" y="20"/>
                    <a:pt x="263" y="24"/>
                    <a:pt x="266" y="25"/>
                  </a:cubicBezTo>
                  <a:cubicBezTo>
                    <a:pt x="268" y="26"/>
                    <a:pt x="276" y="28"/>
                    <a:pt x="276" y="24"/>
                  </a:cubicBezTo>
                  <a:close/>
                  <a:moveTo>
                    <a:pt x="306" y="21"/>
                  </a:moveTo>
                  <a:cubicBezTo>
                    <a:pt x="307" y="23"/>
                    <a:pt x="305" y="23"/>
                    <a:pt x="300" y="23"/>
                  </a:cubicBezTo>
                  <a:cubicBezTo>
                    <a:pt x="296" y="23"/>
                    <a:pt x="293" y="25"/>
                    <a:pt x="296" y="28"/>
                  </a:cubicBezTo>
                  <a:cubicBezTo>
                    <a:pt x="299" y="30"/>
                    <a:pt x="311" y="29"/>
                    <a:pt x="313" y="26"/>
                  </a:cubicBezTo>
                  <a:cubicBezTo>
                    <a:pt x="315" y="23"/>
                    <a:pt x="321" y="26"/>
                    <a:pt x="322" y="23"/>
                  </a:cubicBezTo>
                  <a:cubicBezTo>
                    <a:pt x="323" y="20"/>
                    <a:pt x="306" y="19"/>
                    <a:pt x="306" y="21"/>
                  </a:cubicBezTo>
                  <a:close/>
                  <a:moveTo>
                    <a:pt x="347" y="16"/>
                  </a:moveTo>
                  <a:cubicBezTo>
                    <a:pt x="349" y="14"/>
                    <a:pt x="344" y="14"/>
                    <a:pt x="343" y="12"/>
                  </a:cubicBezTo>
                  <a:cubicBezTo>
                    <a:pt x="343" y="10"/>
                    <a:pt x="330" y="9"/>
                    <a:pt x="330" y="12"/>
                  </a:cubicBezTo>
                  <a:cubicBezTo>
                    <a:pt x="331" y="14"/>
                    <a:pt x="321" y="17"/>
                    <a:pt x="324" y="19"/>
                  </a:cubicBezTo>
                  <a:cubicBezTo>
                    <a:pt x="330" y="23"/>
                    <a:pt x="345" y="18"/>
                    <a:pt x="347" y="16"/>
                  </a:cubicBezTo>
                  <a:close/>
                  <a:moveTo>
                    <a:pt x="309" y="12"/>
                  </a:moveTo>
                  <a:cubicBezTo>
                    <a:pt x="310" y="7"/>
                    <a:pt x="302" y="11"/>
                    <a:pt x="295" y="9"/>
                  </a:cubicBezTo>
                  <a:cubicBezTo>
                    <a:pt x="289" y="6"/>
                    <a:pt x="286" y="6"/>
                    <a:pt x="290" y="10"/>
                  </a:cubicBezTo>
                  <a:cubicBezTo>
                    <a:pt x="292" y="12"/>
                    <a:pt x="279" y="13"/>
                    <a:pt x="281" y="15"/>
                  </a:cubicBezTo>
                  <a:cubicBezTo>
                    <a:pt x="286" y="19"/>
                    <a:pt x="309" y="17"/>
                    <a:pt x="309" y="12"/>
                  </a:cubicBezTo>
                  <a:close/>
                  <a:moveTo>
                    <a:pt x="274" y="144"/>
                  </a:moveTo>
                  <a:cubicBezTo>
                    <a:pt x="274" y="147"/>
                    <a:pt x="273" y="148"/>
                    <a:pt x="268" y="148"/>
                  </a:cubicBezTo>
                  <a:cubicBezTo>
                    <a:pt x="264" y="148"/>
                    <a:pt x="270" y="151"/>
                    <a:pt x="271" y="154"/>
                  </a:cubicBezTo>
                  <a:cubicBezTo>
                    <a:pt x="271" y="156"/>
                    <a:pt x="266" y="154"/>
                    <a:pt x="266" y="159"/>
                  </a:cubicBezTo>
                  <a:cubicBezTo>
                    <a:pt x="266" y="163"/>
                    <a:pt x="257" y="159"/>
                    <a:pt x="256" y="164"/>
                  </a:cubicBezTo>
                  <a:cubicBezTo>
                    <a:pt x="255" y="169"/>
                    <a:pt x="260" y="168"/>
                    <a:pt x="264" y="169"/>
                  </a:cubicBezTo>
                  <a:cubicBezTo>
                    <a:pt x="268" y="169"/>
                    <a:pt x="263" y="172"/>
                    <a:pt x="265" y="174"/>
                  </a:cubicBezTo>
                  <a:cubicBezTo>
                    <a:pt x="268" y="177"/>
                    <a:pt x="270" y="176"/>
                    <a:pt x="269" y="172"/>
                  </a:cubicBezTo>
                  <a:cubicBezTo>
                    <a:pt x="267" y="168"/>
                    <a:pt x="279" y="173"/>
                    <a:pt x="275" y="176"/>
                  </a:cubicBezTo>
                  <a:cubicBezTo>
                    <a:pt x="271" y="179"/>
                    <a:pt x="281" y="182"/>
                    <a:pt x="285" y="182"/>
                  </a:cubicBezTo>
                  <a:cubicBezTo>
                    <a:pt x="290" y="182"/>
                    <a:pt x="306" y="186"/>
                    <a:pt x="306" y="182"/>
                  </a:cubicBezTo>
                  <a:cubicBezTo>
                    <a:pt x="306" y="180"/>
                    <a:pt x="300" y="178"/>
                    <a:pt x="295" y="172"/>
                  </a:cubicBezTo>
                  <a:cubicBezTo>
                    <a:pt x="290" y="167"/>
                    <a:pt x="287" y="159"/>
                    <a:pt x="292" y="155"/>
                  </a:cubicBezTo>
                  <a:cubicBezTo>
                    <a:pt x="298" y="151"/>
                    <a:pt x="293" y="150"/>
                    <a:pt x="299" y="146"/>
                  </a:cubicBezTo>
                  <a:cubicBezTo>
                    <a:pt x="304" y="142"/>
                    <a:pt x="301" y="138"/>
                    <a:pt x="306" y="137"/>
                  </a:cubicBezTo>
                  <a:cubicBezTo>
                    <a:pt x="311" y="137"/>
                    <a:pt x="305" y="133"/>
                    <a:pt x="310" y="132"/>
                  </a:cubicBezTo>
                  <a:cubicBezTo>
                    <a:pt x="315" y="131"/>
                    <a:pt x="316" y="126"/>
                    <a:pt x="315" y="124"/>
                  </a:cubicBezTo>
                  <a:cubicBezTo>
                    <a:pt x="314" y="122"/>
                    <a:pt x="320" y="124"/>
                    <a:pt x="323" y="121"/>
                  </a:cubicBezTo>
                  <a:cubicBezTo>
                    <a:pt x="325" y="119"/>
                    <a:pt x="332" y="120"/>
                    <a:pt x="333" y="116"/>
                  </a:cubicBezTo>
                  <a:cubicBezTo>
                    <a:pt x="335" y="112"/>
                    <a:pt x="363" y="103"/>
                    <a:pt x="378" y="100"/>
                  </a:cubicBezTo>
                  <a:cubicBezTo>
                    <a:pt x="394" y="96"/>
                    <a:pt x="404" y="90"/>
                    <a:pt x="399" y="85"/>
                  </a:cubicBezTo>
                  <a:cubicBezTo>
                    <a:pt x="393" y="81"/>
                    <a:pt x="378" y="87"/>
                    <a:pt x="374" y="90"/>
                  </a:cubicBezTo>
                  <a:cubicBezTo>
                    <a:pt x="370" y="93"/>
                    <a:pt x="365" y="91"/>
                    <a:pt x="361" y="93"/>
                  </a:cubicBezTo>
                  <a:cubicBezTo>
                    <a:pt x="357" y="95"/>
                    <a:pt x="349" y="97"/>
                    <a:pt x="345" y="95"/>
                  </a:cubicBezTo>
                  <a:cubicBezTo>
                    <a:pt x="341" y="92"/>
                    <a:pt x="336" y="98"/>
                    <a:pt x="333" y="97"/>
                  </a:cubicBezTo>
                  <a:cubicBezTo>
                    <a:pt x="330" y="97"/>
                    <a:pt x="327" y="101"/>
                    <a:pt x="323" y="100"/>
                  </a:cubicBezTo>
                  <a:cubicBezTo>
                    <a:pt x="320" y="100"/>
                    <a:pt x="313" y="103"/>
                    <a:pt x="313" y="105"/>
                  </a:cubicBezTo>
                  <a:cubicBezTo>
                    <a:pt x="312" y="107"/>
                    <a:pt x="307" y="106"/>
                    <a:pt x="307" y="109"/>
                  </a:cubicBezTo>
                  <a:cubicBezTo>
                    <a:pt x="307" y="111"/>
                    <a:pt x="302" y="113"/>
                    <a:pt x="300" y="111"/>
                  </a:cubicBezTo>
                  <a:cubicBezTo>
                    <a:pt x="297" y="109"/>
                    <a:pt x="295" y="113"/>
                    <a:pt x="298" y="116"/>
                  </a:cubicBezTo>
                  <a:cubicBezTo>
                    <a:pt x="301" y="120"/>
                    <a:pt x="292" y="120"/>
                    <a:pt x="293" y="122"/>
                  </a:cubicBezTo>
                  <a:cubicBezTo>
                    <a:pt x="295" y="124"/>
                    <a:pt x="290" y="125"/>
                    <a:pt x="291" y="127"/>
                  </a:cubicBezTo>
                  <a:cubicBezTo>
                    <a:pt x="292" y="129"/>
                    <a:pt x="288" y="130"/>
                    <a:pt x="284" y="130"/>
                  </a:cubicBezTo>
                  <a:cubicBezTo>
                    <a:pt x="280" y="131"/>
                    <a:pt x="279" y="136"/>
                    <a:pt x="283" y="136"/>
                  </a:cubicBezTo>
                  <a:cubicBezTo>
                    <a:pt x="288" y="136"/>
                    <a:pt x="280" y="137"/>
                    <a:pt x="281" y="141"/>
                  </a:cubicBezTo>
                  <a:cubicBezTo>
                    <a:pt x="281" y="144"/>
                    <a:pt x="274" y="142"/>
                    <a:pt x="27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208" name="Group 207">
              <a:extLst>
                <a:ext uri="{FF2B5EF4-FFF2-40B4-BE49-F238E27FC236}">
                  <a16:creationId xmlns:a16="http://schemas.microsoft.com/office/drawing/2014/main" id="{2780527C-2773-45AF-BFC0-428E07C24C92}"/>
                </a:ext>
              </a:extLst>
            </p:cNvPr>
            <p:cNvGrpSpPr/>
            <p:nvPr userDrawn="1"/>
          </p:nvGrpSpPr>
          <p:grpSpPr>
            <a:xfrm>
              <a:off x="2235200" y="1676289"/>
              <a:ext cx="8248805" cy="4068623"/>
              <a:chOff x="1785409" y="1960529"/>
              <a:chExt cx="6680161" cy="3294909"/>
            </a:xfrm>
            <a:grpFill/>
          </p:grpSpPr>
          <p:sp>
            <p:nvSpPr>
              <p:cNvPr id="209" name="Freeform 5">
                <a:extLst>
                  <a:ext uri="{FF2B5EF4-FFF2-40B4-BE49-F238E27FC236}">
                    <a16:creationId xmlns:a16="http://schemas.microsoft.com/office/drawing/2014/main" id="{99561CFB-789B-4A23-B9C8-6022C6FB9524}"/>
                  </a:ext>
                </a:extLst>
              </p:cNvPr>
              <p:cNvSpPr>
                <a:spLocks/>
              </p:cNvSpPr>
              <p:nvPr/>
            </p:nvSpPr>
            <p:spPr bwMode="auto">
              <a:xfrm>
                <a:off x="5139291" y="4409753"/>
                <a:ext cx="235888" cy="234634"/>
              </a:xfrm>
              <a:custGeom>
                <a:avLst/>
                <a:gdLst>
                  <a:gd name="T0" fmla="*/ 38 w 102"/>
                  <a:gd name="T1" fmla="*/ 98 h 102"/>
                  <a:gd name="T2" fmla="*/ 43 w 102"/>
                  <a:gd name="T3" fmla="*/ 95 h 102"/>
                  <a:gd name="T4" fmla="*/ 47 w 102"/>
                  <a:gd name="T5" fmla="*/ 101 h 102"/>
                  <a:gd name="T6" fmla="*/ 57 w 102"/>
                  <a:gd name="T7" fmla="*/ 101 h 102"/>
                  <a:gd name="T8" fmla="*/ 62 w 102"/>
                  <a:gd name="T9" fmla="*/ 95 h 102"/>
                  <a:gd name="T10" fmla="*/ 62 w 102"/>
                  <a:gd name="T11" fmla="*/ 42 h 102"/>
                  <a:gd name="T12" fmla="*/ 70 w 102"/>
                  <a:gd name="T13" fmla="*/ 39 h 102"/>
                  <a:gd name="T14" fmla="*/ 70 w 102"/>
                  <a:gd name="T15" fmla="*/ 12 h 102"/>
                  <a:gd name="T16" fmla="*/ 78 w 102"/>
                  <a:gd name="T17" fmla="*/ 11 h 102"/>
                  <a:gd name="T18" fmla="*/ 87 w 102"/>
                  <a:gd name="T19" fmla="*/ 8 h 102"/>
                  <a:gd name="T20" fmla="*/ 91 w 102"/>
                  <a:gd name="T21" fmla="*/ 11 h 102"/>
                  <a:gd name="T22" fmla="*/ 97 w 102"/>
                  <a:gd name="T23" fmla="*/ 8 h 102"/>
                  <a:gd name="T24" fmla="*/ 102 w 102"/>
                  <a:gd name="T25" fmla="*/ 7 h 102"/>
                  <a:gd name="T26" fmla="*/ 102 w 102"/>
                  <a:gd name="T27" fmla="*/ 5 h 102"/>
                  <a:gd name="T28" fmla="*/ 85 w 102"/>
                  <a:gd name="T29" fmla="*/ 6 h 102"/>
                  <a:gd name="T30" fmla="*/ 72 w 102"/>
                  <a:gd name="T31" fmla="*/ 7 h 102"/>
                  <a:gd name="T32" fmla="*/ 55 w 102"/>
                  <a:gd name="T33" fmla="*/ 7 h 102"/>
                  <a:gd name="T34" fmla="*/ 52 w 102"/>
                  <a:gd name="T35" fmla="*/ 4 h 102"/>
                  <a:gd name="T36" fmla="*/ 24 w 102"/>
                  <a:gd name="T37" fmla="*/ 4 h 102"/>
                  <a:gd name="T38" fmla="*/ 17 w 102"/>
                  <a:gd name="T39" fmla="*/ 2 h 102"/>
                  <a:gd name="T40" fmla="*/ 9 w 102"/>
                  <a:gd name="T41" fmla="*/ 2 h 102"/>
                  <a:gd name="T42" fmla="*/ 6 w 102"/>
                  <a:gd name="T43" fmla="*/ 0 h 102"/>
                  <a:gd name="T44" fmla="*/ 3 w 102"/>
                  <a:gd name="T45" fmla="*/ 2 h 102"/>
                  <a:gd name="T46" fmla="*/ 0 w 102"/>
                  <a:gd name="T47" fmla="*/ 3 h 102"/>
                  <a:gd name="T48" fmla="*/ 5 w 102"/>
                  <a:gd name="T49" fmla="*/ 13 h 102"/>
                  <a:gd name="T50" fmla="*/ 13 w 102"/>
                  <a:gd name="T51" fmla="*/ 30 h 102"/>
                  <a:gd name="T52" fmla="*/ 21 w 102"/>
                  <a:gd name="T53" fmla="*/ 46 h 102"/>
                  <a:gd name="T54" fmla="*/ 21 w 102"/>
                  <a:gd name="T55" fmla="*/ 60 h 102"/>
                  <a:gd name="T56" fmla="*/ 24 w 102"/>
                  <a:gd name="T57" fmla="*/ 72 h 102"/>
                  <a:gd name="T58" fmla="*/ 30 w 102"/>
                  <a:gd name="T59" fmla="*/ 92 h 102"/>
                  <a:gd name="T60" fmla="*/ 35 w 102"/>
                  <a:gd name="T61" fmla="*/ 98 h 102"/>
                  <a:gd name="T62" fmla="*/ 38 w 102"/>
                  <a:gd name="T63" fmla="*/ 9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102">
                    <a:moveTo>
                      <a:pt x="38" y="98"/>
                    </a:moveTo>
                    <a:cubicBezTo>
                      <a:pt x="38" y="96"/>
                      <a:pt x="41" y="93"/>
                      <a:pt x="43" y="95"/>
                    </a:cubicBezTo>
                    <a:cubicBezTo>
                      <a:pt x="44" y="98"/>
                      <a:pt x="44" y="101"/>
                      <a:pt x="47" y="101"/>
                    </a:cubicBezTo>
                    <a:cubicBezTo>
                      <a:pt x="50" y="101"/>
                      <a:pt x="56" y="102"/>
                      <a:pt x="57" y="101"/>
                    </a:cubicBezTo>
                    <a:cubicBezTo>
                      <a:pt x="58" y="99"/>
                      <a:pt x="62" y="98"/>
                      <a:pt x="62" y="95"/>
                    </a:cubicBezTo>
                    <a:cubicBezTo>
                      <a:pt x="62" y="93"/>
                      <a:pt x="62" y="44"/>
                      <a:pt x="62" y="42"/>
                    </a:cubicBezTo>
                    <a:cubicBezTo>
                      <a:pt x="62" y="40"/>
                      <a:pt x="70" y="42"/>
                      <a:pt x="70" y="39"/>
                    </a:cubicBezTo>
                    <a:cubicBezTo>
                      <a:pt x="70" y="36"/>
                      <a:pt x="70" y="12"/>
                      <a:pt x="70" y="12"/>
                    </a:cubicBezTo>
                    <a:cubicBezTo>
                      <a:pt x="70" y="12"/>
                      <a:pt x="76" y="11"/>
                      <a:pt x="78" y="11"/>
                    </a:cubicBezTo>
                    <a:cubicBezTo>
                      <a:pt x="80" y="10"/>
                      <a:pt x="86" y="7"/>
                      <a:pt x="87" y="8"/>
                    </a:cubicBezTo>
                    <a:cubicBezTo>
                      <a:pt x="89" y="9"/>
                      <a:pt x="90" y="12"/>
                      <a:pt x="91" y="11"/>
                    </a:cubicBezTo>
                    <a:cubicBezTo>
                      <a:pt x="92" y="10"/>
                      <a:pt x="95" y="8"/>
                      <a:pt x="97" y="8"/>
                    </a:cubicBezTo>
                    <a:cubicBezTo>
                      <a:pt x="98" y="8"/>
                      <a:pt x="100" y="7"/>
                      <a:pt x="102" y="7"/>
                    </a:cubicBezTo>
                    <a:cubicBezTo>
                      <a:pt x="102" y="6"/>
                      <a:pt x="102" y="5"/>
                      <a:pt x="102" y="5"/>
                    </a:cubicBezTo>
                    <a:cubicBezTo>
                      <a:pt x="102" y="3"/>
                      <a:pt x="87" y="5"/>
                      <a:pt x="85" y="6"/>
                    </a:cubicBezTo>
                    <a:cubicBezTo>
                      <a:pt x="83" y="7"/>
                      <a:pt x="75" y="8"/>
                      <a:pt x="72" y="7"/>
                    </a:cubicBezTo>
                    <a:cubicBezTo>
                      <a:pt x="70" y="6"/>
                      <a:pt x="55" y="7"/>
                      <a:pt x="55" y="7"/>
                    </a:cubicBezTo>
                    <a:cubicBezTo>
                      <a:pt x="52" y="4"/>
                      <a:pt x="52" y="4"/>
                      <a:pt x="52" y="4"/>
                    </a:cubicBezTo>
                    <a:cubicBezTo>
                      <a:pt x="52" y="4"/>
                      <a:pt x="27" y="4"/>
                      <a:pt x="24" y="4"/>
                    </a:cubicBezTo>
                    <a:cubicBezTo>
                      <a:pt x="21" y="4"/>
                      <a:pt x="19" y="4"/>
                      <a:pt x="17" y="2"/>
                    </a:cubicBezTo>
                    <a:cubicBezTo>
                      <a:pt x="15" y="0"/>
                      <a:pt x="12" y="0"/>
                      <a:pt x="9" y="2"/>
                    </a:cubicBezTo>
                    <a:cubicBezTo>
                      <a:pt x="7" y="3"/>
                      <a:pt x="8" y="0"/>
                      <a:pt x="6" y="0"/>
                    </a:cubicBezTo>
                    <a:cubicBezTo>
                      <a:pt x="4" y="0"/>
                      <a:pt x="3" y="2"/>
                      <a:pt x="3" y="2"/>
                    </a:cubicBezTo>
                    <a:cubicBezTo>
                      <a:pt x="0" y="3"/>
                      <a:pt x="0" y="3"/>
                      <a:pt x="0" y="3"/>
                    </a:cubicBezTo>
                    <a:cubicBezTo>
                      <a:pt x="0" y="5"/>
                      <a:pt x="2" y="10"/>
                      <a:pt x="5" y="13"/>
                    </a:cubicBezTo>
                    <a:cubicBezTo>
                      <a:pt x="8" y="17"/>
                      <a:pt x="11" y="24"/>
                      <a:pt x="13" y="30"/>
                    </a:cubicBezTo>
                    <a:cubicBezTo>
                      <a:pt x="15" y="35"/>
                      <a:pt x="20" y="42"/>
                      <a:pt x="21" y="46"/>
                    </a:cubicBezTo>
                    <a:cubicBezTo>
                      <a:pt x="22" y="51"/>
                      <a:pt x="20" y="57"/>
                      <a:pt x="21" y="60"/>
                    </a:cubicBezTo>
                    <a:cubicBezTo>
                      <a:pt x="23" y="63"/>
                      <a:pt x="23" y="68"/>
                      <a:pt x="24" y="72"/>
                    </a:cubicBezTo>
                    <a:cubicBezTo>
                      <a:pt x="25" y="77"/>
                      <a:pt x="25" y="88"/>
                      <a:pt x="30" y="92"/>
                    </a:cubicBezTo>
                    <a:cubicBezTo>
                      <a:pt x="31" y="94"/>
                      <a:pt x="33" y="96"/>
                      <a:pt x="35" y="98"/>
                    </a:cubicBezTo>
                    <a:cubicBezTo>
                      <a:pt x="37" y="99"/>
                      <a:pt x="38" y="99"/>
                      <a:pt x="38" y="9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6">
                <a:extLst>
                  <a:ext uri="{FF2B5EF4-FFF2-40B4-BE49-F238E27FC236}">
                    <a16:creationId xmlns:a16="http://schemas.microsoft.com/office/drawing/2014/main" id="{7A0DF6EB-2359-465E-97D9-31DDB91769E2}"/>
                  </a:ext>
                </a:extLst>
              </p:cNvPr>
              <p:cNvSpPr>
                <a:spLocks/>
              </p:cNvSpPr>
              <p:nvPr/>
            </p:nvSpPr>
            <p:spPr bwMode="auto">
              <a:xfrm>
                <a:off x="5375180" y="4383404"/>
                <a:ext cx="149312" cy="129237"/>
              </a:xfrm>
              <a:custGeom>
                <a:avLst/>
                <a:gdLst>
                  <a:gd name="T0" fmla="*/ 43 w 65"/>
                  <a:gd name="T1" fmla="*/ 2 h 56"/>
                  <a:gd name="T2" fmla="*/ 42 w 65"/>
                  <a:gd name="T3" fmla="*/ 0 h 56"/>
                  <a:gd name="T4" fmla="*/ 35 w 65"/>
                  <a:gd name="T5" fmla="*/ 0 h 56"/>
                  <a:gd name="T6" fmla="*/ 31 w 65"/>
                  <a:gd name="T7" fmla="*/ 4 h 56"/>
                  <a:gd name="T8" fmla="*/ 23 w 65"/>
                  <a:gd name="T9" fmla="*/ 10 h 56"/>
                  <a:gd name="T10" fmla="*/ 15 w 65"/>
                  <a:gd name="T11" fmla="*/ 19 h 56"/>
                  <a:gd name="T12" fmla="*/ 5 w 65"/>
                  <a:gd name="T13" fmla="*/ 17 h 56"/>
                  <a:gd name="T14" fmla="*/ 0 w 65"/>
                  <a:gd name="T15" fmla="*/ 18 h 56"/>
                  <a:gd name="T16" fmla="*/ 5 w 65"/>
                  <a:gd name="T17" fmla="*/ 22 h 56"/>
                  <a:gd name="T18" fmla="*/ 9 w 65"/>
                  <a:gd name="T19" fmla="*/ 32 h 56"/>
                  <a:gd name="T20" fmla="*/ 18 w 65"/>
                  <a:gd name="T21" fmla="*/ 37 h 56"/>
                  <a:gd name="T22" fmla="*/ 21 w 65"/>
                  <a:gd name="T23" fmla="*/ 44 h 56"/>
                  <a:gd name="T24" fmla="*/ 26 w 65"/>
                  <a:gd name="T25" fmla="*/ 49 h 56"/>
                  <a:gd name="T26" fmla="*/ 32 w 65"/>
                  <a:gd name="T27" fmla="*/ 53 h 56"/>
                  <a:gd name="T28" fmla="*/ 40 w 65"/>
                  <a:gd name="T29" fmla="*/ 54 h 56"/>
                  <a:gd name="T30" fmla="*/ 49 w 65"/>
                  <a:gd name="T31" fmla="*/ 56 h 56"/>
                  <a:gd name="T32" fmla="*/ 57 w 65"/>
                  <a:gd name="T33" fmla="*/ 48 h 56"/>
                  <a:gd name="T34" fmla="*/ 59 w 65"/>
                  <a:gd name="T35" fmla="*/ 40 h 56"/>
                  <a:gd name="T36" fmla="*/ 63 w 65"/>
                  <a:gd name="T37" fmla="*/ 34 h 56"/>
                  <a:gd name="T38" fmla="*/ 61 w 65"/>
                  <a:gd name="T39" fmla="*/ 28 h 56"/>
                  <a:gd name="T40" fmla="*/ 63 w 65"/>
                  <a:gd name="T41" fmla="*/ 20 h 56"/>
                  <a:gd name="T42" fmla="*/ 63 w 65"/>
                  <a:gd name="T43" fmla="*/ 8 h 56"/>
                  <a:gd name="T44" fmla="*/ 53 w 65"/>
                  <a:gd name="T45" fmla="*/ 5 h 56"/>
                  <a:gd name="T46" fmla="*/ 43 w 65"/>
                  <a:gd name="T4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56">
                    <a:moveTo>
                      <a:pt x="43" y="2"/>
                    </a:moveTo>
                    <a:cubicBezTo>
                      <a:pt x="42" y="0"/>
                      <a:pt x="42" y="0"/>
                      <a:pt x="42" y="0"/>
                    </a:cubicBezTo>
                    <a:cubicBezTo>
                      <a:pt x="35" y="0"/>
                      <a:pt x="35" y="0"/>
                      <a:pt x="35" y="0"/>
                    </a:cubicBezTo>
                    <a:cubicBezTo>
                      <a:pt x="31" y="1"/>
                      <a:pt x="31" y="2"/>
                      <a:pt x="31" y="4"/>
                    </a:cubicBezTo>
                    <a:cubicBezTo>
                      <a:pt x="31" y="5"/>
                      <a:pt x="26" y="9"/>
                      <a:pt x="23" y="10"/>
                    </a:cubicBezTo>
                    <a:cubicBezTo>
                      <a:pt x="20" y="11"/>
                      <a:pt x="17" y="18"/>
                      <a:pt x="15" y="19"/>
                    </a:cubicBezTo>
                    <a:cubicBezTo>
                      <a:pt x="13" y="20"/>
                      <a:pt x="6" y="17"/>
                      <a:pt x="5" y="17"/>
                    </a:cubicBezTo>
                    <a:cubicBezTo>
                      <a:pt x="4" y="17"/>
                      <a:pt x="2" y="17"/>
                      <a:pt x="0" y="18"/>
                    </a:cubicBezTo>
                    <a:cubicBezTo>
                      <a:pt x="2" y="20"/>
                      <a:pt x="4" y="22"/>
                      <a:pt x="5" y="22"/>
                    </a:cubicBezTo>
                    <a:cubicBezTo>
                      <a:pt x="6" y="22"/>
                      <a:pt x="7" y="31"/>
                      <a:pt x="9" y="32"/>
                    </a:cubicBezTo>
                    <a:cubicBezTo>
                      <a:pt x="12" y="33"/>
                      <a:pt x="18" y="36"/>
                      <a:pt x="18" y="37"/>
                    </a:cubicBezTo>
                    <a:cubicBezTo>
                      <a:pt x="18" y="39"/>
                      <a:pt x="21" y="41"/>
                      <a:pt x="21" y="44"/>
                    </a:cubicBezTo>
                    <a:cubicBezTo>
                      <a:pt x="21" y="46"/>
                      <a:pt x="24" y="49"/>
                      <a:pt x="26" y="49"/>
                    </a:cubicBezTo>
                    <a:cubicBezTo>
                      <a:pt x="32" y="49"/>
                      <a:pt x="32" y="51"/>
                      <a:pt x="32" y="53"/>
                    </a:cubicBezTo>
                    <a:cubicBezTo>
                      <a:pt x="32" y="54"/>
                      <a:pt x="39" y="53"/>
                      <a:pt x="40" y="54"/>
                    </a:cubicBezTo>
                    <a:cubicBezTo>
                      <a:pt x="41" y="55"/>
                      <a:pt x="47" y="55"/>
                      <a:pt x="49" y="56"/>
                    </a:cubicBezTo>
                    <a:cubicBezTo>
                      <a:pt x="52" y="53"/>
                      <a:pt x="56" y="49"/>
                      <a:pt x="57" y="48"/>
                    </a:cubicBezTo>
                    <a:cubicBezTo>
                      <a:pt x="59" y="45"/>
                      <a:pt x="57" y="41"/>
                      <a:pt x="59" y="40"/>
                    </a:cubicBezTo>
                    <a:cubicBezTo>
                      <a:pt x="61" y="39"/>
                      <a:pt x="65" y="34"/>
                      <a:pt x="63" y="34"/>
                    </a:cubicBezTo>
                    <a:cubicBezTo>
                      <a:pt x="62" y="33"/>
                      <a:pt x="63" y="30"/>
                      <a:pt x="61" y="28"/>
                    </a:cubicBezTo>
                    <a:cubicBezTo>
                      <a:pt x="59" y="25"/>
                      <a:pt x="63" y="24"/>
                      <a:pt x="63" y="20"/>
                    </a:cubicBezTo>
                    <a:cubicBezTo>
                      <a:pt x="63" y="17"/>
                      <a:pt x="64" y="9"/>
                      <a:pt x="63" y="8"/>
                    </a:cubicBezTo>
                    <a:cubicBezTo>
                      <a:pt x="62" y="7"/>
                      <a:pt x="57" y="7"/>
                      <a:pt x="53" y="5"/>
                    </a:cubicBezTo>
                    <a:cubicBezTo>
                      <a:pt x="50" y="3"/>
                      <a:pt x="43" y="2"/>
                      <a:pt x="4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7">
                <a:extLst>
                  <a:ext uri="{FF2B5EF4-FFF2-40B4-BE49-F238E27FC236}">
                    <a16:creationId xmlns:a16="http://schemas.microsoft.com/office/drawing/2014/main" id="{45CDC157-C2FE-4B36-9285-7BBC2F537343}"/>
                  </a:ext>
                </a:extLst>
              </p:cNvPr>
              <p:cNvSpPr>
                <a:spLocks/>
              </p:cNvSpPr>
              <p:nvPr/>
            </p:nvSpPr>
            <p:spPr bwMode="auto">
              <a:xfrm>
                <a:off x="5282330" y="4424810"/>
                <a:ext cx="165624" cy="178171"/>
              </a:xfrm>
              <a:custGeom>
                <a:avLst/>
                <a:gdLst>
                  <a:gd name="T0" fmla="*/ 66 w 72"/>
                  <a:gd name="T1" fmla="*/ 31 h 77"/>
                  <a:gd name="T2" fmla="*/ 61 w 72"/>
                  <a:gd name="T3" fmla="*/ 26 h 77"/>
                  <a:gd name="T4" fmla="*/ 58 w 72"/>
                  <a:gd name="T5" fmla="*/ 19 h 77"/>
                  <a:gd name="T6" fmla="*/ 49 w 72"/>
                  <a:gd name="T7" fmla="*/ 14 h 77"/>
                  <a:gd name="T8" fmla="*/ 45 w 72"/>
                  <a:gd name="T9" fmla="*/ 4 h 77"/>
                  <a:gd name="T10" fmla="*/ 40 w 72"/>
                  <a:gd name="T11" fmla="*/ 0 h 77"/>
                  <a:gd name="T12" fmla="*/ 35 w 72"/>
                  <a:gd name="T13" fmla="*/ 1 h 77"/>
                  <a:gd name="T14" fmla="*/ 29 w 72"/>
                  <a:gd name="T15" fmla="*/ 4 h 77"/>
                  <a:gd name="T16" fmla="*/ 25 w 72"/>
                  <a:gd name="T17" fmla="*/ 1 h 77"/>
                  <a:gd name="T18" fmla="*/ 16 w 72"/>
                  <a:gd name="T19" fmla="*/ 4 h 77"/>
                  <a:gd name="T20" fmla="*/ 8 w 72"/>
                  <a:gd name="T21" fmla="*/ 5 h 77"/>
                  <a:gd name="T22" fmla="*/ 8 w 72"/>
                  <a:gd name="T23" fmla="*/ 32 h 77"/>
                  <a:gd name="T24" fmla="*/ 0 w 72"/>
                  <a:gd name="T25" fmla="*/ 35 h 77"/>
                  <a:gd name="T26" fmla="*/ 0 w 72"/>
                  <a:gd name="T27" fmla="*/ 59 h 77"/>
                  <a:gd name="T28" fmla="*/ 4 w 72"/>
                  <a:gd name="T29" fmla="*/ 62 h 77"/>
                  <a:gd name="T30" fmla="*/ 7 w 72"/>
                  <a:gd name="T31" fmla="*/ 71 h 77"/>
                  <a:gd name="T32" fmla="*/ 5 w 72"/>
                  <a:gd name="T33" fmla="*/ 72 h 77"/>
                  <a:gd name="T34" fmla="*/ 7 w 72"/>
                  <a:gd name="T35" fmla="*/ 76 h 77"/>
                  <a:gd name="T36" fmla="*/ 15 w 72"/>
                  <a:gd name="T37" fmla="*/ 76 h 77"/>
                  <a:gd name="T38" fmla="*/ 22 w 72"/>
                  <a:gd name="T39" fmla="*/ 67 h 77"/>
                  <a:gd name="T40" fmla="*/ 27 w 72"/>
                  <a:gd name="T41" fmla="*/ 63 h 77"/>
                  <a:gd name="T42" fmla="*/ 37 w 72"/>
                  <a:gd name="T43" fmla="*/ 66 h 77"/>
                  <a:gd name="T44" fmla="*/ 45 w 72"/>
                  <a:gd name="T45" fmla="*/ 62 h 77"/>
                  <a:gd name="T46" fmla="*/ 48 w 72"/>
                  <a:gd name="T47" fmla="*/ 57 h 77"/>
                  <a:gd name="T48" fmla="*/ 55 w 72"/>
                  <a:gd name="T49" fmla="*/ 52 h 77"/>
                  <a:gd name="T50" fmla="*/ 58 w 72"/>
                  <a:gd name="T51" fmla="*/ 46 h 77"/>
                  <a:gd name="T52" fmla="*/ 64 w 72"/>
                  <a:gd name="T53" fmla="*/ 41 h 77"/>
                  <a:gd name="T54" fmla="*/ 69 w 72"/>
                  <a:gd name="T55" fmla="*/ 38 h 77"/>
                  <a:gd name="T56" fmla="*/ 72 w 72"/>
                  <a:gd name="T57" fmla="*/ 35 h 77"/>
                  <a:gd name="T58" fmla="*/ 72 w 72"/>
                  <a:gd name="T59" fmla="*/ 35 h 77"/>
                  <a:gd name="T60" fmla="*/ 66 w 72"/>
                  <a:gd name="T61"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7">
                    <a:moveTo>
                      <a:pt x="66" y="31"/>
                    </a:moveTo>
                    <a:cubicBezTo>
                      <a:pt x="64" y="31"/>
                      <a:pt x="61" y="28"/>
                      <a:pt x="61" y="26"/>
                    </a:cubicBezTo>
                    <a:cubicBezTo>
                      <a:pt x="61" y="23"/>
                      <a:pt x="58" y="21"/>
                      <a:pt x="58" y="19"/>
                    </a:cubicBezTo>
                    <a:cubicBezTo>
                      <a:pt x="58" y="18"/>
                      <a:pt x="52" y="15"/>
                      <a:pt x="49" y="14"/>
                    </a:cubicBezTo>
                    <a:cubicBezTo>
                      <a:pt x="47" y="13"/>
                      <a:pt x="46" y="4"/>
                      <a:pt x="45" y="4"/>
                    </a:cubicBezTo>
                    <a:cubicBezTo>
                      <a:pt x="44" y="4"/>
                      <a:pt x="42" y="2"/>
                      <a:pt x="40" y="0"/>
                    </a:cubicBezTo>
                    <a:cubicBezTo>
                      <a:pt x="38" y="0"/>
                      <a:pt x="36" y="1"/>
                      <a:pt x="35" y="1"/>
                    </a:cubicBezTo>
                    <a:cubicBezTo>
                      <a:pt x="33" y="1"/>
                      <a:pt x="30" y="3"/>
                      <a:pt x="29" y="4"/>
                    </a:cubicBezTo>
                    <a:cubicBezTo>
                      <a:pt x="28" y="5"/>
                      <a:pt x="27" y="2"/>
                      <a:pt x="25" y="1"/>
                    </a:cubicBezTo>
                    <a:cubicBezTo>
                      <a:pt x="24" y="0"/>
                      <a:pt x="18" y="3"/>
                      <a:pt x="16" y="4"/>
                    </a:cubicBezTo>
                    <a:cubicBezTo>
                      <a:pt x="14" y="4"/>
                      <a:pt x="8" y="5"/>
                      <a:pt x="8" y="5"/>
                    </a:cubicBezTo>
                    <a:cubicBezTo>
                      <a:pt x="8" y="5"/>
                      <a:pt x="8" y="29"/>
                      <a:pt x="8" y="32"/>
                    </a:cubicBezTo>
                    <a:cubicBezTo>
                      <a:pt x="8" y="35"/>
                      <a:pt x="0" y="33"/>
                      <a:pt x="0" y="35"/>
                    </a:cubicBezTo>
                    <a:cubicBezTo>
                      <a:pt x="0" y="36"/>
                      <a:pt x="0" y="47"/>
                      <a:pt x="0" y="59"/>
                    </a:cubicBezTo>
                    <a:cubicBezTo>
                      <a:pt x="2" y="60"/>
                      <a:pt x="4" y="61"/>
                      <a:pt x="4" y="62"/>
                    </a:cubicBezTo>
                    <a:cubicBezTo>
                      <a:pt x="5" y="64"/>
                      <a:pt x="7" y="69"/>
                      <a:pt x="7" y="71"/>
                    </a:cubicBezTo>
                    <a:cubicBezTo>
                      <a:pt x="6" y="72"/>
                      <a:pt x="5" y="71"/>
                      <a:pt x="5" y="72"/>
                    </a:cubicBezTo>
                    <a:cubicBezTo>
                      <a:pt x="5" y="74"/>
                      <a:pt x="4" y="76"/>
                      <a:pt x="7" y="76"/>
                    </a:cubicBezTo>
                    <a:cubicBezTo>
                      <a:pt x="9" y="76"/>
                      <a:pt x="13" y="77"/>
                      <a:pt x="15" y="76"/>
                    </a:cubicBezTo>
                    <a:cubicBezTo>
                      <a:pt x="16" y="74"/>
                      <a:pt x="22" y="69"/>
                      <a:pt x="22" y="67"/>
                    </a:cubicBezTo>
                    <a:cubicBezTo>
                      <a:pt x="22" y="65"/>
                      <a:pt x="23" y="60"/>
                      <a:pt x="27" y="63"/>
                    </a:cubicBezTo>
                    <a:cubicBezTo>
                      <a:pt x="32" y="66"/>
                      <a:pt x="32" y="66"/>
                      <a:pt x="37" y="66"/>
                    </a:cubicBezTo>
                    <a:cubicBezTo>
                      <a:pt x="42" y="66"/>
                      <a:pt x="44" y="66"/>
                      <a:pt x="45" y="62"/>
                    </a:cubicBezTo>
                    <a:cubicBezTo>
                      <a:pt x="46" y="59"/>
                      <a:pt x="45" y="57"/>
                      <a:pt x="48" y="57"/>
                    </a:cubicBezTo>
                    <a:cubicBezTo>
                      <a:pt x="51" y="57"/>
                      <a:pt x="55" y="54"/>
                      <a:pt x="55" y="52"/>
                    </a:cubicBezTo>
                    <a:cubicBezTo>
                      <a:pt x="55" y="49"/>
                      <a:pt x="56" y="46"/>
                      <a:pt x="58" y="46"/>
                    </a:cubicBezTo>
                    <a:cubicBezTo>
                      <a:pt x="60" y="46"/>
                      <a:pt x="64" y="44"/>
                      <a:pt x="64" y="41"/>
                    </a:cubicBezTo>
                    <a:cubicBezTo>
                      <a:pt x="65" y="39"/>
                      <a:pt x="68" y="40"/>
                      <a:pt x="69" y="38"/>
                    </a:cubicBezTo>
                    <a:cubicBezTo>
                      <a:pt x="70" y="38"/>
                      <a:pt x="71" y="36"/>
                      <a:pt x="72" y="35"/>
                    </a:cubicBezTo>
                    <a:cubicBezTo>
                      <a:pt x="72" y="35"/>
                      <a:pt x="72" y="35"/>
                      <a:pt x="72" y="35"/>
                    </a:cubicBezTo>
                    <a:cubicBezTo>
                      <a:pt x="72" y="33"/>
                      <a:pt x="72" y="31"/>
                      <a:pt x="66"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8">
                <a:extLst>
                  <a:ext uri="{FF2B5EF4-FFF2-40B4-BE49-F238E27FC236}">
                    <a16:creationId xmlns:a16="http://schemas.microsoft.com/office/drawing/2014/main" id="{C81324F5-201D-4284-8888-95FF9B08820D}"/>
                  </a:ext>
                </a:extLst>
              </p:cNvPr>
              <p:cNvSpPr>
                <a:spLocks/>
              </p:cNvSpPr>
              <p:nvPr/>
            </p:nvSpPr>
            <p:spPr bwMode="auto">
              <a:xfrm>
                <a:off x="5478067" y="4580396"/>
                <a:ext cx="25095" cy="28859"/>
              </a:xfrm>
              <a:custGeom>
                <a:avLst/>
                <a:gdLst>
                  <a:gd name="T0" fmla="*/ 5 w 11"/>
                  <a:gd name="T1" fmla="*/ 0 h 13"/>
                  <a:gd name="T2" fmla="*/ 0 w 11"/>
                  <a:gd name="T3" fmla="*/ 5 h 13"/>
                  <a:gd name="T4" fmla="*/ 5 w 11"/>
                  <a:gd name="T5" fmla="*/ 13 h 13"/>
                  <a:gd name="T6" fmla="*/ 9 w 11"/>
                  <a:gd name="T7" fmla="*/ 11 h 13"/>
                  <a:gd name="T8" fmla="*/ 11 w 11"/>
                  <a:gd name="T9" fmla="*/ 9 h 13"/>
                  <a:gd name="T10" fmla="*/ 10 w 11"/>
                  <a:gd name="T11" fmla="*/ 2 h 13"/>
                  <a:gd name="T12" fmla="*/ 5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5" y="0"/>
                    </a:moveTo>
                    <a:cubicBezTo>
                      <a:pt x="3" y="0"/>
                      <a:pt x="0" y="4"/>
                      <a:pt x="0" y="5"/>
                    </a:cubicBezTo>
                    <a:cubicBezTo>
                      <a:pt x="0" y="6"/>
                      <a:pt x="2" y="13"/>
                      <a:pt x="5" y="13"/>
                    </a:cubicBezTo>
                    <a:cubicBezTo>
                      <a:pt x="7" y="13"/>
                      <a:pt x="9" y="13"/>
                      <a:pt x="9" y="11"/>
                    </a:cubicBezTo>
                    <a:cubicBezTo>
                      <a:pt x="9" y="10"/>
                      <a:pt x="10" y="9"/>
                      <a:pt x="11" y="9"/>
                    </a:cubicBezTo>
                    <a:cubicBezTo>
                      <a:pt x="10" y="7"/>
                      <a:pt x="10" y="4"/>
                      <a:pt x="10" y="2"/>
                    </a:cubicBezTo>
                    <a:cubicBezTo>
                      <a:pt x="8" y="1"/>
                      <a:pt x="7" y="0"/>
                      <a:pt x="5"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9">
                <a:extLst>
                  <a:ext uri="{FF2B5EF4-FFF2-40B4-BE49-F238E27FC236}">
                    <a16:creationId xmlns:a16="http://schemas.microsoft.com/office/drawing/2014/main" id="{5ADC209C-A8E7-4A30-B5BC-49FCA0BFA0D9}"/>
                  </a:ext>
                </a:extLst>
              </p:cNvPr>
              <p:cNvSpPr>
                <a:spLocks/>
              </p:cNvSpPr>
              <p:nvPr/>
            </p:nvSpPr>
            <p:spPr bwMode="auto">
              <a:xfrm>
                <a:off x="5411567" y="4633094"/>
                <a:ext cx="41406" cy="43915"/>
              </a:xfrm>
              <a:custGeom>
                <a:avLst/>
                <a:gdLst>
                  <a:gd name="T0" fmla="*/ 13 w 18"/>
                  <a:gd name="T1" fmla="*/ 2 h 19"/>
                  <a:gd name="T2" fmla="*/ 5 w 18"/>
                  <a:gd name="T3" fmla="*/ 5 h 19"/>
                  <a:gd name="T4" fmla="*/ 0 w 18"/>
                  <a:gd name="T5" fmla="*/ 12 h 19"/>
                  <a:gd name="T6" fmla="*/ 5 w 18"/>
                  <a:gd name="T7" fmla="*/ 19 h 19"/>
                  <a:gd name="T8" fmla="*/ 8 w 18"/>
                  <a:gd name="T9" fmla="*/ 19 h 19"/>
                  <a:gd name="T10" fmla="*/ 10 w 18"/>
                  <a:gd name="T11" fmla="*/ 15 h 19"/>
                  <a:gd name="T12" fmla="*/ 15 w 18"/>
                  <a:gd name="T13" fmla="*/ 13 h 19"/>
                  <a:gd name="T14" fmla="*/ 18 w 18"/>
                  <a:gd name="T15" fmla="*/ 8 h 19"/>
                  <a:gd name="T16" fmla="*/ 13 w 18"/>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2"/>
                    </a:moveTo>
                    <a:cubicBezTo>
                      <a:pt x="12" y="0"/>
                      <a:pt x="5" y="3"/>
                      <a:pt x="5" y="5"/>
                    </a:cubicBezTo>
                    <a:cubicBezTo>
                      <a:pt x="4" y="7"/>
                      <a:pt x="0" y="12"/>
                      <a:pt x="0" y="12"/>
                    </a:cubicBezTo>
                    <a:cubicBezTo>
                      <a:pt x="5" y="19"/>
                      <a:pt x="5" y="19"/>
                      <a:pt x="5" y="19"/>
                    </a:cubicBezTo>
                    <a:cubicBezTo>
                      <a:pt x="8" y="19"/>
                      <a:pt x="8" y="19"/>
                      <a:pt x="8" y="19"/>
                    </a:cubicBezTo>
                    <a:cubicBezTo>
                      <a:pt x="8" y="19"/>
                      <a:pt x="9" y="17"/>
                      <a:pt x="10" y="15"/>
                    </a:cubicBezTo>
                    <a:cubicBezTo>
                      <a:pt x="11" y="13"/>
                      <a:pt x="15" y="15"/>
                      <a:pt x="15" y="13"/>
                    </a:cubicBezTo>
                    <a:cubicBezTo>
                      <a:pt x="15" y="11"/>
                      <a:pt x="18" y="10"/>
                      <a:pt x="18" y="8"/>
                    </a:cubicBezTo>
                    <a:cubicBezTo>
                      <a:pt x="18" y="6"/>
                      <a:pt x="14" y="3"/>
                      <a:pt x="1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0">
                <a:extLst>
                  <a:ext uri="{FF2B5EF4-FFF2-40B4-BE49-F238E27FC236}">
                    <a16:creationId xmlns:a16="http://schemas.microsoft.com/office/drawing/2014/main" id="{1E35FBEE-6A9F-4128-8E85-379AA616F4BA}"/>
                  </a:ext>
                </a:extLst>
              </p:cNvPr>
              <p:cNvSpPr>
                <a:spLocks noEditPoints="1"/>
              </p:cNvSpPr>
              <p:nvPr/>
            </p:nvSpPr>
            <p:spPr bwMode="auto">
              <a:xfrm>
                <a:off x="5220849" y="4506367"/>
                <a:ext cx="297370" cy="259728"/>
              </a:xfrm>
              <a:custGeom>
                <a:avLst/>
                <a:gdLst>
                  <a:gd name="T0" fmla="*/ 123 w 129"/>
                  <a:gd name="T1" fmla="*/ 42 h 113"/>
                  <a:gd name="T2" fmla="*/ 123 w 129"/>
                  <a:gd name="T3" fmla="*/ 41 h 113"/>
                  <a:gd name="T4" fmla="*/ 121 w 129"/>
                  <a:gd name="T5" fmla="*/ 43 h 113"/>
                  <a:gd name="T6" fmla="*/ 117 w 129"/>
                  <a:gd name="T7" fmla="*/ 45 h 113"/>
                  <a:gd name="T8" fmla="*/ 112 w 129"/>
                  <a:gd name="T9" fmla="*/ 37 h 113"/>
                  <a:gd name="T10" fmla="*/ 117 w 129"/>
                  <a:gd name="T11" fmla="*/ 32 h 113"/>
                  <a:gd name="T12" fmla="*/ 122 w 129"/>
                  <a:gd name="T13" fmla="*/ 34 h 113"/>
                  <a:gd name="T14" fmla="*/ 122 w 129"/>
                  <a:gd name="T15" fmla="*/ 33 h 113"/>
                  <a:gd name="T16" fmla="*/ 121 w 129"/>
                  <a:gd name="T17" fmla="*/ 18 h 113"/>
                  <a:gd name="T18" fmla="*/ 116 w 129"/>
                  <a:gd name="T19" fmla="*/ 3 h 113"/>
                  <a:gd name="T20" fmla="*/ 107 w 129"/>
                  <a:gd name="T21" fmla="*/ 1 h 113"/>
                  <a:gd name="T22" fmla="*/ 99 w 129"/>
                  <a:gd name="T23" fmla="*/ 0 h 113"/>
                  <a:gd name="T24" fmla="*/ 96 w 129"/>
                  <a:gd name="T25" fmla="*/ 3 h 113"/>
                  <a:gd name="T26" fmla="*/ 91 w 129"/>
                  <a:gd name="T27" fmla="*/ 6 h 113"/>
                  <a:gd name="T28" fmla="*/ 85 w 129"/>
                  <a:gd name="T29" fmla="*/ 11 h 113"/>
                  <a:gd name="T30" fmla="*/ 82 w 129"/>
                  <a:gd name="T31" fmla="*/ 17 h 113"/>
                  <a:gd name="T32" fmla="*/ 75 w 129"/>
                  <a:gd name="T33" fmla="*/ 22 h 113"/>
                  <a:gd name="T34" fmla="*/ 72 w 129"/>
                  <a:gd name="T35" fmla="*/ 27 h 113"/>
                  <a:gd name="T36" fmla="*/ 64 w 129"/>
                  <a:gd name="T37" fmla="*/ 31 h 113"/>
                  <a:gd name="T38" fmla="*/ 54 w 129"/>
                  <a:gd name="T39" fmla="*/ 28 h 113"/>
                  <a:gd name="T40" fmla="*/ 49 w 129"/>
                  <a:gd name="T41" fmla="*/ 32 h 113"/>
                  <a:gd name="T42" fmla="*/ 42 w 129"/>
                  <a:gd name="T43" fmla="*/ 41 h 113"/>
                  <a:gd name="T44" fmla="*/ 34 w 129"/>
                  <a:gd name="T45" fmla="*/ 41 h 113"/>
                  <a:gd name="T46" fmla="*/ 32 w 129"/>
                  <a:gd name="T47" fmla="*/ 37 h 113"/>
                  <a:gd name="T48" fmla="*/ 34 w 129"/>
                  <a:gd name="T49" fmla="*/ 36 h 113"/>
                  <a:gd name="T50" fmla="*/ 31 w 129"/>
                  <a:gd name="T51" fmla="*/ 27 h 113"/>
                  <a:gd name="T52" fmla="*/ 27 w 129"/>
                  <a:gd name="T53" fmla="*/ 24 h 113"/>
                  <a:gd name="T54" fmla="*/ 27 w 129"/>
                  <a:gd name="T55" fmla="*/ 53 h 113"/>
                  <a:gd name="T56" fmla="*/ 22 w 129"/>
                  <a:gd name="T57" fmla="*/ 59 h 113"/>
                  <a:gd name="T58" fmla="*/ 12 w 129"/>
                  <a:gd name="T59" fmla="*/ 59 h 113"/>
                  <a:gd name="T60" fmla="*/ 8 w 129"/>
                  <a:gd name="T61" fmla="*/ 53 h 113"/>
                  <a:gd name="T62" fmla="*/ 3 w 129"/>
                  <a:gd name="T63" fmla="*/ 56 h 113"/>
                  <a:gd name="T64" fmla="*/ 0 w 129"/>
                  <a:gd name="T65" fmla="*/ 56 h 113"/>
                  <a:gd name="T66" fmla="*/ 6 w 129"/>
                  <a:gd name="T67" fmla="*/ 69 h 113"/>
                  <a:gd name="T68" fmla="*/ 13 w 129"/>
                  <a:gd name="T69" fmla="*/ 85 h 113"/>
                  <a:gd name="T70" fmla="*/ 13 w 129"/>
                  <a:gd name="T71" fmla="*/ 93 h 113"/>
                  <a:gd name="T72" fmla="*/ 14 w 129"/>
                  <a:gd name="T73" fmla="*/ 99 h 113"/>
                  <a:gd name="T74" fmla="*/ 16 w 129"/>
                  <a:gd name="T75" fmla="*/ 106 h 113"/>
                  <a:gd name="T76" fmla="*/ 20 w 129"/>
                  <a:gd name="T77" fmla="*/ 108 h 113"/>
                  <a:gd name="T78" fmla="*/ 24 w 129"/>
                  <a:gd name="T79" fmla="*/ 112 h 113"/>
                  <a:gd name="T80" fmla="*/ 29 w 129"/>
                  <a:gd name="T81" fmla="*/ 111 h 113"/>
                  <a:gd name="T82" fmla="*/ 39 w 129"/>
                  <a:gd name="T83" fmla="*/ 109 h 113"/>
                  <a:gd name="T84" fmla="*/ 46 w 129"/>
                  <a:gd name="T85" fmla="*/ 106 h 113"/>
                  <a:gd name="T86" fmla="*/ 58 w 129"/>
                  <a:gd name="T87" fmla="*/ 106 h 113"/>
                  <a:gd name="T88" fmla="*/ 66 w 129"/>
                  <a:gd name="T89" fmla="*/ 105 h 113"/>
                  <a:gd name="T90" fmla="*/ 71 w 129"/>
                  <a:gd name="T91" fmla="*/ 104 h 113"/>
                  <a:gd name="T92" fmla="*/ 78 w 129"/>
                  <a:gd name="T93" fmla="*/ 101 h 113"/>
                  <a:gd name="T94" fmla="*/ 94 w 129"/>
                  <a:gd name="T95" fmla="*/ 91 h 113"/>
                  <a:gd name="T96" fmla="*/ 113 w 129"/>
                  <a:gd name="T97" fmla="*/ 67 h 113"/>
                  <a:gd name="T98" fmla="*/ 125 w 129"/>
                  <a:gd name="T99" fmla="*/ 55 h 113"/>
                  <a:gd name="T100" fmla="*/ 129 w 129"/>
                  <a:gd name="T101" fmla="*/ 41 h 113"/>
                  <a:gd name="T102" fmla="*/ 123 w 129"/>
                  <a:gd name="T103" fmla="*/ 42 h 113"/>
                  <a:gd name="T104" fmla="*/ 98 w 129"/>
                  <a:gd name="T105" fmla="*/ 68 h 113"/>
                  <a:gd name="T106" fmla="*/ 93 w 129"/>
                  <a:gd name="T107" fmla="*/ 70 h 113"/>
                  <a:gd name="T108" fmla="*/ 91 w 129"/>
                  <a:gd name="T109" fmla="*/ 74 h 113"/>
                  <a:gd name="T110" fmla="*/ 88 w 129"/>
                  <a:gd name="T111" fmla="*/ 74 h 113"/>
                  <a:gd name="T112" fmla="*/ 83 w 129"/>
                  <a:gd name="T113" fmla="*/ 67 h 113"/>
                  <a:gd name="T114" fmla="*/ 88 w 129"/>
                  <a:gd name="T115" fmla="*/ 60 h 113"/>
                  <a:gd name="T116" fmla="*/ 96 w 129"/>
                  <a:gd name="T117" fmla="*/ 57 h 113"/>
                  <a:gd name="T118" fmla="*/ 101 w 129"/>
                  <a:gd name="T119" fmla="*/ 63 h 113"/>
                  <a:gd name="T120" fmla="*/ 98 w 129"/>
                  <a:gd name="T12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 h="113">
                    <a:moveTo>
                      <a:pt x="123" y="42"/>
                    </a:moveTo>
                    <a:cubicBezTo>
                      <a:pt x="123" y="42"/>
                      <a:pt x="123" y="41"/>
                      <a:pt x="123" y="41"/>
                    </a:cubicBezTo>
                    <a:cubicBezTo>
                      <a:pt x="122" y="41"/>
                      <a:pt x="121" y="42"/>
                      <a:pt x="121" y="43"/>
                    </a:cubicBezTo>
                    <a:cubicBezTo>
                      <a:pt x="121" y="45"/>
                      <a:pt x="119" y="45"/>
                      <a:pt x="117" y="45"/>
                    </a:cubicBezTo>
                    <a:cubicBezTo>
                      <a:pt x="114" y="45"/>
                      <a:pt x="112" y="38"/>
                      <a:pt x="112" y="37"/>
                    </a:cubicBezTo>
                    <a:cubicBezTo>
                      <a:pt x="112" y="36"/>
                      <a:pt x="115" y="32"/>
                      <a:pt x="117" y="32"/>
                    </a:cubicBezTo>
                    <a:cubicBezTo>
                      <a:pt x="119" y="32"/>
                      <a:pt x="120" y="33"/>
                      <a:pt x="122" y="34"/>
                    </a:cubicBezTo>
                    <a:cubicBezTo>
                      <a:pt x="122" y="33"/>
                      <a:pt x="122" y="33"/>
                      <a:pt x="122" y="33"/>
                    </a:cubicBezTo>
                    <a:cubicBezTo>
                      <a:pt x="122" y="31"/>
                      <a:pt x="123" y="19"/>
                      <a:pt x="121" y="18"/>
                    </a:cubicBezTo>
                    <a:cubicBezTo>
                      <a:pt x="119" y="17"/>
                      <a:pt x="117" y="4"/>
                      <a:pt x="116" y="3"/>
                    </a:cubicBezTo>
                    <a:cubicBezTo>
                      <a:pt x="115" y="2"/>
                      <a:pt x="108" y="2"/>
                      <a:pt x="107" y="1"/>
                    </a:cubicBezTo>
                    <a:cubicBezTo>
                      <a:pt x="106" y="0"/>
                      <a:pt x="99" y="1"/>
                      <a:pt x="99" y="0"/>
                    </a:cubicBezTo>
                    <a:cubicBezTo>
                      <a:pt x="98" y="1"/>
                      <a:pt x="97" y="3"/>
                      <a:pt x="96" y="3"/>
                    </a:cubicBezTo>
                    <a:cubicBezTo>
                      <a:pt x="95" y="5"/>
                      <a:pt x="92" y="4"/>
                      <a:pt x="91" y="6"/>
                    </a:cubicBezTo>
                    <a:cubicBezTo>
                      <a:pt x="91" y="9"/>
                      <a:pt x="87" y="11"/>
                      <a:pt x="85" y="11"/>
                    </a:cubicBezTo>
                    <a:cubicBezTo>
                      <a:pt x="83" y="11"/>
                      <a:pt x="82" y="14"/>
                      <a:pt x="82" y="17"/>
                    </a:cubicBezTo>
                    <a:cubicBezTo>
                      <a:pt x="82" y="19"/>
                      <a:pt x="78" y="22"/>
                      <a:pt x="75" y="22"/>
                    </a:cubicBezTo>
                    <a:cubicBezTo>
                      <a:pt x="72" y="22"/>
                      <a:pt x="73" y="24"/>
                      <a:pt x="72" y="27"/>
                    </a:cubicBezTo>
                    <a:cubicBezTo>
                      <a:pt x="71" y="31"/>
                      <a:pt x="69" y="31"/>
                      <a:pt x="64" y="31"/>
                    </a:cubicBezTo>
                    <a:cubicBezTo>
                      <a:pt x="59" y="31"/>
                      <a:pt x="59" y="31"/>
                      <a:pt x="54" y="28"/>
                    </a:cubicBezTo>
                    <a:cubicBezTo>
                      <a:pt x="50" y="25"/>
                      <a:pt x="49" y="30"/>
                      <a:pt x="49" y="32"/>
                    </a:cubicBezTo>
                    <a:cubicBezTo>
                      <a:pt x="49" y="34"/>
                      <a:pt x="43" y="39"/>
                      <a:pt x="42" y="41"/>
                    </a:cubicBezTo>
                    <a:cubicBezTo>
                      <a:pt x="40" y="42"/>
                      <a:pt x="36" y="41"/>
                      <a:pt x="34" y="41"/>
                    </a:cubicBezTo>
                    <a:cubicBezTo>
                      <a:pt x="31" y="41"/>
                      <a:pt x="32" y="39"/>
                      <a:pt x="32" y="37"/>
                    </a:cubicBezTo>
                    <a:cubicBezTo>
                      <a:pt x="32" y="36"/>
                      <a:pt x="33" y="37"/>
                      <a:pt x="34" y="36"/>
                    </a:cubicBezTo>
                    <a:cubicBezTo>
                      <a:pt x="34" y="34"/>
                      <a:pt x="32" y="29"/>
                      <a:pt x="31" y="27"/>
                    </a:cubicBezTo>
                    <a:cubicBezTo>
                      <a:pt x="31" y="26"/>
                      <a:pt x="29" y="25"/>
                      <a:pt x="27" y="24"/>
                    </a:cubicBezTo>
                    <a:cubicBezTo>
                      <a:pt x="27" y="38"/>
                      <a:pt x="27" y="52"/>
                      <a:pt x="27" y="53"/>
                    </a:cubicBezTo>
                    <a:cubicBezTo>
                      <a:pt x="27" y="56"/>
                      <a:pt x="23" y="57"/>
                      <a:pt x="22" y="59"/>
                    </a:cubicBezTo>
                    <a:cubicBezTo>
                      <a:pt x="21" y="60"/>
                      <a:pt x="15" y="59"/>
                      <a:pt x="12" y="59"/>
                    </a:cubicBezTo>
                    <a:cubicBezTo>
                      <a:pt x="9" y="59"/>
                      <a:pt x="9" y="56"/>
                      <a:pt x="8" y="53"/>
                    </a:cubicBezTo>
                    <a:cubicBezTo>
                      <a:pt x="6" y="51"/>
                      <a:pt x="3" y="54"/>
                      <a:pt x="3" y="56"/>
                    </a:cubicBezTo>
                    <a:cubicBezTo>
                      <a:pt x="3" y="57"/>
                      <a:pt x="2" y="57"/>
                      <a:pt x="0" y="56"/>
                    </a:cubicBezTo>
                    <a:cubicBezTo>
                      <a:pt x="2" y="61"/>
                      <a:pt x="5" y="65"/>
                      <a:pt x="6" y="69"/>
                    </a:cubicBezTo>
                    <a:cubicBezTo>
                      <a:pt x="8" y="76"/>
                      <a:pt x="12" y="81"/>
                      <a:pt x="13" y="85"/>
                    </a:cubicBezTo>
                    <a:cubicBezTo>
                      <a:pt x="15" y="89"/>
                      <a:pt x="16" y="92"/>
                      <a:pt x="13" y="93"/>
                    </a:cubicBezTo>
                    <a:cubicBezTo>
                      <a:pt x="11" y="93"/>
                      <a:pt x="11" y="95"/>
                      <a:pt x="14" y="99"/>
                    </a:cubicBezTo>
                    <a:cubicBezTo>
                      <a:pt x="16" y="103"/>
                      <a:pt x="14" y="106"/>
                      <a:pt x="16" y="106"/>
                    </a:cubicBezTo>
                    <a:cubicBezTo>
                      <a:pt x="18" y="107"/>
                      <a:pt x="18" y="108"/>
                      <a:pt x="20" y="108"/>
                    </a:cubicBezTo>
                    <a:cubicBezTo>
                      <a:pt x="21" y="108"/>
                      <a:pt x="23" y="110"/>
                      <a:pt x="24" y="112"/>
                    </a:cubicBezTo>
                    <a:cubicBezTo>
                      <a:pt x="25" y="113"/>
                      <a:pt x="28" y="113"/>
                      <a:pt x="29" y="111"/>
                    </a:cubicBezTo>
                    <a:cubicBezTo>
                      <a:pt x="30" y="109"/>
                      <a:pt x="34" y="109"/>
                      <a:pt x="39" y="109"/>
                    </a:cubicBezTo>
                    <a:cubicBezTo>
                      <a:pt x="43" y="109"/>
                      <a:pt x="42" y="107"/>
                      <a:pt x="46" y="106"/>
                    </a:cubicBezTo>
                    <a:cubicBezTo>
                      <a:pt x="50" y="105"/>
                      <a:pt x="55" y="104"/>
                      <a:pt x="58" y="106"/>
                    </a:cubicBezTo>
                    <a:cubicBezTo>
                      <a:pt x="62" y="107"/>
                      <a:pt x="64" y="106"/>
                      <a:pt x="66" y="105"/>
                    </a:cubicBezTo>
                    <a:cubicBezTo>
                      <a:pt x="68" y="104"/>
                      <a:pt x="71" y="106"/>
                      <a:pt x="71" y="104"/>
                    </a:cubicBezTo>
                    <a:cubicBezTo>
                      <a:pt x="71" y="101"/>
                      <a:pt x="75" y="101"/>
                      <a:pt x="78" y="101"/>
                    </a:cubicBezTo>
                    <a:cubicBezTo>
                      <a:pt x="81" y="101"/>
                      <a:pt x="88" y="96"/>
                      <a:pt x="94" y="91"/>
                    </a:cubicBezTo>
                    <a:cubicBezTo>
                      <a:pt x="100" y="85"/>
                      <a:pt x="110" y="73"/>
                      <a:pt x="113" y="67"/>
                    </a:cubicBezTo>
                    <a:cubicBezTo>
                      <a:pt x="117" y="62"/>
                      <a:pt x="122" y="57"/>
                      <a:pt x="125" y="55"/>
                    </a:cubicBezTo>
                    <a:cubicBezTo>
                      <a:pt x="127" y="53"/>
                      <a:pt x="128" y="46"/>
                      <a:pt x="129" y="41"/>
                    </a:cubicBezTo>
                    <a:cubicBezTo>
                      <a:pt x="126" y="41"/>
                      <a:pt x="123" y="42"/>
                      <a:pt x="123" y="42"/>
                    </a:cubicBezTo>
                    <a:close/>
                    <a:moveTo>
                      <a:pt x="98" y="68"/>
                    </a:moveTo>
                    <a:cubicBezTo>
                      <a:pt x="98" y="70"/>
                      <a:pt x="94" y="68"/>
                      <a:pt x="93" y="70"/>
                    </a:cubicBezTo>
                    <a:cubicBezTo>
                      <a:pt x="92" y="72"/>
                      <a:pt x="91" y="74"/>
                      <a:pt x="91" y="74"/>
                    </a:cubicBezTo>
                    <a:cubicBezTo>
                      <a:pt x="88" y="74"/>
                      <a:pt x="88" y="74"/>
                      <a:pt x="88" y="74"/>
                    </a:cubicBezTo>
                    <a:cubicBezTo>
                      <a:pt x="83" y="67"/>
                      <a:pt x="83" y="67"/>
                      <a:pt x="83" y="67"/>
                    </a:cubicBezTo>
                    <a:cubicBezTo>
                      <a:pt x="83" y="67"/>
                      <a:pt x="87" y="62"/>
                      <a:pt x="88" y="60"/>
                    </a:cubicBezTo>
                    <a:cubicBezTo>
                      <a:pt x="88" y="58"/>
                      <a:pt x="95" y="55"/>
                      <a:pt x="96" y="57"/>
                    </a:cubicBezTo>
                    <a:cubicBezTo>
                      <a:pt x="97" y="58"/>
                      <a:pt x="101" y="61"/>
                      <a:pt x="101" y="63"/>
                    </a:cubicBezTo>
                    <a:cubicBezTo>
                      <a:pt x="101" y="65"/>
                      <a:pt x="98" y="66"/>
                      <a:pt x="98" y="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11">
                <a:extLst>
                  <a:ext uri="{FF2B5EF4-FFF2-40B4-BE49-F238E27FC236}">
                    <a16:creationId xmlns:a16="http://schemas.microsoft.com/office/drawing/2014/main" id="{D1198E76-B30B-433B-AF07-FB3ECE541C5F}"/>
                  </a:ext>
                </a:extLst>
              </p:cNvPr>
              <p:cNvSpPr>
                <a:spLocks/>
              </p:cNvSpPr>
              <p:nvPr/>
            </p:nvSpPr>
            <p:spPr bwMode="auto">
              <a:xfrm>
                <a:off x="5139291" y="4197704"/>
                <a:ext cx="217068" cy="229615"/>
              </a:xfrm>
              <a:custGeom>
                <a:avLst/>
                <a:gdLst>
                  <a:gd name="T0" fmla="*/ 6 w 94"/>
                  <a:gd name="T1" fmla="*/ 92 h 100"/>
                  <a:gd name="T2" fmla="*/ 9 w 94"/>
                  <a:gd name="T3" fmla="*/ 94 h 100"/>
                  <a:gd name="T4" fmla="*/ 17 w 94"/>
                  <a:gd name="T5" fmla="*/ 94 h 100"/>
                  <a:gd name="T6" fmla="*/ 24 w 94"/>
                  <a:gd name="T7" fmla="*/ 96 h 100"/>
                  <a:gd name="T8" fmla="*/ 52 w 94"/>
                  <a:gd name="T9" fmla="*/ 96 h 100"/>
                  <a:gd name="T10" fmla="*/ 55 w 94"/>
                  <a:gd name="T11" fmla="*/ 99 h 100"/>
                  <a:gd name="T12" fmla="*/ 72 w 94"/>
                  <a:gd name="T13" fmla="*/ 99 h 100"/>
                  <a:gd name="T14" fmla="*/ 85 w 94"/>
                  <a:gd name="T15" fmla="*/ 98 h 100"/>
                  <a:gd name="T16" fmla="*/ 87 w 94"/>
                  <a:gd name="T17" fmla="*/ 97 h 100"/>
                  <a:gd name="T18" fmla="*/ 78 w 94"/>
                  <a:gd name="T19" fmla="*/ 85 h 100"/>
                  <a:gd name="T20" fmla="*/ 79 w 94"/>
                  <a:gd name="T21" fmla="*/ 58 h 100"/>
                  <a:gd name="T22" fmla="*/ 91 w 94"/>
                  <a:gd name="T23" fmla="*/ 59 h 100"/>
                  <a:gd name="T24" fmla="*/ 93 w 94"/>
                  <a:gd name="T25" fmla="*/ 57 h 100"/>
                  <a:gd name="T26" fmla="*/ 94 w 94"/>
                  <a:gd name="T27" fmla="*/ 41 h 100"/>
                  <a:gd name="T28" fmla="*/ 92 w 94"/>
                  <a:gd name="T29" fmla="*/ 40 h 100"/>
                  <a:gd name="T30" fmla="*/ 85 w 94"/>
                  <a:gd name="T31" fmla="*/ 41 h 100"/>
                  <a:gd name="T32" fmla="*/ 81 w 94"/>
                  <a:gd name="T33" fmla="*/ 43 h 100"/>
                  <a:gd name="T34" fmla="*/ 81 w 94"/>
                  <a:gd name="T35" fmla="*/ 37 h 100"/>
                  <a:gd name="T36" fmla="*/ 77 w 94"/>
                  <a:gd name="T37" fmla="*/ 30 h 100"/>
                  <a:gd name="T38" fmla="*/ 78 w 94"/>
                  <a:gd name="T39" fmla="*/ 19 h 100"/>
                  <a:gd name="T40" fmla="*/ 77 w 94"/>
                  <a:gd name="T41" fmla="*/ 13 h 100"/>
                  <a:gd name="T42" fmla="*/ 71 w 94"/>
                  <a:gd name="T43" fmla="*/ 12 h 100"/>
                  <a:gd name="T44" fmla="*/ 67 w 94"/>
                  <a:gd name="T45" fmla="*/ 10 h 100"/>
                  <a:gd name="T46" fmla="*/ 61 w 94"/>
                  <a:gd name="T47" fmla="*/ 10 h 100"/>
                  <a:gd name="T48" fmla="*/ 58 w 94"/>
                  <a:gd name="T49" fmla="*/ 17 h 100"/>
                  <a:gd name="T50" fmla="*/ 48 w 94"/>
                  <a:gd name="T51" fmla="*/ 18 h 100"/>
                  <a:gd name="T52" fmla="*/ 42 w 94"/>
                  <a:gd name="T53" fmla="*/ 13 h 100"/>
                  <a:gd name="T54" fmla="*/ 38 w 94"/>
                  <a:gd name="T55" fmla="*/ 7 h 100"/>
                  <a:gd name="T56" fmla="*/ 37 w 94"/>
                  <a:gd name="T57" fmla="*/ 1 h 100"/>
                  <a:gd name="T58" fmla="*/ 11 w 94"/>
                  <a:gd name="T59" fmla="*/ 1 h 100"/>
                  <a:gd name="T60" fmla="*/ 6 w 94"/>
                  <a:gd name="T61" fmla="*/ 3 h 100"/>
                  <a:gd name="T62" fmla="*/ 13 w 94"/>
                  <a:gd name="T63" fmla="*/ 20 h 100"/>
                  <a:gd name="T64" fmla="*/ 12 w 94"/>
                  <a:gd name="T65" fmla="*/ 28 h 100"/>
                  <a:gd name="T66" fmla="*/ 17 w 94"/>
                  <a:gd name="T67" fmla="*/ 45 h 100"/>
                  <a:gd name="T68" fmla="*/ 11 w 94"/>
                  <a:gd name="T69" fmla="*/ 57 h 100"/>
                  <a:gd name="T70" fmla="*/ 6 w 94"/>
                  <a:gd name="T71" fmla="*/ 72 h 100"/>
                  <a:gd name="T72" fmla="*/ 1 w 94"/>
                  <a:gd name="T73" fmla="*/ 83 h 100"/>
                  <a:gd name="T74" fmla="*/ 0 w 94"/>
                  <a:gd name="T75" fmla="*/ 94 h 100"/>
                  <a:gd name="T76" fmla="*/ 0 w 94"/>
                  <a:gd name="T77" fmla="*/ 95 h 100"/>
                  <a:gd name="T78" fmla="*/ 3 w 94"/>
                  <a:gd name="T79" fmla="*/ 94 h 100"/>
                  <a:gd name="T80" fmla="*/ 6 w 94"/>
                  <a:gd name="T81" fmla="*/ 9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100">
                    <a:moveTo>
                      <a:pt x="6" y="92"/>
                    </a:moveTo>
                    <a:cubicBezTo>
                      <a:pt x="8" y="92"/>
                      <a:pt x="7" y="95"/>
                      <a:pt x="9" y="94"/>
                    </a:cubicBezTo>
                    <a:cubicBezTo>
                      <a:pt x="12" y="92"/>
                      <a:pt x="15" y="92"/>
                      <a:pt x="17" y="94"/>
                    </a:cubicBezTo>
                    <a:cubicBezTo>
                      <a:pt x="19" y="96"/>
                      <a:pt x="21" y="96"/>
                      <a:pt x="24" y="96"/>
                    </a:cubicBezTo>
                    <a:cubicBezTo>
                      <a:pt x="27" y="96"/>
                      <a:pt x="52" y="96"/>
                      <a:pt x="52" y="96"/>
                    </a:cubicBezTo>
                    <a:cubicBezTo>
                      <a:pt x="55" y="99"/>
                      <a:pt x="55" y="99"/>
                      <a:pt x="55" y="99"/>
                    </a:cubicBezTo>
                    <a:cubicBezTo>
                      <a:pt x="55" y="99"/>
                      <a:pt x="70" y="98"/>
                      <a:pt x="72" y="99"/>
                    </a:cubicBezTo>
                    <a:cubicBezTo>
                      <a:pt x="75" y="100"/>
                      <a:pt x="83" y="99"/>
                      <a:pt x="85" y="98"/>
                    </a:cubicBezTo>
                    <a:cubicBezTo>
                      <a:pt x="85" y="98"/>
                      <a:pt x="86" y="98"/>
                      <a:pt x="87" y="97"/>
                    </a:cubicBezTo>
                    <a:cubicBezTo>
                      <a:pt x="78" y="85"/>
                      <a:pt x="78" y="85"/>
                      <a:pt x="78" y="85"/>
                    </a:cubicBezTo>
                    <a:cubicBezTo>
                      <a:pt x="79" y="58"/>
                      <a:pt x="79" y="58"/>
                      <a:pt x="79" y="58"/>
                    </a:cubicBezTo>
                    <a:cubicBezTo>
                      <a:pt x="91" y="59"/>
                      <a:pt x="91" y="59"/>
                      <a:pt x="91" y="59"/>
                    </a:cubicBezTo>
                    <a:cubicBezTo>
                      <a:pt x="93" y="57"/>
                      <a:pt x="93" y="57"/>
                      <a:pt x="93" y="57"/>
                    </a:cubicBezTo>
                    <a:cubicBezTo>
                      <a:pt x="94" y="41"/>
                      <a:pt x="94" y="41"/>
                      <a:pt x="94" y="41"/>
                    </a:cubicBezTo>
                    <a:cubicBezTo>
                      <a:pt x="94" y="40"/>
                      <a:pt x="93" y="40"/>
                      <a:pt x="92" y="40"/>
                    </a:cubicBezTo>
                    <a:cubicBezTo>
                      <a:pt x="90" y="42"/>
                      <a:pt x="88" y="41"/>
                      <a:pt x="85" y="41"/>
                    </a:cubicBezTo>
                    <a:cubicBezTo>
                      <a:pt x="83" y="41"/>
                      <a:pt x="82" y="44"/>
                      <a:pt x="81" y="43"/>
                    </a:cubicBezTo>
                    <a:cubicBezTo>
                      <a:pt x="79" y="43"/>
                      <a:pt x="81" y="39"/>
                      <a:pt x="81" y="37"/>
                    </a:cubicBezTo>
                    <a:cubicBezTo>
                      <a:pt x="81" y="35"/>
                      <a:pt x="79" y="32"/>
                      <a:pt x="77" y="30"/>
                    </a:cubicBezTo>
                    <a:cubicBezTo>
                      <a:pt x="75" y="29"/>
                      <a:pt x="79" y="20"/>
                      <a:pt x="78" y="19"/>
                    </a:cubicBezTo>
                    <a:cubicBezTo>
                      <a:pt x="77" y="18"/>
                      <a:pt x="77" y="15"/>
                      <a:pt x="77" y="13"/>
                    </a:cubicBezTo>
                    <a:cubicBezTo>
                      <a:pt x="77" y="10"/>
                      <a:pt x="75" y="12"/>
                      <a:pt x="71" y="12"/>
                    </a:cubicBezTo>
                    <a:cubicBezTo>
                      <a:pt x="68" y="12"/>
                      <a:pt x="67" y="10"/>
                      <a:pt x="67" y="10"/>
                    </a:cubicBezTo>
                    <a:cubicBezTo>
                      <a:pt x="67" y="10"/>
                      <a:pt x="63" y="9"/>
                      <a:pt x="61" y="10"/>
                    </a:cubicBezTo>
                    <a:cubicBezTo>
                      <a:pt x="59" y="11"/>
                      <a:pt x="59" y="17"/>
                      <a:pt x="58" y="17"/>
                    </a:cubicBezTo>
                    <a:cubicBezTo>
                      <a:pt x="56" y="17"/>
                      <a:pt x="52" y="17"/>
                      <a:pt x="48" y="18"/>
                    </a:cubicBezTo>
                    <a:cubicBezTo>
                      <a:pt x="45" y="19"/>
                      <a:pt x="43" y="18"/>
                      <a:pt x="42" y="13"/>
                    </a:cubicBezTo>
                    <a:cubicBezTo>
                      <a:pt x="40" y="9"/>
                      <a:pt x="38" y="10"/>
                      <a:pt x="38" y="7"/>
                    </a:cubicBezTo>
                    <a:cubicBezTo>
                      <a:pt x="39" y="4"/>
                      <a:pt x="37" y="1"/>
                      <a:pt x="37" y="1"/>
                    </a:cubicBezTo>
                    <a:cubicBezTo>
                      <a:pt x="37" y="1"/>
                      <a:pt x="13" y="0"/>
                      <a:pt x="11" y="1"/>
                    </a:cubicBezTo>
                    <a:cubicBezTo>
                      <a:pt x="10" y="1"/>
                      <a:pt x="8" y="2"/>
                      <a:pt x="6" y="3"/>
                    </a:cubicBezTo>
                    <a:cubicBezTo>
                      <a:pt x="8" y="8"/>
                      <a:pt x="12" y="18"/>
                      <a:pt x="13" y="20"/>
                    </a:cubicBezTo>
                    <a:cubicBezTo>
                      <a:pt x="15" y="22"/>
                      <a:pt x="12" y="24"/>
                      <a:pt x="12" y="28"/>
                    </a:cubicBezTo>
                    <a:cubicBezTo>
                      <a:pt x="12" y="32"/>
                      <a:pt x="17" y="40"/>
                      <a:pt x="17" y="45"/>
                    </a:cubicBezTo>
                    <a:cubicBezTo>
                      <a:pt x="18" y="50"/>
                      <a:pt x="14" y="53"/>
                      <a:pt x="11" y="57"/>
                    </a:cubicBezTo>
                    <a:cubicBezTo>
                      <a:pt x="9" y="60"/>
                      <a:pt x="6" y="68"/>
                      <a:pt x="6" y="72"/>
                    </a:cubicBezTo>
                    <a:cubicBezTo>
                      <a:pt x="6" y="77"/>
                      <a:pt x="1" y="81"/>
                      <a:pt x="1" y="83"/>
                    </a:cubicBezTo>
                    <a:cubicBezTo>
                      <a:pt x="2" y="86"/>
                      <a:pt x="1" y="92"/>
                      <a:pt x="0" y="94"/>
                    </a:cubicBezTo>
                    <a:cubicBezTo>
                      <a:pt x="0" y="94"/>
                      <a:pt x="0" y="95"/>
                      <a:pt x="0" y="95"/>
                    </a:cubicBezTo>
                    <a:cubicBezTo>
                      <a:pt x="3" y="94"/>
                      <a:pt x="3" y="94"/>
                      <a:pt x="3" y="94"/>
                    </a:cubicBezTo>
                    <a:cubicBezTo>
                      <a:pt x="3" y="94"/>
                      <a:pt x="4" y="92"/>
                      <a:pt x="6"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2">
                <a:extLst>
                  <a:ext uri="{FF2B5EF4-FFF2-40B4-BE49-F238E27FC236}">
                    <a16:creationId xmlns:a16="http://schemas.microsoft.com/office/drawing/2014/main" id="{0A37CE45-017D-42DB-B62E-4BDC5504EB19}"/>
                  </a:ext>
                </a:extLst>
              </p:cNvPr>
              <p:cNvSpPr>
                <a:spLocks/>
              </p:cNvSpPr>
              <p:nvPr/>
            </p:nvSpPr>
            <p:spPr bwMode="auto">
              <a:xfrm>
                <a:off x="5319972" y="4240365"/>
                <a:ext cx="213303" cy="189464"/>
              </a:xfrm>
              <a:custGeom>
                <a:avLst/>
                <a:gdLst>
                  <a:gd name="T0" fmla="*/ 71 w 93"/>
                  <a:gd name="T1" fmla="*/ 3 h 82"/>
                  <a:gd name="T2" fmla="*/ 65 w 93"/>
                  <a:gd name="T3" fmla="*/ 0 h 82"/>
                  <a:gd name="T4" fmla="*/ 56 w 93"/>
                  <a:gd name="T5" fmla="*/ 1 h 82"/>
                  <a:gd name="T6" fmla="*/ 54 w 93"/>
                  <a:gd name="T7" fmla="*/ 7 h 82"/>
                  <a:gd name="T8" fmla="*/ 52 w 93"/>
                  <a:gd name="T9" fmla="*/ 11 h 82"/>
                  <a:gd name="T10" fmla="*/ 52 w 93"/>
                  <a:gd name="T11" fmla="*/ 20 h 82"/>
                  <a:gd name="T12" fmla="*/ 50 w 93"/>
                  <a:gd name="T13" fmla="*/ 28 h 82"/>
                  <a:gd name="T14" fmla="*/ 56 w 93"/>
                  <a:gd name="T15" fmla="*/ 34 h 82"/>
                  <a:gd name="T16" fmla="*/ 61 w 93"/>
                  <a:gd name="T17" fmla="*/ 32 h 82"/>
                  <a:gd name="T18" fmla="*/ 62 w 93"/>
                  <a:gd name="T19" fmla="*/ 38 h 82"/>
                  <a:gd name="T20" fmla="*/ 61 w 93"/>
                  <a:gd name="T21" fmla="*/ 41 h 82"/>
                  <a:gd name="T22" fmla="*/ 55 w 93"/>
                  <a:gd name="T23" fmla="*/ 41 h 82"/>
                  <a:gd name="T24" fmla="*/ 52 w 93"/>
                  <a:gd name="T25" fmla="*/ 35 h 82"/>
                  <a:gd name="T26" fmla="*/ 46 w 93"/>
                  <a:gd name="T27" fmla="*/ 33 h 82"/>
                  <a:gd name="T28" fmla="*/ 41 w 93"/>
                  <a:gd name="T29" fmla="*/ 29 h 82"/>
                  <a:gd name="T30" fmla="*/ 39 w 93"/>
                  <a:gd name="T31" fmla="*/ 30 h 82"/>
                  <a:gd name="T32" fmla="*/ 35 w 93"/>
                  <a:gd name="T33" fmla="*/ 31 h 82"/>
                  <a:gd name="T34" fmla="*/ 28 w 93"/>
                  <a:gd name="T35" fmla="*/ 29 h 82"/>
                  <a:gd name="T36" fmla="*/ 26 w 93"/>
                  <a:gd name="T37" fmla="*/ 25 h 82"/>
                  <a:gd name="T38" fmla="*/ 21 w 93"/>
                  <a:gd name="T39" fmla="*/ 25 h 82"/>
                  <a:gd name="T40" fmla="*/ 19 w 93"/>
                  <a:gd name="T41" fmla="*/ 24 h 82"/>
                  <a:gd name="T42" fmla="*/ 16 w 93"/>
                  <a:gd name="T43" fmla="*/ 22 h 82"/>
                  <a:gd name="T44" fmla="*/ 15 w 93"/>
                  <a:gd name="T45" fmla="*/ 38 h 82"/>
                  <a:gd name="T46" fmla="*/ 13 w 93"/>
                  <a:gd name="T47" fmla="*/ 40 h 82"/>
                  <a:gd name="T48" fmla="*/ 1 w 93"/>
                  <a:gd name="T49" fmla="*/ 39 h 82"/>
                  <a:gd name="T50" fmla="*/ 0 w 93"/>
                  <a:gd name="T51" fmla="*/ 66 h 82"/>
                  <a:gd name="T52" fmla="*/ 9 w 93"/>
                  <a:gd name="T53" fmla="*/ 78 h 82"/>
                  <a:gd name="T54" fmla="*/ 24 w 93"/>
                  <a:gd name="T55" fmla="*/ 78 h 82"/>
                  <a:gd name="T56" fmla="*/ 24 w 93"/>
                  <a:gd name="T57" fmla="*/ 80 h 82"/>
                  <a:gd name="T58" fmla="*/ 29 w 93"/>
                  <a:gd name="T59" fmla="*/ 79 h 82"/>
                  <a:gd name="T60" fmla="*/ 39 w 93"/>
                  <a:gd name="T61" fmla="*/ 81 h 82"/>
                  <a:gd name="T62" fmla="*/ 47 w 93"/>
                  <a:gd name="T63" fmla="*/ 72 h 82"/>
                  <a:gd name="T64" fmla="*/ 55 w 93"/>
                  <a:gd name="T65" fmla="*/ 66 h 82"/>
                  <a:gd name="T66" fmla="*/ 59 w 93"/>
                  <a:gd name="T67" fmla="*/ 62 h 82"/>
                  <a:gd name="T68" fmla="*/ 66 w 93"/>
                  <a:gd name="T69" fmla="*/ 62 h 82"/>
                  <a:gd name="T70" fmla="*/ 66 w 93"/>
                  <a:gd name="T71" fmla="*/ 62 h 82"/>
                  <a:gd name="T72" fmla="*/ 65 w 93"/>
                  <a:gd name="T73" fmla="*/ 56 h 82"/>
                  <a:gd name="T74" fmla="*/ 87 w 93"/>
                  <a:gd name="T75" fmla="*/ 48 h 82"/>
                  <a:gd name="T76" fmla="*/ 86 w 93"/>
                  <a:gd name="T77" fmla="*/ 44 h 82"/>
                  <a:gd name="T78" fmla="*/ 87 w 93"/>
                  <a:gd name="T79" fmla="*/ 36 h 82"/>
                  <a:gd name="T80" fmla="*/ 90 w 93"/>
                  <a:gd name="T81" fmla="*/ 34 h 82"/>
                  <a:gd name="T82" fmla="*/ 90 w 93"/>
                  <a:gd name="T83" fmla="*/ 21 h 82"/>
                  <a:gd name="T84" fmla="*/ 93 w 93"/>
                  <a:gd name="T85" fmla="*/ 19 h 82"/>
                  <a:gd name="T86" fmla="*/ 89 w 93"/>
                  <a:gd name="T87" fmla="*/ 11 h 82"/>
                  <a:gd name="T88" fmla="*/ 79 w 93"/>
                  <a:gd name="T89" fmla="*/ 6 h 82"/>
                  <a:gd name="T90" fmla="*/ 71 w 93"/>
                  <a:gd name="T91" fmla="*/ 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82">
                    <a:moveTo>
                      <a:pt x="71" y="3"/>
                    </a:moveTo>
                    <a:cubicBezTo>
                      <a:pt x="70" y="3"/>
                      <a:pt x="68" y="2"/>
                      <a:pt x="65" y="0"/>
                    </a:cubicBezTo>
                    <a:cubicBezTo>
                      <a:pt x="64" y="2"/>
                      <a:pt x="58" y="1"/>
                      <a:pt x="56" y="1"/>
                    </a:cubicBezTo>
                    <a:cubicBezTo>
                      <a:pt x="53" y="1"/>
                      <a:pt x="55" y="5"/>
                      <a:pt x="54" y="7"/>
                    </a:cubicBezTo>
                    <a:cubicBezTo>
                      <a:pt x="52" y="8"/>
                      <a:pt x="51" y="10"/>
                      <a:pt x="52" y="11"/>
                    </a:cubicBezTo>
                    <a:cubicBezTo>
                      <a:pt x="54" y="12"/>
                      <a:pt x="52" y="18"/>
                      <a:pt x="52" y="20"/>
                    </a:cubicBezTo>
                    <a:cubicBezTo>
                      <a:pt x="52" y="22"/>
                      <a:pt x="49" y="27"/>
                      <a:pt x="50" y="28"/>
                    </a:cubicBezTo>
                    <a:cubicBezTo>
                      <a:pt x="51" y="28"/>
                      <a:pt x="53" y="33"/>
                      <a:pt x="56" y="34"/>
                    </a:cubicBezTo>
                    <a:cubicBezTo>
                      <a:pt x="58" y="35"/>
                      <a:pt x="60" y="32"/>
                      <a:pt x="61" y="32"/>
                    </a:cubicBezTo>
                    <a:cubicBezTo>
                      <a:pt x="62" y="32"/>
                      <a:pt x="62" y="35"/>
                      <a:pt x="62" y="38"/>
                    </a:cubicBezTo>
                    <a:cubicBezTo>
                      <a:pt x="62" y="40"/>
                      <a:pt x="61" y="41"/>
                      <a:pt x="61" y="41"/>
                    </a:cubicBezTo>
                    <a:cubicBezTo>
                      <a:pt x="61" y="41"/>
                      <a:pt x="57" y="43"/>
                      <a:pt x="55" y="41"/>
                    </a:cubicBezTo>
                    <a:cubicBezTo>
                      <a:pt x="53" y="40"/>
                      <a:pt x="52" y="36"/>
                      <a:pt x="52" y="35"/>
                    </a:cubicBezTo>
                    <a:cubicBezTo>
                      <a:pt x="52" y="33"/>
                      <a:pt x="47" y="33"/>
                      <a:pt x="46" y="33"/>
                    </a:cubicBezTo>
                    <a:cubicBezTo>
                      <a:pt x="44" y="33"/>
                      <a:pt x="42" y="30"/>
                      <a:pt x="41" y="29"/>
                    </a:cubicBezTo>
                    <a:cubicBezTo>
                      <a:pt x="41" y="27"/>
                      <a:pt x="39" y="29"/>
                      <a:pt x="39" y="30"/>
                    </a:cubicBezTo>
                    <a:cubicBezTo>
                      <a:pt x="39" y="31"/>
                      <a:pt x="37" y="31"/>
                      <a:pt x="35" y="31"/>
                    </a:cubicBezTo>
                    <a:cubicBezTo>
                      <a:pt x="33" y="31"/>
                      <a:pt x="30" y="28"/>
                      <a:pt x="28" y="29"/>
                    </a:cubicBezTo>
                    <a:cubicBezTo>
                      <a:pt x="27" y="30"/>
                      <a:pt x="25" y="26"/>
                      <a:pt x="26" y="25"/>
                    </a:cubicBezTo>
                    <a:cubicBezTo>
                      <a:pt x="26" y="24"/>
                      <a:pt x="22" y="25"/>
                      <a:pt x="21" y="25"/>
                    </a:cubicBezTo>
                    <a:cubicBezTo>
                      <a:pt x="19" y="26"/>
                      <a:pt x="19" y="24"/>
                      <a:pt x="19" y="24"/>
                    </a:cubicBezTo>
                    <a:cubicBezTo>
                      <a:pt x="19" y="24"/>
                      <a:pt x="18" y="22"/>
                      <a:pt x="16" y="22"/>
                    </a:cubicBezTo>
                    <a:cubicBezTo>
                      <a:pt x="15" y="38"/>
                      <a:pt x="15" y="38"/>
                      <a:pt x="15" y="38"/>
                    </a:cubicBezTo>
                    <a:cubicBezTo>
                      <a:pt x="13" y="40"/>
                      <a:pt x="13" y="40"/>
                      <a:pt x="13" y="40"/>
                    </a:cubicBezTo>
                    <a:cubicBezTo>
                      <a:pt x="1" y="39"/>
                      <a:pt x="1" y="39"/>
                      <a:pt x="1" y="39"/>
                    </a:cubicBezTo>
                    <a:cubicBezTo>
                      <a:pt x="0" y="66"/>
                      <a:pt x="0" y="66"/>
                      <a:pt x="0" y="66"/>
                    </a:cubicBezTo>
                    <a:cubicBezTo>
                      <a:pt x="9" y="78"/>
                      <a:pt x="9" y="78"/>
                      <a:pt x="9" y="78"/>
                    </a:cubicBezTo>
                    <a:cubicBezTo>
                      <a:pt x="14" y="77"/>
                      <a:pt x="24" y="76"/>
                      <a:pt x="24" y="78"/>
                    </a:cubicBezTo>
                    <a:cubicBezTo>
                      <a:pt x="24" y="78"/>
                      <a:pt x="24" y="79"/>
                      <a:pt x="24" y="80"/>
                    </a:cubicBezTo>
                    <a:cubicBezTo>
                      <a:pt x="26" y="79"/>
                      <a:pt x="28" y="79"/>
                      <a:pt x="29" y="79"/>
                    </a:cubicBezTo>
                    <a:cubicBezTo>
                      <a:pt x="30" y="79"/>
                      <a:pt x="37" y="82"/>
                      <a:pt x="39" y="81"/>
                    </a:cubicBezTo>
                    <a:cubicBezTo>
                      <a:pt x="41" y="80"/>
                      <a:pt x="44" y="73"/>
                      <a:pt x="47" y="72"/>
                    </a:cubicBezTo>
                    <a:cubicBezTo>
                      <a:pt x="50" y="71"/>
                      <a:pt x="55" y="67"/>
                      <a:pt x="55" y="66"/>
                    </a:cubicBezTo>
                    <a:cubicBezTo>
                      <a:pt x="55" y="64"/>
                      <a:pt x="55" y="63"/>
                      <a:pt x="59" y="62"/>
                    </a:cubicBezTo>
                    <a:cubicBezTo>
                      <a:pt x="66" y="62"/>
                      <a:pt x="66" y="62"/>
                      <a:pt x="66" y="62"/>
                    </a:cubicBezTo>
                    <a:cubicBezTo>
                      <a:pt x="66" y="62"/>
                      <a:pt x="66" y="62"/>
                      <a:pt x="66" y="62"/>
                    </a:cubicBezTo>
                    <a:cubicBezTo>
                      <a:pt x="65" y="56"/>
                      <a:pt x="65" y="56"/>
                      <a:pt x="65" y="56"/>
                    </a:cubicBezTo>
                    <a:cubicBezTo>
                      <a:pt x="65" y="56"/>
                      <a:pt x="86" y="48"/>
                      <a:pt x="87" y="48"/>
                    </a:cubicBezTo>
                    <a:cubicBezTo>
                      <a:pt x="86" y="46"/>
                      <a:pt x="85" y="44"/>
                      <a:pt x="86" y="44"/>
                    </a:cubicBezTo>
                    <a:cubicBezTo>
                      <a:pt x="86" y="44"/>
                      <a:pt x="87" y="38"/>
                      <a:pt x="87" y="36"/>
                    </a:cubicBezTo>
                    <a:cubicBezTo>
                      <a:pt x="87" y="35"/>
                      <a:pt x="92" y="36"/>
                      <a:pt x="90" y="34"/>
                    </a:cubicBezTo>
                    <a:cubicBezTo>
                      <a:pt x="88" y="33"/>
                      <a:pt x="89" y="23"/>
                      <a:pt x="90" y="21"/>
                    </a:cubicBezTo>
                    <a:cubicBezTo>
                      <a:pt x="91" y="19"/>
                      <a:pt x="93" y="21"/>
                      <a:pt x="93" y="19"/>
                    </a:cubicBezTo>
                    <a:cubicBezTo>
                      <a:pt x="93" y="18"/>
                      <a:pt x="90" y="12"/>
                      <a:pt x="89" y="11"/>
                    </a:cubicBezTo>
                    <a:cubicBezTo>
                      <a:pt x="88" y="10"/>
                      <a:pt x="81" y="7"/>
                      <a:pt x="79" y="6"/>
                    </a:cubicBezTo>
                    <a:cubicBezTo>
                      <a:pt x="77" y="6"/>
                      <a:pt x="73" y="3"/>
                      <a:pt x="7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13">
                <a:extLst>
                  <a:ext uri="{FF2B5EF4-FFF2-40B4-BE49-F238E27FC236}">
                    <a16:creationId xmlns:a16="http://schemas.microsoft.com/office/drawing/2014/main" id="{B558557B-871C-467C-9ECB-FC9F291A5C67}"/>
                  </a:ext>
                </a:extLst>
              </p:cNvPr>
              <p:cNvSpPr>
                <a:spLocks/>
              </p:cNvSpPr>
              <p:nvPr/>
            </p:nvSpPr>
            <p:spPr bwMode="auto">
              <a:xfrm>
                <a:off x="5446699" y="4107364"/>
                <a:ext cx="36387" cy="32623"/>
              </a:xfrm>
              <a:custGeom>
                <a:avLst/>
                <a:gdLst>
                  <a:gd name="T0" fmla="*/ 13 w 16"/>
                  <a:gd name="T1" fmla="*/ 0 h 14"/>
                  <a:gd name="T2" fmla="*/ 8 w 16"/>
                  <a:gd name="T3" fmla="*/ 2 h 14"/>
                  <a:gd name="T4" fmla="*/ 4 w 16"/>
                  <a:gd name="T5" fmla="*/ 2 h 14"/>
                  <a:gd name="T6" fmla="*/ 3 w 16"/>
                  <a:gd name="T7" fmla="*/ 3 h 14"/>
                  <a:gd name="T8" fmla="*/ 2 w 16"/>
                  <a:gd name="T9" fmla="*/ 8 h 14"/>
                  <a:gd name="T10" fmla="*/ 0 w 16"/>
                  <a:gd name="T11" fmla="*/ 11 h 14"/>
                  <a:gd name="T12" fmla="*/ 2 w 16"/>
                  <a:gd name="T13" fmla="*/ 13 h 14"/>
                  <a:gd name="T14" fmla="*/ 4 w 16"/>
                  <a:gd name="T15" fmla="*/ 13 h 14"/>
                  <a:gd name="T16" fmla="*/ 8 w 16"/>
                  <a:gd name="T17" fmla="*/ 11 h 14"/>
                  <a:gd name="T18" fmla="*/ 15 w 16"/>
                  <a:gd name="T19" fmla="*/ 9 h 14"/>
                  <a:gd name="T20" fmla="*/ 14 w 16"/>
                  <a:gd name="T21" fmla="*/ 4 h 14"/>
                  <a:gd name="T22" fmla="*/ 13 w 1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4">
                    <a:moveTo>
                      <a:pt x="13" y="0"/>
                    </a:moveTo>
                    <a:cubicBezTo>
                      <a:pt x="11" y="1"/>
                      <a:pt x="9" y="1"/>
                      <a:pt x="8" y="2"/>
                    </a:cubicBezTo>
                    <a:cubicBezTo>
                      <a:pt x="7" y="2"/>
                      <a:pt x="7" y="3"/>
                      <a:pt x="4" y="2"/>
                    </a:cubicBezTo>
                    <a:cubicBezTo>
                      <a:pt x="4" y="3"/>
                      <a:pt x="4" y="3"/>
                      <a:pt x="3" y="3"/>
                    </a:cubicBezTo>
                    <a:cubicBezTo>
                      <a:pt x="1" y="4"/>
                      <a:pt x="2" y="8"/>
                      <a:pt x="2" y="8"/>
                    </a:cubicBezTo>
                    <a:cubicBezTo>
                      <a:pt x="2" y="8"/>
                      <a:pt x="0" y="8"/>
                      <a:pt x="0" y="11"/>
                    </a:cubicBezTo>
                    <a:cubicBezTo>
                      <a:pt x="0" y="12"/>
                      <a:pt x="1" y="13"/>
                      <a:pt x="2" y="13"/>
                    </a:cubicBezTo>
                    <a:cubicBezTo>
                      <a:pt x="3" y="13"/>
                      <a:pt x="4" y="13"/>
                      <a:pt x="4" y="13"/>
                    </a:cubicBezTo>
                    <a:cubicBezTo>
                      <a:pt x="9" y="14"/>
                      <a:pt x="8" y="11"/>
                      <a:pt x="8" y="11"/>
                    </a:cubicBezTo>
                    <a:cubicBezTo>
                      <a:pt x="8" y="11"/>
                      <a:pt x="15" y="11"/>
                      <a:pt x="15" y="9"/>
                    </a:cubicBezTo>
                    <a:cubicBezTo>
                      <a:pt x="16" y="7"/>
                      <a:pt x="14" y="4"/>
                      <a:pt x="14" y="4"/>
                    </a:cubicBezTo>
                    <a:lnTo>
                      <a:pt x="13"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4">
                <a:extLst>
                  <a:ext uri="{FF2B5EF4-FFF2-40B4-BE49-F238E27FC236}">
                    <a16:creationId xmlns:a16="http://schemas.microsoft.com/office/drawing/2014/main" id="{D15AE1B2-A2E5-4BDD-97B9-8E3F8F6B6CC8}"/>
                  </a:ext>
                </a:extLst>
              </p:cNvPr>
              <p:cNvSpPr>
                <a:spLocks/>
              </p:cNvSpPr>
              <p:nvPr/>
            </p:nvSpPr>
            <p:spPr bwMode="auto">
              <a:xfrm>
                <a:off x="5670041" y="3857674"/>
                <a:ext cx="190718" cy="258473"/>
              </a:xfrm>
              <a:custGeom>
                <a:avLst/>
                <a:gdLst>
                  <a:gd name="T0" fmla="*/ 19 w 83"/>
                  <a:gd name="T1" fmla="*/ 21 h 112"/>
                  <a:gd name="T2" fmla="*/ 25 w 83"/>
                  <a:gd name="T3" fmla="*/ 26 h 112"/>
                  <a:gd name="T4" fmla="*/ 41 w 83"/>
                  <a:gd name="T5" fmla="*/ 32 h 112"/>
                  <a:gd name="T6" fmla="*/ 52 w 83"/>
                  <a:gd name="T7" fmla="*/ 34 h 112"/>
                  <a:gd name="T8" fmla="*/ 55 w 83"/>
                  <a:gd name="T9" fmla="*/ 36 h 112"/>
                  <a:gd name="T10" fmla="*/ 33 w 83"/>
                  <a:gd name="T11" fmla="*/ 58 h 112"/>
                  <a:gd name="T12" fmla="*/ 24 w 83"/>
                  <a:gd name="T13" fmla="*/ 59 h 112"/>
                  <a:gd name="T14" fmla="*/ 14 w 83"/>
                  <a:gd name="T15" fmla="*/ 65 h 112"/>
                  <a:gd name="T16" fmla="*/ 7 w 83"/>
                  <a:gd name="T17" fmla="*/ 66 h 112"/>
                  <a:gd name="T18" fmla="*/ 4 w 83"/>
                  <a:gd name="T19" fmla="*/ 71 h 112"/>
                  <a:gd name="T20" fmla="*/ 0 w 83"/>
                  <a:gd name="T21" fmla="*/ 77 h 112"/>
                  <a:gd name="T22" fmla="*/ 0 w 83"/>
                  <a:gd name="T23" fmla="*/ 106 h 112"/>
                  <a:gd name="T24" fmla="*/ 4 w 83"/>
                  <a:gd name="T25" fmla="*/ 112 h 112"/>
                  <a:gd name="T26" fmla="*/ 22 w 83"/>
                  <a:gd name="T27" fmla="*/ 93 h 112"/>
                  <a:gd name="T28" fmla="*/ 36 w 83"/>
                  <a:gd name="T29" fmla="*/ 83 h 112"/>
                  <a:gd name="T30" fmla="*/ 56 w 83"/>
                  <a:gd name="T31" fmla="*/ 63 h 112"/>
                  <a:gd name="T32" fmla="*/ 65 w 83"/>
                  <a:gd name="T33" fmla="*/ 48 h 112"/>
                  <a:gd name="T34" fmla="*/ 73 w 83"/>
                  <a:gd name="T35" fmla="*/ 36 h 112"/>
                  <a:gd name="T36" fmla="*/ 80 w 83"/>
                  <a:gd name="T37" fmla="*/ 20 h 112"/>
                  <a:gd name="T38" fmla="*/ 83 w 83"/>
                  <a:gd name="T39" fmla="*/ 6 h 112"/>
                  <a:gd name="T40" fmla="*/ 78 w 83"/>
                  <a:gd name="T41" fmla="*/ 3 h 112"/>
                  <a:gd name="T42" fmla="*/ 60 w 83"/>
                  <a:gd name="T43" fmla="*/ 8 h 112"/>
                  <a:gd name="T44" fmla="*/ 47 w 83"/>
                  <a:gd name="T45" fmla="*/ 11 h 112"/>
                  <a:gd name="T46" fmla="*/ 36 w 83"/>
                  <a:gd name="T47" fmla="*/ 13 h 112"/>
                  <a:gd name="T48" fmla="*/ 23 w 83"/>
                  <a:gd name="T49" fmla="*/ 12 h 112"/>
                  <a:gd name="T50" fmla="*/ 19 w 83"/>
                  <a:gd name="T51" fmla="*/ 7 h 112"/>
                  <a:gd name="T52" fmla="*/ 14 w 83"/>
                  <a:gd name="T53" fmla="*/ 14 h 112"/>
                  <a:gd name="T54" fmla="*/ 19 w 83"/>
                  <a:gd name="T55"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12">
                    <a:moveTo>
                      <a:pt x="19" y="21"/>
                    </a:moveTo>
                    <a:cubicBezTo>
                      <a:pt x="21" y="22"/>
                      <a:pt x="23" y="26"/>
                      <a:pt x="25" y="26"/>
                    </a:cubicBezTo>
                    <a:cubicBezTo>
                      <a:pt x="26" y="27"/>
                      <a:pt x="35" y="30"/>
                      <a:pt x="41" y="32"/>
                    </a:cubicBezTo>
                    <a:cubicBezTo>
                      <a:pt x="47" y="34"/>
                      <a:pt x="50" y="34"/>
                      <a:pt x="52" y="34"/>
                    </a:cubicBezTo>
                    <a:cubicBezTo>
                      <a:pt x="54" y="34"/>
                      <a:pt x="56" y="35"/>
                      <a:pt x="55" y="36"/>
                    </a:cubicBezTo>
                    <a:cubicBezTo>
                      <a:pt x="53" y="37"/>
                      <a:pt x="36" y="55"/>
                      <a:pt x="33" y="58"/>
                    </a:cubicBezTo>
                    <a:cubicBezTo>
                      <a:pt x="31" y="60"/>
                      <a:pt x="30" y="59"/>
                      <a:pt x="24" y="59"/>
                    </a:cubicBezTo>
                    <a:cubicBezTo>
                      <a:pt x="19" y="59"/>
                      <a:pt x="15" y="65"/>
                      <a:pt x="14" y="65"/>
                    </a:cubicBezTo>
                    <a:cubicBezTo>
                      <a:pt x="13" y="65"/>
                      <a:pt x="10" y="65"/>
                      <a:pt x="7" y="66"/>
                    </a:cubicBezTo>
                    <a:cubicBezTo>
                      <a:pt x="4" y="71"/>
                      <a:pt x="4" y="71"/>
                      <a:pt x="4" y="71"/>
                    </a:cubicBezTo>
                    <a:cubicBezTo>
                      <a:pt x="0" y="77"/>
                      <a:pt x="0" y="77"/>
                      <a:pt x="0" y="77"/>
                    </a:cubicBezTo>
                    <a:cubicBezTo>
                      <a:pt x="0" y="106"/>
                      <a:pt x="0" y="106"/>
                      <a:pt x="0" y="106"/>
                    </a:cubicBezTo>
                    <a:cubicBezTo>
                      <a:pt x="4" y="112"/>
                      <a:pt x="4" y="112"/>
                      <a:pt x="4" y="112"/>
                    </a:cubicBezTo>
                    <a:cubicBezTo>
                      <a:pt x="7" y="108"/>
                      <a:pt x="16" y="100"/>
                      <a:pt x="22" y="93"/>
                    </a:cubicBezTo>
                    <a:cubicBezTo>
                      <a:pt x="29" y="86"/>
                      <a:pt x="32" y="85"/>
                      <a:pt x="36" y="83"/>
                    </a:cubicBezTo>
                    <a:cubicBezTo>
                      <a:pt x="40" y="81"/>
                      <a:pt x="50" y="71"/>
                      <a:pt x="56" y="63"/>
                    </a:cubicBezTo>
                    <a:cubicBezTo>
                      <a:pt x="60" y="58"/>
                      <a:pt x="65" y="52"/>
                      <a:pt x="65" y="48"/>
                    </a:cubicBezTo>
                    <a:cubicBezTo>
                      <a:pt x="66" y="44"/>
                      <a:pt x="70" y="39"/>
                      <a:pt x="73" y="36"/>
                    </a:cubicBezTo>
                    <a:cubicBezTo>
                      <a:pt x="75" y="32"/>
                      <a:pt x="80" y="23"/>
                      <a:pt x="80" y="20"/>
                    </a:cubicBezTo>
                    <a:cubicBezTo>
                      <a:pt x="80" y="17"/>
                      <a:pt x="83" y="11"/>
                      <a:pt x="83" y="6"/>
                    </a:cubicBezTo>
                    <a:cubicBezTo>
                      <a:pt x="83" y="1"/>
                      <a:pt x="79" y="0"/>
                      <a:pt x="78" y="3"/>
                    </a:cubicBezTo>
                    <a:cubicBezTo>
                      <a:pt x="76" y="6"/>
                      <a:pt x="66" y="8"/>
                      <a:pt x="60" y="8"/>
                    </a:cubicBezTo>
                    <a:cubicBezTo>
                      <a:pt x="53" y="8"/>
                      <a:pt x="49" y="9"/>
                      <a:pt x="47" y="11"/>
                    </a:cubicBezTo>
                    <a:cubicBezTo>
                      <a:pt x="44" y="13"/>
                      <a:pt x="38" y="10"/>
                      <a:pt x="36" y="13"/>
                    </a:cubicBezTo>
                    <a:cubicBezTo>
                      <a:pt x="34" y="15"/>
                      <a:pt x="26" y="17"/>
                      <a:pt x="23" y="12"/>
                    </a:cubicBezTo>
                    <a:cubicBezTo>
                      <a:pt x="22" y="9"/>
                      <a:pt x="20" y="8"/>
                      <a:pt x="19" y="7"/>
                    </a:cubicBezTo>
                    <a:cubicBezTo>
                      <a:pt x="17" y="9"/>
                      <a:pt x="14" y="13"/>
                      <a:pt x="14" y="14"/>
                    </a:cubicBezTo>
                    <a:cubicBezTo>
                      <a:pt x="15" y="16"/>
                      <a:pt x="18" y="21"/>
                      <a:pt x="1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15">
                <a:extLst>
                  <a:ext uri="{FF2B5EF4-FFF2-40B4-BE49-F238E27FC236}">
                    <a16:creationId xmlns:a16="http://schemas.microsoft.com/office/drawing/2014/main" id="{D1D4A05E-89F8-4735-8323-CF681D6459FF}"/>
                  </a:ext>
                </a:extLst>
              </p:cNvPr>
              <p:cNvSpPr>
                <a:spLocks/>
              </p:cNvSpPr>
              <p:nvPr/>
            </p:nvSpPr>
            <p:spPr bwMode="auto">
              <a:xfrm>
                <a:off x="4678807" y="3385897"/>
                <a:ext cx="223341" cy="179426"/>
              </a:xfrm>
              <a:custGeom>
                <a:avLst/>
                <a:gdLst>
                  <a:gd name="T0" fmla="*/ 36 w 97"/>
                  <a:gd name="T1" fmla="*/ 78 h 78"/>
                  <a:gd name="T2" fmla="*/ 36 w 97"/>
                  <a:gd name="T3" fmla="*/ 67 h 78"/>
                  <a:gd name="T4" fmla="*/ 49 w 97"/>
                  <a:gd name="T5" fmla="*/ 58 h 78"/>
                  <a:gd name="T6" fmla="*/ 54 w 97"/>
                  <a:gd name="T7" fmla="*/ 57 h 78"/>
                  <a:gd name="T8" fmla="*/ 61 w 97"/>
                  <a:gd name="T9" fmla="*/ 55 h 78"/>
                  <a:gd name="T10" fmla="*/ 65 w 97"/>
                  <a:gd name="T11" fmla="*/ 50 h 78"/>
                  <a:gd name="T12" fmla="*/ 71 w 97"/>
                  <a:gd name="T13" fmla="*/ 48 h 78"/>
                  <a:gd name="T14" fmla="*/ 75 w 97"/>
                  <a:gd name="T15" fmla="*/ 46 h 78"/>
                  <a:gd name="T16" fmla="*/ 76 w 97"/>
                  <a:gd name="T17" fmla="*/ 41 h 78"/>
                  <a:gd name="T18" fmla="*/ 78 w 97"/>
                  <a:gd name="T19" fmla="*/ 39 h 78"/>
                  <a:gd name="T20" fmla="*/ 83 w 97"/>
                  <a:gd name="T21" fmla="*/ 36 h 78"/>
                  <a:gd name="T22" fmla="*/ 95 w 97"/>
                  <a:gd name="T23" fmla="*/ 35 h 78"/>
                  <a:gd name="T24" fmla="*/ 97 w 97"/>
                  <a:gd name="T25" fmla="*/ 32 h 78"/>
                  <a:gd name="T26" fmla="*/ 94 w 97"/>
                  <a:gd name="T27" fmla="*/ 27 h 78"/>
                  <a:gd name="T28" fmla="*/ 93 w 97"/>
                  <a:gd name="T29" fmla="*/ 19 h 78"/>
                  <a:gd name="T30" fmla="*/ 91 w 97"/>
                  <a:gd name="T31" fmla="*/ 11 h 78"/>
                  <a:gd name="T32" fmla="*/ 89 w 97"/>
                  <a:gd name="T33" fmla="*/ 9 h 78"/>
                  <a:gd name="T34" fmla="*/ 80 w 97"/>
                  <a:gd name="T35" fmla="*/ 6 h 78"/>
                  <a:gd name="T36" fmla="*/ 66 w 97"/>
                  <a:gd name="T37" fmla="*/ 5 h 78"/>
                  <a:gd name="T38" fmla="*/ 59 w 97"/>
                  <a:gd name="T39" fmla="*/ 2 h 78"/>
                  <a:gd name="T40" fmla="*/ 50 w 97"/>
                  <a:gd name="T41" fmla="*/ 18 h 78"/>
                  <a:gd name="T42" fmla="*/ 38 w 97"/>
                  <a:gd name="T43" fmla="*/ 24 h 78"/>
                  <a:gd name="T44" fmla="*/ 32 w 97"/>
                  <a:gd name="T45" fmla="*/ 31 h 78"/>
                  <a:gd name="T46" fmla="*/ 27 w 97"/>
                  <a:gd name="T47" fmla="*/ 38 h 78"/>
                  <a:gd name="T48" fmla="*/ 27 w 97"/>
                  <a:gd name="T49" fmla="*/ 51 h 78"/>
                  <a:gd name="T50" fmla="*/ 18 w 97"/>
                  <a:gd name="T51" fmla="*/ 64 h 78"/>
                  <a:gd name="T52" fmla="*/ 6 w 97"/>
                  <a:gd name="T53" fmla="*/ 72 h 78"/>
                  <a:gd name="T54" fmla="*/ 0 w 97"/>
                  <a:gd name="T55" fmla="*/ 75 h 78"/>
                  <a:gd name="T56" fmla="*/ 30 w 97"/>
                  <a:gd name="T57" fmla="*/ 75 h 78"/>
                  <a:gd name="T58" fmla="*/ 36 w 97"/>
                  <a:gd name="T5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78">
                    <a:moveTo>
                      <a:pt x="36" y="78"/>
                    </a:moveTo>
                    <a:cubicBezTo>
                      <a:pt x="36" y="72"/>
                      <a:pt x="36" y="67"/>
                      <a:pt x="36" y="67"/>
                    </a:cubicBezTo>
                    <a:cubicBezTo>
                      <a:pt x="36" y="66"/>
                      <a:pt x="47" y="59"/>
                      <a:pt x="49" y="58"/>
                    </a:cubicBezTo>
                    <a:cubicBezTo>
                      <a:pt x="50" y="57"/>
                      <a:pt x="54" y="59"/>
                      <a:pt x="54" y="57"/>
                    </a:cubicBezTo>
                    <a:cubicBezTo>
                      <a:pt x="54" y="55"/>
                      <a:pt x="58" y="56"/>
                      <a:pt x="61" y="55"/>
                    </a:cubicBezTo>
                    <a:cubicBezTo>
                      <a:pt x="63" y="55"/>
                      <a:pt x="65" y="53"/>
                      <a:pt x="65" y="50"/>
                    </a:cubicBezTo>
                    <a:cubicBezTo>
                      <a:pt x="65" y="48"/>
                      <a:pt x="69" y="49"/>
                      <a:pt x="71" y="48"/>
                    </a:cubicBezTo>
                    <a:cubicBezTo>
                      <a:pt x="73" y="48"/>
                      <a:pt x="73" y="46"/>
                      <a:pt x="75" y="46"/>
                    </a:cubicBezTo>
                    <a:cubicBezTo>
                      <a:pt x="76" y="46"/>
                      <a:pt x="76" y="44"/>
                      <a:pt x="76" y="41"/>
                    </a:cubicBezTo>
                    <a:cubicBezTo>
                      <a:pt x="76" y="38"/>
                      <a:pt x="76" y="39"/>
                      <a:pt x="78" y="39"/>
                    </a:cubicBezTo>
                    <a:cubicBezTo>
                      <a:pt x="81" y="39"/>
                      <a:pt x="83" y="38"/>
                      <a:pt x="83" y="36"/>
                    </a:cubicBezTo>
                    <a:cubicBezTo>
                      <a:pt x="83" y="34"/>
                      <a:pt x="93" y="35"/>
                      <a:pt x="95" y="35"/>
                    </a:cubicBezTo>
                    <a:cubicBezTo>
                      <a:pt x="97" y="35"/>
                      <a:pt x="97" y="34"/>
                      <a:pt x="97" y="32"/>
                    </a:cubicBezTo>
                    <a:cubicBezTo>
                      <a:pt x="97" y="31"/>
                      <a:pt x="95" y="27"/>
                      <a:pt x="94" y="27"/>
                    </a:cubicBezTo>
                    <a:cubicBezTo>
                      <a:pt x="92" y="27"/>
                      <a:pt x="93" y="23"/>
                      <a:pt x="93" y="19"/>
                    </a:cubicBezTo>
                    <a:cubicBezTo>
                      <a:pt x="93" y="16"/>
                      <a:pt x="93" y="13"/>
                      <a:pt x="91" y="11"/>
                    </a:cubicBezTo>
                    <a:cubicBezTo>
                      <a:pt x="90" y="11"/>
                      <a:pt x="90" y="10"/>
                      <a:pt x="89" y="9"/>
                    </a:cubicBezTo>
                    <a:cubicBezTo>
                      <a:pt x="87" y="9"/>
                      <a:pt x="83" y="6"/>
                      <a:pt x="80" y="6"/>
                    </a:cubicBezTo>
                    <a:cubicBezTo>
                      <a:pt x="76" y="6"/>
                      <a:pt x="69" y="8"/>
                      <a:pt x="66" y="5"/>
                    </a:cubicBezTo>
                    <a:cubicBezTo>
                      <a:pt x="63" y="2"/>
                      <a:pt x="61" y="0"/>
                      <a:pt x="59" y="2"/>
                    </a:cubicBezTo>
                    <a:cubicBezTo>
                      <a:pt x="57" y="3"/>
                      <a:pt x="53" y="14"/>
                      <a:pt x="50" y="18"/>
                    </a:cubicBezTo>
                    <a:cubicBezTo>
                      <a:pt x="48" y="21"/>
                      <a:pt x="41" y="24"/>
                      <a:pt x="38" y="24"/>
                    </a:cubicBezTo>
                    <a:cubicBezTo>
                      <a:pt x="35" y="24"/>
                      <a:pt x="34" y="29"/>
                      <a:pt x="32" y="31"/>
                    </a:cubicBezTo>
                    <a:cubicBezTo>
                      <a:pt x="29" y="33"/>
                      <a:pt x="30" y="36"/>
                      <a:pt x="27" y="38"/>
                    </a:cubicBezTo>
                    <a:cubicBezTo>
                      <a:pt x="24" y="41"/>
                      <a:pt x="26" y="48"/>
                      <a:pt x="27" y="51"/>
                    </a:cubicBezTo>
                    <a:cubicBezTo>
                      <a:pt x="29" y="53"/>
                      <a:pt x="22" y="61"/>
                      <a:pt x="18" y="64"/>
                    </a:cubicBezTo>
                    <a:cubicBezTo>
                      <a:pt x="14" y="66"/>
                      <a:pt x="12" y="71"/>
                      <a:pt x="6" y="72"/>
                    </a:cubicBezTo>
                    <a:cubicBezTo>
                      <a:pt x="4" y="72"/>
                      <a:pt x="2" y="73"/>
                      <a:pt x="0" y="75"/>
                    </a:cubicBezTo>
                    <a:cubicBezTo>
                      <a:pt x="10" y="75"/>
                      <a:pt x="25" y="75"/>
                      <a:pt x="30" y="75"/>
                    </a:cubicBezTo>
                    <a:cubicBezTo>
                      <a:pt x="36" y="75"/>
                      <a:pt x="35" y="76"/>
                      <a:pt x="36" y="7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16">
                <a:extLst>
                  <a:ext uri="{FF2B5EF4-FFF2-40B4-BE49-F238E27FC236}">
                    <a16:creationId xmlns:a16="http://schemas.microsoft.com/office/drawing/2014/main" id="{C20E01FC-2900-482D-8CCA-BE89728DCD9C}"/>
                  </a:ext>
                </a:extLst>
              </p:cNvPr>
              <p:cNvSpPr>
                <a:spLocks/>
              </p:cNvSpPr>
              <p:nvPr/>
            </p:nvSpPr>
            <p:spPr bwMode="auto">
              <a:xfrm>
                <a:off x="5058989" y="3355784"/>
                <a:ext cx="80302" cy="149312"/>
              </a:xfrm>
              <a:custGeom>
                <a:avLst/>
                <a:gdLst>
                  <a:gd name="T0" fmla="*/ 10 w 35"/>
                  <a:gd name="T1" fmla="*/ 16 h 65"/>
                  <a:gd name="T2" fmla="*/ 7 w 35"/>
                  <a:gd name="T3" fmla="*/ 25 h 65"/>
                  <a:gd name="T4" fmla="*/ 2 w 35"/>
                  <a:gd name="T5" fmla="*/ 30 h 65"/>
                  <a:gd name="T6" fmla="*/ 5 w 35"/>
                  <a:gd name="T7" fmla="*/ 39 h 65"/>
                  <a:gd name="T8" fmla="*/ 9 w 35"/>
                  <a:gd name="T9" fmla="*/ 44 h 65"/>
                  <a:gd name="T10" fmla="*/ 15 w 35"/>
                  <a:gd name="T11" fmla="*/ 49 h 65"/>
                  <a:gd name="T12" fmla="*/ 19 w 35"/>
                  <a:gd name="T13" fmla="*/ 63 h 65"/>
                  <a:gd name="T14" fmla="*/ 19 w 35"/>
                  <a:gd name="T15" fmla="*/ 65 h 65"/>
                  <a:gd name="T16" fmla="*/ 23 w 35"/>
                  <a:gd name="T17" fmla="*/ 62 h 65"/>
                  <a:gd name="T18" fmla="*/ 24 w 35"/>
                  <a:gd name="T19" fmla="*/ 56 h 65"/>
                  <a:gd name="T20" fmla="*/ 25 w 35"/>
                  <a:gd name="T21" fmla="*/ 52 h 65"/>
                  <a:gd name="T22" fmla="*/ 31 w 35"/>
                  <a:gd name="T23" fmla="*/ 46 h 65"/>
                  <a:gd name="T24" fmla="*/ 34 w 35"/>
                  <a:gd name="T25" fmla="*/ 44 h 65"/>
                  <a:gd name="T26" fmla="*/ 35 w 35"/>
                  <a:gd name="T27" fmla="*/ 39 h 65"/>
                  <a:gd name="T28" fmla="*/ 32 w 35"/>
                  <a:gd name="T29" fmla="*/ 36 h 65"/>
                  <a:gd name="T30" fmla="*/ 28 w 35"/>
                  <a:gd name="T31" fmla="*/ 33 h 65"/>
                  <a:gd name="T32" fmla="*/ 22 w 35"/>
                  <a:gd name="T33" fmla="*/ 31 h 65"/>
                  <a:gd name="T34" fmla="*/ 28 w 35"/>
                  <a:gd name="T35" fmla="*/ 25 h 65"/>
                  <a:gd name="T36" fmla="*/ 29 w 35"/>
                  <a:gd name="T37" fmla="*/ 14 h 65"/>
                  <a:gd name="T38" fmla="*/ 30 w 35"/>
                  <a:gd name="T39" fmla="*/ 7 h 65"/>
                  <a:gd name="T40" fmla="*/ 29 w 35"/>
                  <a:gd name="T41" fmla="*/ 4 h 65"/>
                  <a:gd name="T42" fmla="*/ 25 w 35"/>
                  <a:gd name="T43" fmla="*/ 3 h 65"/>
                  <a:gd name="T44" fmla="*/ 14 w 35"/>
                  <a:gd name="T45" fmla="*/ 2 h 65"/>
                  <a:gd name="T46" fmla="*/ 10 w 35"/>
                  <a:gd name="T47" fmla="*/ 4 h 65"/>
                  <a:gd name="T48" fmla="*/ 10 w 35"/>
                  <a:gd name="T49" fmla="*/ 1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5">
                    <a:moveTo>
                      <a:pt x="10" y="16"/>
                    </a:moveTo>
                    <a:cubicBezTo>
                      <a:pt x="12" y="19"/>
                      <a:pt x="9" y="24"/>
                      <a:pt x="7" y="25"/>
                    </a:cubicBezTo>
                    <a:cubicBezTo>
                      <a:pt x="5" y="26"/>
                      <a:pt x="4" y="30"/>
                      <a:pt x="2" y="30"/>
                    </a:cubicBezTo>
                    <a:cubicBezTo>
                      <a:pt x="0" y="30"/>
                      <a:pt x="2" y="37"/>
                      <a:pt x="5" y="39"/>
                    </a:cubicBezTo>
                    <a:cubicBezTo>
                      <a:pt x="9" y="40"/>
                      <a:pt x="9" y="42"/>
                      <a:pt x="9" y="44"/>
                    </a:cubicBezTo>
                    <a:cubicBezTo>
                      <a:pt x="9" y="45"/>
                      <a:pt x="13" y="47"/>
                      <a:pt x="15" y="49"/>
                    </a:cubicBezTo>
                    <a:cubicBezTo>
                      <a:pt x="16" y="50"/>
                      <a:pt x="19" y="59"/>
                      <a:pt x="19" y="63"/>
                    </a:cubicBezTo>
                    <a:cubicBezTo>
                      <a:pt x="19" y="64"/>
                      <a:pt x="19" y="64"/>
                      <a:pt x="19" y="65"/>
                    </a:cubicBezTo>
                    <a:cubicBezTo>
                      <a:pt x="21" y="64"/>
                      <a:pt x="22" y="63"/>
                      <a:pt x="23" y="62"/>
                    </a:cubicBezTo>
                    <a:cubicBezTo>
                      <a:pt x="24" y="60"/>
                      <a:pt x="25" y="56"/>
                      <a:pt x="24" y="56"/>
                    </a:cubicBezTo>
                    <a:cubicBezTo>
                      <a:pt x="24" y="55"/>
                      <a:pt x="24" y="53"/>
                      <a:pt x="25" y="52"/>
                    </a:cubicBezTo>
                    <a:cubicBezTo>
                      <a:pt x="26" y="51"/>
                      <a:pt x="30" y="47"/>
                      <a:pt x="31" y="46"/>
                    </a:cubicBezTo>
                    <a:cubicBezTo>
                      <a:pt x="32" y="46"/>
                      <a:pt x="35" y="46"/>
                      <a:pt x="34" y="44"/>
                    </a:cubicBezTo>
                    <a:cubicBezTo>
                      <a:pt x="34" y="43"/>
                      <a:pt x="35" y="41"/>
                      <a:pt x="35" y="39"/>
                    </a:cubicBezTo>
                    <a:cubicBezTo>
                      <a:pt x="33" y="38"/>
                      <a:pt x="32" y="37"/>
                      <a:pt x="32" y="36"/>
                    </a:cubicBezTo>
                    <a:cubicBezTo>
                      <a:pt x="32" y="35"/>
                      <a:pt x="29" y="32"/>
                      <a:pt x="28" y="33"/>
                    </a:cubicBezTo>
                    <a:cubicBezTo>
                      <a:pt x="27" y="35"/>
                      <a:pt x="23" y="34"/>
                      <a:pt x="22" y="31"/>
                    </a:cubicBezTo>
                    <a:cubicBezTo>
                      <a:pt x="21" y="28"/>
                      <a:pt x="25" y="28"/>
                      <a:pt x="28" y="25"/>
                    </a:cubicBezTo>
                    <a:cubicBezTo>
                      <a:pt x="32" y="22"/>
                      <a:pt x="32" y="17"/>
                      <a:pt x="29" y="14"/>
                    </a:cubicBezTo>
                    <a:cubicBezTo>
                      <a:pt x="25" y="11"/>
                      <a:pt x="27" y="10"/>
                      <a:pt x="30" y="7"/>
                    </a:cubicBezTo>
                    <a:cubicBezTo>
                      <a:pt x="32" y="5"/>
                      <a:pt x="30" y="3"/>
                      <a:pt x="29" y="4"/>
                    </a:cubicBezTo>
                    <a:cubicBezTo>
                      <a:pt x="28" y="5"/>
                      <a:pt x="25" y="6"/>
                      <a:pt x="25" y="3"/>
                    </a:cubicBezTo>
                    <a:cubicBezTo>
                      <a:pt x="25" y="0"/>
                      <a:pt x="17" y="0"/>
                      <a:pt x="14" y="2"/>
                    </a:cubicBezTo>
                    <a:cubicBezTo>
                      <a:pt x="13" y="3"/>
                      <a:pt x="11" y="4"/>
                      <a:pt x="10" y="4"/>
                    </a:cubicBezTo>
                    <a:cubicBezTo>
                      <a:pt x="9" y="8"/>
                      <a:pt x="8" y="14"/>
                      <a:pt x="10" y="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17">
                <a:extLst>
                  <a:ext uri="{FF2B5EF4-FFF2-40B4-BE49-F238E27FC236}">
                    <a16:creationId xmlns:a16="http://schemas.microsoft.com/office/drawing/2014/main" id="{571FE884-4A1E-403B-B184-759F9539A00D}"/>
                  </a:ext>
                </a:extLst>
              </p:cNvPr>
              <p:cNvSpPr>
                <a:spLocks/>
              </p:cNvSpPr>
              <p:nvPr/>
            </p:nvSpPr>
            <p:spPr bwMode="auto">
              <a:xfrm>
                <a:off x="4761619" y="3360803"/>
                <a:ext cx="385201" cy="370144"/>
              </a:xfrm>
              <a:custGeom>
                <a:avLst/>
                <a:gdLst>
                  <a:gd name="T0" fmla="*/ 57 w 167"/>
                  <a:gd name="T1" fmla="*/ 30 h 161"/>
                  <a:gd name="T2" fmla="*/ 58 w 167"/>
                  <a:gd name="T3" fmla="*/ 38 h 161"/>
                  <a:gd name="T4" fmla="*/ 61 w 167"/>
                  <a:gd name="T5" fmla="*/ 43 h 161"/>
                  <a:gd name="T6" fmla="*/ 59 w 167"/>
                  <a:gd name="T7" fmla="*/ 46 h 161"/>
                  <a:gd name="T8" fmla="*/ 47 w 167"/>
                  <a:gd name="T9" fmla="*/ 47 h 161"/>
                  <a:gd name="T10" fmla="*/ 42 w 167"/>
                  <a:gd name="T11" fmla="*/ 50 h 161"/>
                  <a:gd name="T12" fmla="*/ 40 w 167"/>
                  <a:gd name="T13" fmla="*/ 52 h 161"/>
                  <a:gd name="T14" fmla="*/ 39 w 167"/>
                  <a:gd name="T15" fmla="*/ 57 h 161"/>
                  <a:gd name="T16" fmla="*/ 35 w 167"/>
                  <a:gd name="T17" fmla="*/ 59 h 161"/>
                  <a:gd name="T18" fmla="*/ 29 w 167"/>
                  <a:gd name="T19" fmla="*/ 61 h 161"/>
                  <a:gd name="T20" fmla="*/ 25 w 167"/>
                  <a:gd name="T21" fmla="*/ 66 h 161"/>
                  <a:gd name="T22" fmla="*/ 18 w 167"/>
                  <a:gd name="T23" fmla="*/ 68 h 161"/>
                  <a:gd name="T24" fmla="*/ 13 w 167"/>
                  <a:gd name="T25" fmla="*/ 69 h 161"/>
                  <a:gd name="T26" fmla="*/ 0 w 167"/>
                  <a:gd name="T27" fmla="*/ 78 h 161"/>
                  <a:gd name="T28" fmla="*/ 0 w 167"/>
                  <a:gd name="T29" fmla="*/ 89 h 161"/>
                  <a:gd name="T30" fmla="*/ 1 w 167"/>
                  <a:gd name="T31" fmla="*/ 90 h 161"/>
                  <a:gd name="T32" fmla="*/ 79 w 167"/>
                  <a:gd name="T33" fmla="*/ 142 h 161"/>
                  <a:gd name="T34" fmla="*/ 85 w 167"/>
                  <a:gd name="T35" fmla="*/ 149 h 161"/>
                  <a:gd name="T36" fmla="*/ 94 w 167"/>
                  <a:gd name="T37" fmla="*/ 152 h 161"/>
                  <a:gd name="T38" fmla="*/ 98 w 167"/>
                  <a:gd name="T39" fmla="*/ 161 h 161"/>
                  <a:gd name="T40" fmla="*/ 105 w 167"/>
                  <a:gd name="T41" fmla="*/ 159 h 161"/>
                  <a:gd name="T42" fmla="*/ 118 w 167"/>
                  <a:gd name="T43" fmla="*/ 155 h 161"/>
                  <a:gd name="T44" fmla="*/ 133 w 167"/>
                  <a:gd name="T45" fmla="*/ 143 h 161"/>
                  <a:gd name="T46" fmla="*/ 167 w 167"/>
                  <a:gd name="T47" fmla="*/ 122 h 161"/>
                  <a:gd name="T48" fmla="*/ 167 w 167"/>
                  <a:gd name="T49" fmla="*/ 122 h 161"/>
                  <a:gd name="T50" fmla="*/ 163 w 167"/>
                  <a:gd name="T51" fmla="*/ 115 h 161"/>
                  <a:gd name="T52" fmla="*/ 157 w 167"/>
                  <a:gd name="T53" fmla="*/ 113 h 161"/>
                  <a:gd name="T54" fmla="*/ 152 w 167"/>
                  <a:gd name="T55" fmla="*/ 110 h 161"/>
                  <a:gd name="T56" fmla="*/ 151 w 167"/>
                  <a:gd name="T57" fmla="*/ 104 h 161"/>
                  <a:gd name="T58" fmla="*/ 147 w 167"/>
                  <a:gd name="T59" fmla="*/ 99 h 161"/>
                  <a:gd name="T60" fmla="*/ 151 w 167"/>
                  <a:gd name="T61" fmla="*/ 95 h 161"/>
                  <a:gd name="T62" fmla="*/ 149 w 167"/>
                  <a:gd name="T63" fmla="*/ 91 h 161"/>
                  <a:gd name="T64" fmla="*/ 149 w 167"/>
                  <a:gd name="T65" fmla="*/ 86 h 161"/>
                  <a:gd name="T66" fmla="*/ 150 w 167"/>
                  <a:gd name="T67" fmla="*/ 80 h 161"/>
                  <a:gd name="T68" fmla="*/ 150 w 167"/>
                  <a:gd name="T69" fmla="*/ 72 h 161"/>
                  <a:gd name="T70" fmla="*/ 147 w 167"/>
                  <a:gd name="T71" fmla="*/ 65 h 161"/>
                  <a:gd name="T72" fmla="*/ 148 w 167"/>
                  <a:gd name="T73" fmla="*/ 63 h 161"/>
                  <a:gd name="T74" fmla="*/ 148 w 167"/>
                  <a:gd name="T75" fmla="*/ 61 h 161"/>
                  <a:gd name="T76" fmla="*/ 144 w 167"/>
                  <a:gd name="T77" fmla="*/ 47 h 161"/>
                  <a:gd name="T78" fmla="*/ 138 w 167"/>
                  <a:gd name="T79" fmla="*/ 42 h 161"/>
                  <a:gd name="T80" fmla="*/ 134 w 167"/>
                  <a:gd name="T81" fmla="*/ 37 h 161"/>
                  <a:gd name="T82" fmla="*/ 131 w 167"/>
                  <a:gd name="T83" fmla="*/ 28 h 161"/>
                  <a:gd name="T84" fmla="*/ 136 w 167"/>
                  <a:gd name="T85" fmla="*/ 23 h 161"/>
                  <a:gd name="T86" fmla="*/ 139 w 167"/>
                  <a:gd name="T87" fmla="*/ 14 h 161"/>
                  <a:gd name="T88" fmla="*/ 139 w 167"/>
                  <a:gd name="T89" fmla="*/ 2 h 161"/>
                  <a:gd name="T90" fmla="*/ 131 w 167"/>
                  <a:gd name="T91" fmla="*/ 0 h 161"/>
                  <a:gd name="T92" fmla="*/ 123 w 167"/>
                  <a:gd name="T93" fmla="*/ 1 h 161"/>
                  <a:gd name="T94" fmla="*/ 112 w 167"/>
                  <a:gd name="T95" fmla="*/ 3 h 161"/>
                  <a:gd name="T96" fmla="*/ 82 w 167"/>
                  <a:gd name="T97" fmla="*/ 5 h 161"/>
                  <a:gd name="T98" fmla="*/ 69 w 167"/>
                  <a:gd name="T99" fmla="*/ 12 h 161"/>
                  <a:gd name="T100" fmla="*/ 56 w 167"/>
                  <a:gd name="T101" fmla="*/ 18 h 161"/>
                  <a:gd name="T102" fmla="*/ 53 w 167"/>
                  <a:gd name="T103" fmla="*/ 20 h 161"/>
                  <a:gd name="T104" fmla="*/ 55 w 167"/>
                  <a:gd name="T105" fmla="*/ 22 h 161"/>
                  <a:gd name="T106" fmla="*/ 57 w 167"/>
                  <a:gd name="T107" fmla="*/ 3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161">
                    <a:moveTo>
                      <a:pt x="57" y="30"/>
                    </a:moveTo>
                    <a:cubicBezTo>
                      <a:pt x="57" y="34"/>
                      <a:pt x="56" y="38"/>
                      <a:pt x="58" y="38"/>
                    </a:cubicBezTo>
                    <a:cubicBezTo>
                      <a:pt x="59" y="38"/>
                      <a:pt x="61" y="42"/>
                      <a:pt x="61" y="43"/>
                    </a:cubicBezTo>
                    <a:cubicBezTo>
                      <a:pt x="61" y="45"/>
                      <a:pt x="61" y="46"/>
                      <a:pt x="59" y="46"/>
                    </a:cubicBezTo>
                    <a:cubicBezTo>
                      <a:pt x="57" y="46"/>
                      <a:pt x="47" y="45"/>
                      <a:pt x="47" y="47"/>
                    </a:cubicBezTo>
                    <a:cubicBezTo>
                      <a:pt x="47" y="49"/>
                      <a:pt x="45" y="50"/>
                      <a:pt x="42" y="50"/>
                    </a:cubicBezTo>
                    <a:cubicBezTo>
                      <a:pt x="40" y="50"/>
                      <a:pt x="40" y="49"/>
                      <a:pt x="40" y="52"/>
                    </a:cubicBezTo>
                    <a:cubicBezTo>
                      <a:pt x="40" y="55"/>
                      <a:pt x="40" y="57"/>
                      <a:pt x="39" y="57"/>
                    </a:cubicBezTo>
                    <a:cubicBezTo>
                      <a:pt x="37" y="57"/>
                      <a:pt x="37" y="59"/>
                      <a:pt x="35" y="59"/>
                    </a:cubicBezTo>
                    <a:cubicBezTo>
                      <a:pt x="33" y="60"/>
                      <a:pt x="29" y="59"/>
                      <a:pt x="29" y="61"/>
                    </a:cubicBezTo>
                    <a:cubicBezTo>
                      <a:pt x="29" y="64"/>
                      <a:pt x="27" y="66"/>
                      <a:pt x="25" y="66"/>
                    </a:cubicBezTo>
                    <a:cubicBezTo>
                      <a:pt x="22" y="67"/>
                      <a:pt x="18" y="66"/>
                      <a:pt x="18" y="68"/>
                    </a:cubicBezTo>
                    <a:cubicBezTo>
                      <a:pt x="18" y="70"/>
                      <a:pt x="14" y="68"/>
                      <a:pt x="13" y="69"/>
                    </a:cubicBezTo>
                    <a:cubicBezTo>
                      <a:pt x="11" y="70"/>
                      <a:pt x="0" y="77"/>
                      <a:pt x="0" y="78"/>
                    </a:cubicBezTo>
                    <a:cubicBezTo>
                      <a:pt x="0" y="78"/>
                      <a:pt x="0" y="83"/>
                      <a:pt x="0" y="89"/>
                    </a:cubicBezTo>
                    <a:cubicBezTo>
                      <a:pt x="0" y="89"/>
                      <a:pt x="1" y="90"/>
                      <a:pt x="1" y="90"/>
                    </a:cubicBezTo>
                    <a:cubicBezTo>
                      <a:pt x="5" y="92"/>
                      <a:pt x="77" y="140"/>
                      <a:pt x="79" y="142"/>
                    </a:cubicBezTo>
                    <a:cubicBezTo>
                      <a:pt x="82" y="144"/>
                      <a:pt x="85" y="149"/>
                      <a:pt x="85" y="149"/>
                    </a:cubicBezTo>
                    <a:cubicBezTo>
                      <a:pt x="85" y="149"/>
                      <a:pt x="90" y="150"/>
                      <a:pt x="94" y="152"/>
                    </a:cubicBezTo>
                    <a:cubicBezTo>
                      <a:pt x="98" y="155"/>
                      <a:pt x="98" y="161"/>
                      <a:pt x="98" y="161"/>
                    </a:cubicBezTo>
                    <a:cubicBezTo>
                      <a:pt x="98" y="161"/>
                      <a:pt x="103" y="160"/>
                      <a:pt x="105" y="159"/>
                    </a:cubicBezTo>
                    <a:cubicBezTo>
                      <a:pt x="108" y="158"/>
                      <a:pt x="118" y="155"/>
                      <a:pt x="118" y="155"/>
                    </a:cubicBezTo>
                    <a:cubicBezTo>
                      <a:pt x="133" y="143"/>
                      <a:pt x="133" y="143"/>
                      <a:pt x="133" y="143"/>
                    </a:cubicBezTo>
                    <a:cubicBezTo>
                      <a:pt x="167" y="122"/>
                      <a:pt x="167" y="122"/>
                      <a:pt x="167" y="122"/>
                    </a:cubicBezTo>
                    <a:cubicBezTo>
                      <a:pt x="167" y="122"/>
                      <a:pt x="167" y="122"/>
                      <a:pt x="167" y="122"/>
                    </a:cubicBezTo>
                    <a:cubicBezTo>
                      <a:pt x="166" y="118"/>
                      <a:pt x="165" y="115"/>
                      <a:pt x="163" y="115"/>
                    </a:cubicBezTo>
                    <a:cubicBezTo>
                      <a:pt x="161" y="115"/>
                      <a:pt x="160" y="113"/>
                      <a:pt x="157" y="113"/>
                    </a:cubicBezTo>
                    <a:cubicBezTo>
                      <a:pt x="155" y="113"/>
                      <a:pt x="152" y="112"/>
                      <a:pt x="152" y="110"/>
                    </a:cubicBezTo>
                    <a:cubicBezTo>
                      <a:pt x="151" y="108"/>
                      <a:pt x="152" y="106"/>
                      <a:pt x="151" y="104"/>
                    </a:cubicBezTo>
                    <a:cubicBezTo>
                      <a:pt x="149" y="101"/>
                      <a:pt x="147" y="100"/>
                      <a:pt x="147" y="99"/>
                    </a:cubicBezTo>
                    <a:cubicBezTo>
                      <a:pt x="147" y="97"/>
                      <a:pt x="150" y="95"/>
                      <a:pt x="151" y="95"/>
                    </a:cubicBezTo>
                    <a:cubicBezTo>
                      <a:pt x="151" y="94"/>
                      <a:pt x="149" y="92"/>
                      <a:pt x="149" y="91"/>
                    </a:cubicBezTo>
                    <a:cubicBezTo>
                      <a:pt x="149" y="90"/>
                      <a:pt x="148" y="87"/>
                      <a:pt x="149" y="86"/>
                    </a:cubicBezTo>
                    <a:cubicBezTo>
                      <a:pt x="151" y="84"/>
                      <a:pt x="151" y="83"/>
                      <a:pt x="150" y="80"/>
                    </a:cubicBezTo>
                    <a:cubicBezTo>
                      <a:pt x="149" y="78"/>
                      <a:pt x="152" y="75"/>
                      <a:pt x="150" y="72"/>
                    </a:cubicBezTo>
                    <a:cubicBezTo>
                      <a:pt x="149" y="69"/>
                      <a:pt x="146" y="66"/>
                      <a:pt x="147" y="65"/>
                    </a:cubicBezTo>
                    <a:cubicBezTo>
                      <a:pt x="147" y="64"/>
                      <a:pt x="147" y="64"/>
                      <a:pt x="148" y="63"/>
                    </a:cubicBezTo>
                    <a:cubicBezTo>
                      <a:pt x="148" y="62"/>
                      <a:pt x="148" y="62"/>
                      <a:pt x="148" y="61"/>
                    </a:cubicBezTo>
                    <a:cubicBezTo>
                      <a:pt x="148" y="57"/>
                      <a:pt x="145" y="48"/>
                      <a:pt x="144" y="47"/>
                    </a:cubicBezTo>
                    <a:cubicBezTo>
                      <a:pt x="142" y="45"/>
                      <a:pt x="138" y="43"/>
                      <a:pt x="138" y="42"/>
                    </a:cubicBezTo>
                    <a:cubicBezTo>
                      <a:pt x="138" y="40"/>
                      <a:pt x="138" y="38"/>
                      <a:pt x="134" y="37"/>
                    </a:cubicBezTo>
                    <a:cubicBezTo>
                      <a:pt x="131" y="35"/>
                      <a:pt x="129" y="28"/>
                      <a:pt x="131" y="28"/>
                    </a:cubicBezTo>
                    <a:cubicBezTo>
                      <a:pt x="133" y="28"/>
                      <a:pt x="134" y="24"/>
                      <a:pt x="136" y="23"/>
                    </a:cubicBezTo>
                    <a:cubicBezTo>
                      <a:pt x="138" y="22"/>
                      <a:pt x="141" y="17"/>
                      <a:pt x="139" y="14"/>
                    </a:cubicBezTo>
                    <a:cubicBezTo>
                      <a:pt x="137" y="12"/>
                      <a:pt x="138" y="6"/>
                      <a:pt x="139" y="2"/>
                    </a:cubicBezTo>
                    <a:cubicBezTo>
                      <a:pt x="136" y="2"/>
                      <a:pt x="132" y="0"/>
                      <a:pt x="131" y="0"/>
                    </a:cubicBezTo>
                    <a:cubicBezTo>
                      <a:pt x="130" y="0"/>
                      <a:pt x="126" y="1"/>
                      <a:pt x="123" y="1"/>
                    </a:cubicBezTo>
                    <a:cubicBezTo>
                      <a:pt x="120" y="1"/>
                      <a:pt x="114" y="5"/>
                      <a:pt x="112" y="3"/>
                    </a:cubicBezTo>
                    <a:cubicBezTo>
                      <a:pt x="110" y="1"/>
                      <a:pt x="88" y="5"/>
                      <a:pt x="82" y="5"/>
                    </a:cubicBezTo>
                    <a:cubicBezTo>
                      <a:pt x="75" y="5"/>
                      <a:pt x="73" y="12"/>
                      <a:pt x="69" y="12"/>
                    </a:cubicBezTo>
                    <a:cubicBezTo>
                      <a:pt x="65" y="12"/>
                      <a:pt x="60" y="15"/>
                      <a:pt x="56" y="18"/>
                    </a:cubicBezTo>
                    <a:cubicBezTo>
                      <a:pt x="56" y="19"/>
                      <a:pt x="55" y="20"/>
                      <a:pt x="53" y="20"/>
                    </a:cubicBezTo>
                    <a:cubicBezTo>
                      <a:pt x="54" y="21"/>
                      <a:pt x="54" y="22"/>
                      <a:pt x="55" y="22"/>
                    </a:cubicBezTo>
                    <a:cubicBezTo>
                      <a:pt x="57" y="24"/>
                      <a:pt x="57" y="27"/>
                      <a:pt x="57"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8">
                <a:extLst>
                  <a:ext uri="{FF2B5EF4-FFF2-40B4-BE49-F238E27FC236}">
                    <a16:creationId xmlns:a16="http://schemas.microsoft.com/office/drawing/2014/main" id="{D03776E1-C0F0-4B1C-B8D0-6EEE18F6D96C}"/>
                  </a:ext>
                </a:extLst>
              </p:cNvPr>
              <p:cNvSpPr>
                <a:spLocks/>
              </p:cNvSpPr>
              <p:nvPr/>
            </p:nvSpPr>
            <p:spPr bwMode="auto">
              <a:xfrm>
                <a:off x="5097886" y="3446124"/>
                <a:ext cx="283568" cy="271021"/>
              </a:xfrm>
              <a:custGeom>
                <a:avLst/>
                <a:gdLst>
                  <a:gd name="T0" fmla="*/ 14 w 123"/>
                  <a:gd name="T1" fmla="*/ 7 h 118"/>
                  <a:gd name="T2" fmla="*/ 8 w 123"/>
                  <a:gd name="T3" fmla="*/ 13 h 118"/>
                  <a:gd name="T4" fmla="*/ 7 w 123"/>
                  <a:gd name="T5" fmla="*/ 17 h 118"/>
                  <a:gd name="T6" fmla="*/ 6 w 123"/>
                  <a:gd name="T7" fmla="*/ 23 h 118"/>
                  <a:gd name="T8" fmla="*/ 1 w 123"/>
                  <a:gd name="T9" fmla="*/ 28 h 118"/>
                  <a:gd name="T10" fmla="*/ 4 w 123"/>
                  <a:gd name="T11" fmla="*/ 35 h 118"/>
                  <a:gd name="T12" fmla="*/ 4 w 123"/>
                  <a:gd name="T13" fmla="*/ 43 h 118"/>
                  <a:gd name="T14" fmla="*/ 3 w 123"/>
                  <a:gd name="T15" fmla="*/ 49 h 118"/>
                  <a:gd name="T16" fmla="*/ 3 w 123"/>
                  <a:gd name="T17" fmla="*/ 54 h 118"/>
                  <a:gd name="T18" fmla="*/ 5 w 123"/>
                  <a:gd name="T19" fmla="*/ 58 h 118"/>
                  <a:gd name="T20" fmla="*/ 1 w 123"/>
                  <a:gd name="T21" fmla="*/ 62 h 118"/>
                  <a:gd name="T22" fmla="*/ 5 w 123"/>
                  <a:gd name="T23" fmla="*/ 67 h 118"/>
                  <a:gd name="T24" fmla="*/ 6 w 123"/>
                  <a:gd name="T25" fmla="*/ 73 h 118"/>
                  <a:gd name="T26" fmla="*/ 11 w 123"/>
                  <a:gd name="T27" fmla="*/ 76 h 118"/>
                  <a:gd name="T28" fmla="*/ 17 w 123"/>
                  <a:gd name="T29" fmla="*/ 78 h 118"/>
                  <a:gd name="T30" fmla="*/ 21 w 123"/>
                  <a:gd name="T31" fmla="*/ 85 h 118"/>
                  <a:gd name="T32" fmla="*/ 33 w 123"/>
                  <a:gd name="T33" fmla="*/ 87 h 118"/>
                  <a:gd name="T34" fmla="*/ 38 w 123"/>
                  <a:gd name="T35" fmla="*/ 92 h 118"/>
                  <a:gd name="T36" fmla="*/ 52 w 123"/>
                  <a:gd name="T37" fmla="*/ 85 h 118"/>
                  <a:gd name="T38" fmla="*/ 113 w 123"/>
                  <a:gd name="T39" fmla="*/ 118 h 118"/>
                  <a:gd name="T40" fmla="*/ 113 w 123"/>
                  <a:gd name="T41" fmla="*/ 113 h 118"/>
                  <a:gd name="T42" fmla="*/ 120 w 123"/>
                  <a:gd name="T43" fmla="*/ 113 h 118"/>
                  <a:gd name="T44" fmla="*/ 120 w 123"/>
                  <a:gd name="T45" fmla="*/ 35 h 118"/>
                  <a:gd name="T46" fmla="*/ 120 w 123"/>
                  <a:gd name="T47" fmla="*/ 23 h 118"/>
                  <a:gd name="T48" fmla="*/ 121 w 123"/>
                  <a:gd name="T49" fmla="*/ 13 h 118"/>
                  <a:gd name="T50" fmla="*/ 122 w 123"/>
                  <a:gd name="T51" fmla="*/ 11 h 118"/>
                  <a:gd name="T52" fmla="*/ 122 w 123"/>
                  <a:gd name="T53" fmla="*/ 10 h 118"/>
                  <a:gd name="T54" fmla="*/ 111 w 123"/>
                  <a:gd name="T55" fmla="*/ 8 h 118"/>
                  <a:gd name="T56" fmla="*/ 99 w 123"/>
                  <a:gd name="T57" fmla="*/ 1 h 118"/>
                  <a:gd name="T58" fmla="*/ 81 w 123"/>
                  <a:gd name="T59" fmla="*/ 10 h 118"/>
                  <a:gd name="T60" fmla="*/ 82 w 123"/>
                  <a:gd name="T61" fmla="*/ 21 h 118"/>
                  <a:gd name="T62" fmla="*/ 70 w 123"/>
                  <a:gd name="T63" fmla="*/ 21 h 118"/>
                  <a:gd name="T64" fmla="*/ 55 w 123"/>
                  <a:gd name="T65" fmla="*/ 16 h 118"/>
                  <a:gd name="T66" fmla="*/ 47 w 123"/>
                  <a:gd name="T67" fmla="*/ 10 h 118"/>
                  <a:gd name="T68" fmla="*/ 42 w 123"/>
                  <a:gd name="T69" fmla="*/ 5 h 118"/>
                  <a:gd name="T70" fmla="*/ 27 w 123"/>
                  <a:gd name="T71" fmla="*/ 2 h 118"/>
                  <a:gd name="T72" fmla="*/ 18 w 123"/>
                  <a:gd name="T73" fmla="*/ 0 h 118"/>
                  <a:gd name="T74" fmla="*/ 17 w 123"/>
                  <a:gd name="T75" fmla="*/ 5 h 118"/>
                  <a:gd name="T76" fmla="*/ 14 w 123"/>
                  <a:gd name="T77" fmla="*/ 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118">
                    <a:moveTo>
                      <a:pt x="14" y="7"/>
                    </a:moveTo>
                    <a:cubicBezTo>
                      <a:pt x="13" y="8"/>
                      <a:pt x="9" y="12"/>
                      <a:pt x="8" y="13"/>
                    </a:cubicBezTo>
                    <a:cubicBezTo>
                      <a:pt x="7" y="14"/>
                      <a:pt x="7" y="16"/>
                      <a:pt x="7" y="17"/>
                    </a:cubicBezTo>
                    <a:cubicBezTo>
                      <a:pt x="8" y="17"/>
                      <a:pt x="7" y="21"/>
                      <a:pt x="6" y="23"/>
                    </a:cubicBezTo>
                    <a:cubicBezTo>
                      <a:pt x="5" y="25"/>
                      <a:pt x="1" y="26"/>
                      <a:pt x="1" y="28"/>
                    </a:cubicBezTo>
                    <a:cubicBezTo>
                      <a:pt x="0" y="29"/>
                      <a:pt x="3" y="32"/>
                      <a:pt x="4" y="35"/>
                    </a:cubicBezTo>
                    <a:cubicBezTo>
                      <a:pt x="6" y="38"/>
                      <a:pt x="3" y="41"/>
                      <a:pt x="4" y="43"/>
                    </a:cubicBezTo>
                    <a:cubicBezTo>
                      <a:pt x="5" y="46"/>
                      <a:pt x="5" y="47"/>
                      <a:pt x="3" y="49"/>
                    </a:cubicBezTo>
                    <a:cubicBezTo>
                      <a:pt x="2" y="50"/>
                      <a:pt x="3" y="53"/>
                      <a:pt x="3" y="54"/>
                    </a:cubicBezTo>
                    <a:cubicBezTo>
                      <a:pt x="3" y="55"/>
                      <a:pt x="5" y="57"/>
                      <a:pt x="5" y="58"/>
                    </a:cubicBezTo>
                    <a:cubicBezTo>
                      <a:pt x="4" y="58"/>
                      <a:pt x="1" y="60"/>
                      <a:pt x="1" y="62"/>
                    </a:cubicBezTo>
                    <a:cubicBezTo>
                      <a:pt x="1" y="63"/>
                      <a:pt x="3" y="64"/>
                      <a:pt x="5" y="67"/>
                    </a:cubicBezTo>
                    <a:cubicBezTo>
                      <a:pt x="6" y="69"/>
                      <a:pt x="5" y="71"/>
                      <a:pt x="6" y="73"/>
                    </a:cubicBezTo>
                    <a:cubicBezTo>
                      <a:pt x="6" y="75"/>
                      <a:pt x="9" y="76"/>
                      <a:pt x="11" y="76"/>
                    </a:cubicBezTo>
                    <a:cubicBezTo>
                      <a:pt x="14" y="76"/>
                      <a:pt x="15" y="78"/>
                      <a:pt x="17" y="78"/>
                    </a:cubicBezTo>
                    <a:cubicBezTo>
                      <a:pt x="19" y="78"/>
                      <a:pt x="20" y="81"/>
                      <a:pt x="21" y="85"/>
                    </a:cubicBezTo>
                    <a:cubicBezTo>
                      <a:pt x="22" y="85"/>
                      <a:pt x="30" y="85"/>
                      <a:pt x="33" y="87"/>
                    </a:cubicBezTo>
                    <a:cubicBezTo>
                      <a:pt x="36" y="89"/>
                      <a:pt x="38" y="92"/>
                      <a:pt x="38" y="92"/>
                    </a:cubicBezTo>
                    <a:cubicBezTo>
                      <a:pt x="52" y="85"/>
                      <a:pt x="52" y="85"/>
                      <a:pt x="52" y="85"/>
                    </a:cubicBezTo>
                    <a:cubicBezTo>
                      <a:pt x="113" y="118"/>
                      <a:pt x="113" y="118"/>
                      <a:pt x="113" y="118"/>
                    </a:cubicBezTo>
                    <a:cubicBezTo>
                      <a:pt x="113" y="113"/>
                      <a:pt x="113" y="113"/>
                      <a:pt x="113" y="113"/>
                    </a:cubicBezTo>
                    <a:cubicBezTo>
                      <a:pt x="120" y="113"/>
                      <a:pt x="120" y="113"/>
                      <a:pt x="120" y="113"/>
                    </a:cubicBezTo>
                    <a:cubicBezTo>
                      <a:pt x="120" y="113"/>
                      <a:pt x="120" y="40"/>
                      <a:pt x="120" y="35"/>
                    </a:cubicBezTo>
                    <a:cubicBezTo>
                      <a:pt x="120" y="29"/>
                      <a:pt x="118" y="26"/>
                      <a:pt x="120" y="23"/>
                    </a:cubicBezTo>
                    <a:cubicBezTo>
                      <a:pt x="123" y="20"/>
                      <a:pt x="119" y="18"/>
                      <a:pt x="121" y="13"/>
                    </a:cubicBezTo>
                    <a:cubicBezTo>
                      <a:pt x="122" y="12"/>
                      <a:pt x="122" y="11"/>
                      <a:pt x="122" y="11"/>
                    </a:cubicBezTo>
                    <a:cubicBezTo>
                      <a:pt x="122" y="11"/>
                      <a:pt x="122" y="11"/>
                      <a:pt x="122" y="10"/>
                    </a:cubicBezTo>
                    <a:cubicBezTo>
                      <a:pt x="121" y="9"/>
                      <a:pt x="118" y="9"/>
                      <a:pt x="111" y="8"/>
                    </a:cubicBezTo>
                    <a:cubicBezTo>
                      <a:pt x="104" y="7"/>
                      <a:pt x="107" y="2"/>
                      <a:pt x="99" y="1"/>
                    </a:cubicBezTo>
                    <a:cubicBezTo>
                      <a:pt x="91" y="1"/>
                      <a:pt x="81" y="7"/>
                      <a:pt x="81" y="10"/>
                    </a:cubicBezTo>
                    <a:cubicBezTo>
                      <a:pt x="81" y="14"/>
                      <a:pt x="85" y="17"/>
                      <a:pt x="82" y="21"/>
                    </a:cubicBezTo>
                    <a:cubicBezTo>
                      <a:pt x="79" y="24"/>
                      <a:pt x="74" y="25"/>
                      <a:pt x="70" y="21"/>
                    </a:cubicBezTo>
                    <a:cubicBezTo>
                      <a:pt x="66" y="17"/>
                      <a:pt x="60" y="16"/>
                      <a:pt x="55" y="16"/>
                    </a:cubicBezTo>
                    <a:cubicBezTo>
                      <a:pt x="50" y="16"/>
                      <a:pt x="46" y="13"/>
                      <a:pt x="47" y="10"/>
                    </a:cubicBezTo>
                    <a:cubicBezTo>
                      <a:pt x="47" y="7"/>
                      <a:pt x="46" y="6"/>
                      <a:pt x="42" y="5"/>
                    </a:cubicBezTo>
                    <a:cubicBezTo>
                      <a:pt x="38" y="5"/>
                      <a:pt x="34" y="1"/>
                      <a:pt x="27" y="2"/>
                    </a:cubicBezTo>
                    <a:cubicBezTo>
                      <a:pt x="23" y="3"/>
                      <a:pt x="20" y="2"/>
                      <a:pt x="18" y="0"/>
                    </a:cubicBezTo>
                    <a:cubicBezTo>
                      <a:pt x="18" y="2"/>
                      <a:pt x="17" y="4"/>
                      <a:pt x="17" y="5"/>
                    </a:cubicBezTo>
                    <a:cubicBezTo>
                      <a:pt x="18" y="7"/>
                      <a:pt x="15" y="7"/>
                      <a:pt x="1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19">
                <a:extLst>
                  <a:ext uri="{FF2B5EF4-FFF2-40B4-BE49-F238E27FC236}">
                    <a16:creationId xmlns:a16="http://schemas.microsoft.com/office/drawing/2014/main" id="{A3EB4280-7A5D-4341-B873-31506CAF54D3}"/>
                  </a:ext>
                </a:extLst>
              </p:cNvPr>
              <p:cNvSpPr>
                <a:spLocks/>
              </p:cNvSpPr>
              <p:nvPr/>
            </p:nvSpPr>
            <p:spPr bwMode="auto">
              <a:xfrm>
                <a:off x="4612307" y="3823796"/>
                <a:ext cx="55208" cy="18821"/>
              </a:xfrm>
              <a:custGeom>
                <a:avLst/>
                <a:gdLst>
                  <a:gd name="T0" fmla="*/ 12 w 24"/>
                  <a:gd name="T1" fmla="*/ 5 h 8"/>
                  <a:gd name="T2" fmla="*/ 19 w 24"/>
                  <a:gd name="T3" fmla="*/ 7 h 8"/>
                  <a:gd name="T4" fmla="*/ 24 w 24"/>
                  <a:gd name="T5" fmla="*/ 6 h 8"/>
                  <a:gd name="T6" fmla="*/ 19 w 24"/>
                  <a:gd name="T7" fmla="*/ 5 h 8"/>
                  <a:gd name="T8" fmla="*/ 12 w 24"/>
                  <a:gd name="T9" fmla="*/ 2 h 8"/>
                  <a:gd name="T10" fmla="*/ 1 w 24"/>
                  <a:gd name="T11" fmla="*/ 4 h 8"/>
                  <a:gd name="T12" fmla="*/ 0 w 24"/>
                  <a:gd name="T13" fmla="*/ 8 h 8"/>
                  <a:gd name="T14" fmla="*/ 3 w 24"/>
                  <a:gd name="T15" fmla="*/ 8 h 8"/>
                  <a:gd name="T16" fmla="*/ 12 w 24"/>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
                    <a:moveTo>
                      <a:pt x="12" y="5"/>
                    </a:moveTo>
                    <a:cubicBezTo>
                      <a:pt x="14" y="4"/>
                      <a:pt x="16" y="7"/>
                      <a:pt x="19" y="7"/>
                    </a:cubicBezTo>
                    <a:cubicBezTo>
                      <a:pt x="21" y="7"/>
                      <a:pt x="24" y="6"/>
                      <a:pt x="24" y="6"/>
                    </a:cubicBezTo>
                    <a:cubicBezTo>
                      <a:pt x="24" y="6"/>
                      <a:pt x="23" y="5"/>
                      <a:pt x="19" y="5"/>
                    </a:cubicBezTo>
                    <a:cubicBezTo>
                      <a:pt x="15" y="5"/>
                      <a:pt x="15" y="0"/>
                      <a:pt x="12" y="2"/>
                    </a:cubicBezTo>
                    <a:cubicBezTo>
                      <a:pt x="8" y="4"/>
                      <a:pt x="6" y="4"/>
                      <a:pt x="1" y="4"/>
                    </a:cubicBezTo>
                    <a:cubicBezTo>
                      <a:pt x="1" y="5"/>
                      <a:pt x="1" y="7"/>
                      <a:pt x="0" y="8"/>
                    </a:cubicBezTo>
                    <a:cubicBezTo>
                      <a:pt x="2" y="8"/>
                      <a:pt x="2" y="8"/>
                      <a:pt x="3" y="8"/>
                    </a:cubicBezTo>
                    <a:cubicBezTo>
                      <a:pt x="5" y="8"/>
                      <a:pt x="10" y="7"/>
                      <a:pt x="1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20">
                <a:extLst>
                  <a:ext uri="{FF2B5EF4-FFF2-40B4-BE49-F238E27FC236}">
                    <a16:creationId xmlns:a16="http://schemas.microsoft.com/office/drawing/2014/main" id="{7ACB97B2-81D6-49C3-AE4E-BEE2BCAE24C3}"/>
                  </a:ext>
                </a:extLst>
              </p:cNvPr>
              <p:cNvSpPr>
                <a:spLocks/>
              </p:cNvSpPr>
              <p:nvPr/>
            </p:nvSpPr>
            <p:spPr bwMode="auto">
              <a:xfrm>
                <a:off x="4599759" y="3772353"/>
                <a:ext cx="111671" cy="87831"/>
              </a:xfrm>
              <a:custGeom>
                <a:avLst/>
                <a:gdLst>
                  <a:gd name="T0" fmla="*/ 11 w 48"/>
                  <a:gd name="T1" fmla="*/ 36 h 38"/>
                  <a:gd name="T2" fmla="*/ 16 w 48"/>
                  <a:gd name="T3" fmla="*/ 34 h 38"/>
                  <a:gd name="T4" fmla="*/ 27 w 48"/>
                  <a:gd name="T5" fmla="*/ 33 h 38"/>
                  <a:gd name="T6" fmla="*/ 30 w 48"/>
                  <a:gd name="T7" fmla="*/ 34 h 38"/>
                  <a:gd name="T8" fmla="*/ 30 w 48"/>
                  <a:gd name="T9" fmla="*/ 33 h 38"/>
                  <a:gd name="T10" fmla="*/ 35 w 48"/>
                  <a:gd name="T11" fmla="*/ 36 h 38"/>
                  <a:gd name="T12" fmla="*/ 47 w 48"/>
                  <a:gd name="T13" fmla="*/ 36 h 38"/>
                  <a:gd name="T14" fmla="*/ 48 w 48"/>
                  <a:gd name="T15" fmla="*/ 36 h 38"/>
                  <a:gd name="T16" fmla="*/ 48 w 48"/>
                  <a:gd name="T17" fmla="*/ 31 h 38"/>
                  <a:gd name="T18" fmla="*/ 44 w 48"/>
                  <a:gd name="T19" fmla="*/ 26 h 38"/>
                  <a:gd name="T20" fmla="*/ 42 w 48"/>
                  <a:gd name="T21" fmla="*/ 21 h 38"/>
                  <a:gd name="T22" fmla="*/ 41 w 48"/>
                  <a:gd name="T23" fmla="*/ 18 h 38"/>
                  <a:gd name="T24" fmla="*/ 36 w 48"/>
                  <a:gd name="T25" fmla="*/ 13 h 38"/>
                  <a:gd name="T26" fmla="*/ 31 w 48"/>
                  <a:gd name="T27" fmla="*/ 5 h 38"/>
                  <a:gd name="T28" fmla="*/ 28 w 48"/>
                  <a:gd name="T29" fmla="*/ 5 h 38"/>
                  <a:gd name="T30" fmla="*/ 23 w 48"/>
                  <a:gd name="T31" fmla="*/ 2 h 38"/>
                  <a:gd name="T32" fmla="*/ 17 w 48"/>
                  <a:gd name="T33" fmla="*/ 2 h 38"/>
                  <a:gd name="T34" fmla="*/ 10 w 48"/>
                  <a:gd name="T35" fmla="*/ 2 h 38"/>
                  <a:gd name="T36" fmla="*/ 5 w 48"/>
                  <a:gd name="T37" fmla="*/ 6 h 38"/>
                  <a:gd name="T38" fmla="*/ 5 w 48"/>
                  <a:gd name="T39" fmla="*/ 6 h 38"/>
                  <a:gd name="T40" fmla="*/ 3 w 48"/>
                  <a:gd name="T41" fmla="*/ 13 h 38"/>
                  <a:gd name="T42" fmla="*/ 6 w 48"/>
                  <a:gd name="T43" fmla="*/ 24 h 38"/>
                  <a:gd name="T44" fmla="*/ 6 w 48"/>
                  <a:gd name="T45" fmla="*/ 26 h 38"/>
                  <a:gd name="T46" fmla="*/ 17 w 48"/>
                  <a:gd name="T47" fmla="*/ 24 h 38"/>
                  <a:gd name="T48" fmla="*/ 24 w 48"/>
                  <a:gd name="T49" fmla="*/ 27 h 38"/>
                  <a:gd name="T50" fmla="*/ 29 w 48"/>
                  <a:gd name="T51" fmla="*/ 28 h 38"/>
                  <a:gd name="T52" fmla="*/ 24 w 48"/>
                  <a:gd name="T53" fmla="*/ 29 h 38"/>
                  <a:gd name="T54" fmla="*/ 17 w 48"/>
                  <a:gd name="T55" fmla="*/ 27 h 38"/>
                  <a:gd name="T56" fmla="*/ 8 w 48"/>
                  <a:gd name="T57" fmla="*/ 30 h 38"/>
                  <a:gd name="T58" fmla="*/ 5 w 48"/>
                  <a:gd name="T59" fmla="*/ 30 h 38"/>
                  <a:gd name="T60" fmla="*/ 6 w 48"/>
                  <a:gd name="T61" fmla="*/ 34 h 38"/>
                  <a:gd name="T62" fmla="*/ 7 w 48"/>
                  <a:gd name="T63" fmla="*/ 35 h 38"/>
                  <a:gd name="T64" fmla="*/ 11 w 48"/>
                  <a:gd name="T6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38">
                    <a:moveTo>
                      <a:pt x="11" y="36"/>
                    </a:moveTo>
                    <a:cubicBezTo>
                      <a:pt x="13" y="36"/>
                      <a:pt x="16" y="34"/>
                      <a:pt x="16" y="34"/>
                    </a:cubicBezTo>
                    <a:cubicBezTo>
                      <a:pt x="16" y="34"/>
                      <a:pt x="26" y="34"/>
                      <a:pt x="27" y="33"/>
                    </a:cubicBezTo>
                    <a:cubicBezTo>
                      <a:pt x="28" y="33"/>
                      <a:pt x="29" y="34"/>
                      <a:pt x="30" y="34"/>
                    </a:cubicBezTo>
                    <a:cubicBezTo>
                      <a:pt x="30" y="34"/>
                      <a:pt x="30" y="33"/>
                      <a:pt x="30" y="33"/>
                    </a:cubicBezTo>
                    <a:cubicBezTo>
                      <a:pt x="30" y="33"/>
                      <a:pt x="35" y="34"/>
                      <a:pt x="35" y="36"/>
                    </a:cubicBezTo>
                    <a:cubicBezTo>
                      <a:pt x="36" y="37"/>
                      <a:pt x="43" y="38"/>
                      <a:pt x="47" y="36"/>
                    </a:cubicBezTo>
                    <a:cubicBezTo>
                      <a:pt x="47" y="36"/>
                      <a:pt x="48" y="36"/>
                      <a:pt x="48" y="36"/>
                    </a:cubicBezTo>
                    <a:cubicBezTo>
                      <a:pt x="48" y="34"/>
                      <a:pt x="48" y="32"/>
                      <a:pt x="48" y="31"/>
                    </a:cubicBezTo>
                    <a:cubicBezTo>
                      <a:pt x="48" y="30"/>
                      <a:pt x="45" y="27"/>
                      <a:pt x="44" y="26"/>
                    </a:cubicBezTo>
                    <a:cubicBezTo>
                      <a:pt x="42" y="24"/>
                      <a:pt x="42" y="21"/>
                      <a:pt x="42" y="21"/>
                    </a:cubicBezTo>
                    <a:cubicBezTo>
                      <a:pt x="41" y="18"/>
                      <a:pt x="41" y="18"/>
                      <a:pt x="41" y="18"/>
                    </a:cubicBezTo>
                    <a:cubicBezTo>
                      <a:pt x="41" y="18"/>
                      <a:pt x="40" y="14"/>
                      <a:pt x="36" y="13"/>
                    </a:cubicBezTo>
                    <a:cubicBezTo>
                      <a:pt x="33" y="12"/>
                      <a:pt x="31" y="5"/>
                      <a:pt x="31" y="5"/>
                    </a:cubicBezTo>
                    <a:cubicBezTo>
                      <a:pt x="28" y="5"/>
                      <a:pt x="28" y="5"/>
                      <a:pt x="28" y="5"/>
                    </a:cubicBezTo>
                    <a:cubicBezTo>
                      <a:pt x="28" y="5"/>
                      <a:pt x="26" y="3"/>
                      <a:pt x="23" y="2"/>
                    </a:cubicBezTo>
                    <a:cubicBezTo>
                      <a:pt x="21" y="0"/>
                      <a:pt x="17" y="2"/>
                      <a:pt x="17" y="2"/>
                    </a:cubicBezTo>
                    <a:cubicBezTo>
                      <a:pt x="17" y="2"/>
                      <a:pt x="13" y="3"/>
                      <a:pt x="10" y="2"/>
                    </a:cubicBezTo>
                    <a:cubicBezTo>
                      <a:pt x="7" y="2"/>
                      <a:pt x="8" y="5"/>
                      <a:pt x="5" y="6"/>
                    </a:cubicBezTo>
                    <a:cubicBezTo>
                      <a:pt x="5" y="6"/>
                      <a:pt x="5" y="6"/>
                      <a:pt x="5" y="6"/>
                    </a:cubicBezTo>
                    <a:cubicBezTo>
                      <a:pt x="5" y="8"/>
                      <a:pt x="4" y="11"/>
                      <a:pt x="3" y="13"/>
                    </a:cubicBezTo>
                    <a:cubicBezTo>
                      <a:pt x="0" y="17"/>
                      <a:pt x="4" y="22"/>
                      <a:pt x="6" y="24"/>
                    </a:cubicBezTo>
                    <a:cubicBezTo>
                      <a:pt x="6" y="24"/>
                      <a:pt x="7" y="25"/>
                      <a:pt x="6" y="26"/>
                    </a:cubicBezTo>
                    <a:cubicBezTo>
                      <a:pt x="11" y="26"/>
                      <a:pt x="13" y="26"/>
                      <a:pt x="17" y="24"/>
                    </a:cubicBezTo>
                    <a:cubicBezTo>
                      <a:pt x="20" y="22"/>
                      <a:pt x="20" y="27"/>
                      <a:pt x="24" y="27"/>
                    </a:cubicBezTo>
                    <a:cubicBezTo>
                      <a:pt x="28" y="27"/>
                      <a:pt x="29" y="28"/>
                      <a:pt x="29" y="28"/>
                    </a:cubicBezTo>
                    <a:cubicBezTo>
                      <a:pt x="29" y="28"/>
                      <a:pt x="26" y="29"/>
                      <a:pt x="24" y="29"/>
                    </a:cubicBezTo>
                    <a:cubicBezTo>
                      <a:pt x="21" y="29"/>
                      <a:pt x="19" y="26"/>
                      <a:pt x="17" y="27"/>
                    </a:cubicBezTo>
                    <a:cubicBezTo>
                      <a:pt x="15" y="29"/>
                      <a:pt x="10" y="30"/>
                      <a:pt x="8" y="30"/>
                    </a:cubicBezTo>
                    <a:cubicBezTo>
                      <a:pt x="7" y="30"/>
                      <a:pt x="7" y="30"/>
                      <a:pt x="5" y="30"/>
                    </a:cubicBezTo>
                    <a:cubicBezTo>
                      <a:pt x="5" y="32"/>
                      <a:pt x="5" y="33"/>
                      <a:pt x="6" y="34"/>
                    </a:cubicBezTo>
                    <a:cubicBezTo>
                      <a:pt x="7" y="34"/>
                      <a:pt x="7" y="35"/>
                      <a:pt x="7" y="35"/>
                    </a:cubicBezTo>
                    <a:cubicBezTo>
                      <a:pt x="11" y="34"/>
                      <a:pt x="10" y="36"/>
                      <a:pt x="11" y="3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21">
                <a:extLst>
                  <a:ext uri="{FF2B5EF4-FFF2-40B4-BE49-F238E27FC236}">
                    <a16:creationId xmlns:a16="http://schemas.microsoft.com/office/drawing/2014/main" id="{6E767A31-D2EC-4C31-8A0F-FCA2A8034DBE}"/>
                  </a:ext>
                </a:extLst>
              </p:cNvPr>
              <p:cNvSpPr>
                <a:spLocks/>
              </p:cNvSpPr>
              <p:nvPr/>
            </p:nvSpPr>
            <p:spPr bwMode="auto">
              <a:xfrm>
                <a:off x="4616071" y="3848891"/>
                <a:ext cx="52698" cy="32623"/>
              </a:xfrm>
              <a:custGeom>
                <a:avLst/>
                <a:gdLst>
                  <a:gd name="T0" fmla="*/ 12 w 23"/>
                  <a:gd name="T1" fmla="*/ 13 h 14"/>
                  <a:gd name="T2" fmla="*/ 18 w 23"/>
                  <a:gd name="T3" fmla="*/ 9 h 14"/>
                  <a:gd name="T4" fmla="*/ 21 w 23"/>
                  <a:gd name="T5" fmla="*/ 8 h 14"/>
                  <a:gd name="T6" fmla="*/ 21 w 23"/>
                  <a:gd name="T7" fmla="*/ 4 h 14"/>
                  <a:gd name="T8" fmla="*/ 23 w 23"/>
                  <a:gd name="T9" fmla="*/ 1 h 14"/>
                  <a:gd name="T10" fmla="*/ 20 w 23"/>
                  <a:gd name="T11" fmla="*/ 0 h 14"/>
                  <a:gd name="T12" fmla="*/ 9 w 23"/>
                  <a:gd name="T13" fmla="*/ 1 h 14"/>
                  <a:gd name="T14" fmla="*/ 4 w 23"/>
                  <a:gd name="T15" fmla="*/ 3 h 14"/>
                  <a:gd name="T16" fmla="*/ 0 w 23"/>
                  <a:gd name="T17" fmla="*/ 2 h 14"/>
                  <a:gd name="T18" fmla="*/ 7 w 23"/>
                  <a:gd name="T19" fmla="*/ 7 h 14"/>
                  <a:gd name="T20" fmla="*/ 10 w 23"/>
                  <a:gd name="T21" fmla="*/ 13 h 14"/>
                  <a:gd name="T22" fmla="*/ 11 w 23"/>
                  <a:gd name="T23" fmla="*/ 14 h 14"/>
                  <a:gd name="T24" fmla="*/ 12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2" y="13"/>
                    </a:moveTo>
                    <a:cubicBezTo>
                      <a:pt x="14" y="12"/>
                      <a:pt x="17" y="8"/>
                      <a:pt x="18" y="9"/>
                    </a:cubicBezTo>
                    <a:cubicBezTo>
                      <a:pt x="20" y="10"/>
                      <a:pt x="21" y="8"/>
                      <a:pt x="21" y="8"/>
                    </a:cubicBezTo>
                    <a:cubicBezTo>
                      <a:pt x="21" y="7"/>
                      <a:pt x="19" y="5"/>
                      <a:pt x="21" y="4"/>
                    </a:cubicBezTo>
                    <a:cubicBezTo>
                      <a:pt x="22" y="4"/>
                      <a:pt x="22" y="2"/>
                      <a:pt x="23" y="1"/>
                    </a:cubicBezTo>
                    <a:cubicBezTo>
                      <a:pt x="22" y="1"/>
                      <a:pt x="21" y="0"/>
                      <a:pt x="20" y="0"/>
                    </a:cubicBezTo>
                    <a:cubicBezTo>
                      <a:pt x="19" y="1"/>
                      <a:pt x="9" y="1"/>
                      <a:pt x="9" y="1"/>
                    </a:cubicBezTo>
                    <a:cubicBezTo>
                      <a:pt x="9" y="1"/>
                      <a:pt x="6" y="3"/>
                      <a:pt x="4" y="3"/>
                    </a:cubicBezTo>
                    <a:cubicBezTo>
                      <a:pt x="3" y="3"/>
                      <a:pt x="4" y="1"/>
                      <a:pt x="0" y="2"/>
                    </a:cubicBezTo>
                    <a:cubicBezTo>
                      <a:pt x="2" y="5"/>
                      <a:pt x="2" y="6"/>
                      <a:pt x="7" y="7"/>
                    </a:cubicBezTo>
                    <a:cubicBezTo>
                      <a:pt x="11" y="8"/>
                      <a:pt x="6" y="11"/>
                      <a:pt x="10" y="13"/>
                    </a:cubicBezTo>
                    <a:cubicBezTo>
                      <a:pt x="10" y="13"/>
                      <a:pt x="11" y="14"/>
                      <a:pt x="11" y="14"/>
                    </a:cubicBezTo>
                    <a:cubicBezTo>
                      <a:pt x="11" y="13"/>
                      <a:pt x="12" y="13"/>
                      <a:pt x="12"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22">
                <a:extLst>
                  <a:ext uri="{FF2B5EF4-FFF2-40B4-BE49-F238E27FC236}">
                    <a16:creationId xmlns:a16="http://schemas.microsoft.com/office/drawing/2014/main" id="{D22E562F-F50A-4B34-8D0A-49DB668C5F47}"/>
                  </a:ext>
                </a:extLst>
              </p:cNvPr>
              <p:cNvSpPr>
                <a:spLocks/>
              </p:cNvSpPr>
              <p:nvPr/>
            </p:nvSpPr>
            <p:spPr bwMode="auto">
              <a:xfrm>
                <a:off x="5190735" y="3876495"/>
                <a:ext cx="228360" cy="161860"/>
              </a:xfrm>
              <a:custGeom>
                <a:avLst/>
                <a:gdLst>
                  <a:gd name="T0" fmla="*/ 91 w 99"/>
                  <a:gd name="T1" fmla="*/ 40 h 70"/>
                  <a:gd name="T2" fmla="*/ 88 w 99"/>
                  <a:gd name="T3" fmla="*/ 35 h 70"/>
                  <a:gd name="T4" fmla="*/ 83 w 99"/>
                  <a:gd name="T5" fmla="*/ 30 h 70"/>
                  <a:gd name="T6" fmla="*/ 80 w 99"/>
                  <a:gd name="T7" fmla="*/ 25 h 70"/>
                  <a:gd name="T8" fmla="*/ 74 w 99"/>
                  <a:gd name="T9" fmla="*/ 22 h 70"/>
                  <a:gd name="T10" fmla="*/ 73 w 99"/>
                  <a:gd name="T11" fmla="*/ 20 h 70"/>
                  <a:gd name="T12" fmla="*/ 69 w 99"/>
                  <a:gd name="T13" fmla="*/ 19 h 70"/>
                  <a:gd name="T14" fmla="*/ 70 w 99"/>
                  <a:gd name="T15" fmla="*/ 16 h 70"/>
                  <a:gd name="T16" fmla="*/ 70 w 99"/>
                  <a:gd name="T17" fmla="*/ 9 h 70"/>
                  <a:gd name="T18" fmla="*/ 64 w 99"/>
                  <a:gd name="T19" fmla="*/ 2 h 70"/>
                  <a:gd name="T20" fmla="*/ 62 w 99"/>
                  <a:gd name="T21" fmla="*/ 1 h 70"/>
                  <a:gd name="T22" fmla="*/ 56 w 99"/>
                  <a:gd name="T23" fmla="*/ 4 h 70"/>
                  <a:gd name="T24" fmla="*/ 54 w 99"/>
                  <a:gd name="T25" fmla="*/ 8 h 70"/>
                  <a:gd name="T26" fmla="*/ 46 w 99"/>
                  <a:gd name="T27" fmla="*/ 16 h 70"/>
                  <a:gd name="T28" fmla="*/ 35 w 99"/>
                  <a:gd name="T29" fmla="*/ 18 h 70"/>
                  <a:gd name="T30" fmla="*/ 34 w 99"/>
                  <a:gd name="T31" fmla="*/ 23 h 70"/>
                  <a:gd name="T32" fmla="*/ 27 w 99"/>
                  <a:gd name="T33" fmla="*/ 26 h 70"/>
                  <a:gd name="T34" fmla="*/ 18 w 99"/>
                  <a:gd name="T35" fmla="*/ 29 h 70"/>
                  <a:gd name="T36" fmla="*/ 13 w 99"/>
                  <a:gd name="T37" fmla="*/ 29 h 70"/>
                  <a:gd name="T38" fmla="*/ 9 w 99"/>
                  <a:gd name="T39" fmla="*/ 31 h 70"/>
                  <a:gd name="T40" fmla="*/ 8 w 99"/>
                  <a:gd name="T41" fmla="*/ 30 h 70"/>
                  <a:gd name="T42" fmla="*/ 4 w 99"/>
                  <a:gd name="T43" fmla="*/ 35 h 70"/>
                  <a:gd name="T44" fmla="*/ 0 w 99"/>
                  <a:gd name="T45" fmla="*/ 43 h 70"/>
                  <a:gd name="T46" fmla="*/ 1 w 99"/>
                  <a:gd name="T47" fmla="*/ 50 h 70"/>
                  <a:gd name="T48" fmla="*/ 3 w 99"/>
                  <a:gd name="T49" fmla="*/ 56 h 70"/>
                  <a:gd name="T50" fmla="*/ 5 w 99"/>
                  <a:gd name="T51" fmla="*/ 61 h 70"/>
                  <a:gd name="T52" fmla="*/ 6 w 99"/>
                  <a:gd name="T53" fmla="*/ 64 h 70"/>
                  <a:gd name="T54" fmla="*/ 12 w 99"/>
                  <a:gd name="T55" fmla="*/ 69 h 70"/>
                  <a:gd name="T56" fmla="*/ 13 w 99"/>
                  <a:gd name="T57" fmla="*/ 70 h 70"/>
                  <a:gd name="T58" fmla="*/ 14 w 99"/>
                  <a:gd name="T59" fmla="*/ 69 h 70"/>
                  <a:gd name="T60" fmla="*/ 15 w 99"/>
                  <a:gd name="T61" fmla="*/ 63 h 70"/>
                  <a:gd name="T62" fmla="*/ 19 w 99"/>
                  <a:gd name="T63" fmla="*/ 62 h 70"/>
                  <a:gd name="T64" fmla="*/ 23 w 99"/>
                  <a:gd name="T65" fmla="*/ 61 h 70"/>
                  <a:gd name="T66" fmla="*/ 30 w 99"/>
                  <a:gd name="T67" fmla="*/ 62 h 70"/>
                  <a:gd name="T68" fmla="*/ 30 w 99"/>
                  <a:gd name="T69" fmla="*/ 57 h 70"/>
                  <a:gd name="T70" fmla="*/ 38 w 99"/>
                  <a:gd name="T71" fmla="*/ 50 h 70"/>
                  <a:gd name="T72" fmla="*/ 45 w 99"/>
                  <a:gd name="T73" fmla="*/ 55 h 70"/>
                  <a:gd name="T74" fmla="*/ 60 w 99"/>
                  <a:gd name="T75" fmla="*/ 58 h 70"/>
                  <a:gd name="T76" fmla="*/ 63 w 99"/>
                  <a:gd name="T77" fmla="*/ 52 h 70"/>
                  <a:gd name="T78" fmla="*/ 69 w 99"/>
                  <a:gd name="T79" fmla="*/ 52 h 70"/>
                  <a:gd name="T80" fmla="*/ 77 w 99"/>
                  <a:gd name="T81" fmla="*/ 50 h 70"/>
                  <a:gd name="T82" fmla="*/ 84 w 99"/>
                  <a:gd name="T83" fmla="*/ 49 h 70"/>
                  <a:gd name="T84" fmla="*/ 93 w 99"/>
                  <a:gd name="T85" fmla="*/ 50 h 70"/>
                  <a:gd name="T86" fmla="*/ 99 w 99"/>
                  <a:gd name="T87" fmla="*/ 49 h 70"/>
                  <a:gd name="T88" fmla="*/ 97 w 99"/>
                  <a:gd name="T89" fmla="*/ 44 h 70"/>
                  <a:gd name="T90" fmla="*/ 91 w 99"/>
                  <a:gd name="T91"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70">
                    <a:moveTo>
                      <a:pt x="91" y="40"/>
                    </a:moveTo>
                    <a:cubicBezTo>
                      <a:pt x="91" y="39"/>
                      <a:pt x="91" y="37"/>
                      <a:pt x="88" y="35"/>
                    </a:cubicBezTo>
                    <a:cubicBezTo>
                      <a:pt x="85" y="32"/>
                      <a:pt x="83" y="32"/>
                      <a:pt x="83" y="30"/>
                    </a:cubicBezTo>
                    <a:cubicBezTo>
                      <a:pt x="83" y="29"/>
                      <a:pt x="82" y="28"/>
                      <a:pt x="80" y="25"/>
                    </a:cubicBezTo>
                    <a:cubicBezTo>
                      <a:pt x="77" y="22"/>
                      <a:pt x="74" y="22"/>
                      <a:pt x="74" y="22"/>
                    </a:cubicBezTo>
                    <a:cubicBezTo>
                      <a:pt x="73" y="20"/>
                      <a:pt x="73" y="20"/>
                      <a:pt x="73" y="20"/>
                    </a:cubicBezTo>
                    <a:cubicBezTo>
                      <a:pt x="69" y="19"/>
                      <a:pt x="69" y="19"/>
                      <a:pt x="69" y="19"/>
                    </a:cubicBezTo>
                    <a:cubicBezTo>
                      <a:pt x="69" y="19"/>
                      <a:pt x="67" y="18"/>
                      <a:pt x="70" y="16"/>
                    </a:cubicBezTo>
                    <a:cubicBezTo>
                      <a:pt x="73" y="15"/>
                      <a:pt x="70" y="11"/>
                      <a:pt x="70" y="9"/>
                    </a:cubicBezTo>
                    <a:cubicBezTo>
                      <a:pt x="69" y="8"/>
                      <a:pt x="65" y="3"/>
                      <a:pt x="64" y="2"/>
                    </a:cubicBezTo>
                    <a:cubicBezTo>
                      <a:pt x="63" y="2"/>
                      <a:pt x="63" y="2"/>
                      <a:pt x="62" y="1"/>
                    </a:cubicBezTo>
                    <a:cubicBezTo>
                      <a:pt x="61" y="0"/>
                      <a:pt x="57" y="2"/>
                      <a:pt x="56" y="4"/>
                    </a:cubicBezTo>
                    <a:cubicBezTo>
                      <a:pt x="54" y="6"/>
                      <a:pt x="55" y="7"/>
                      <a:pt x="54" y="8"/>
                    </a:cubicBezTo>
                    <a:cubicBezTo>
                      <a:pt x="53" y="9"/>
                      <a:pt x="49" y="13"/>
                      <a:pt x="46" y="16"/>
                    </a:cubicBezTo>
                    <a:cubicBezTo>
                      <a:pt x="44" y="19"/>
                      <a:pt x="37" y="17"/>
                      <a:pt x="35" y="18"/>
                    </a:cubicBezTo>
                    <a:cubicBezTo>
                      <a:pt x="33" y="19"/>
                      <a:pt x="36" y="21"/>
                      <a:pt x="34" y="23"/>
                    </a:cubicBezTo>
                    <a:cubicBezTo>
                      <a:pt x="33" y="24"/>
                      <a:pt x="29" y="26"/>
                      <a:pt x="27" y="26"/>
                    </a:cubicBezTo>
                    <a:cubicBezTo>
                      <a:pt x="26" y="27"/>
                      <a:pt x="20" y="27"/>
                      <a:pt x="18" y="29"/>
                    </a:cubicBezTo>
                    <a:cubicBezTo>
                      <a:pt x="17" y="31"/>
                      <a:pt x="15" y="27"/>
                      <a:pt x="13" y="29"/>
                    </a:cubicBezTo>
                    <a:cubicBezTo>
                      <a:pt x="12" y="31"/>
                      <a:pt x="10" y="32"/>
                      <a:pt x="9" y="31"/>
                    </a:cubicBezTo>
                    <a:cubicBezTo>
                      <a:pt x="8" y="31"/>
                      <a:pt x="8" y="30"/>
                      <a:pt x="8" y="30"/>
                    </a:cubicBezTo>
                    <a:cubicBezTo>
                      <a:pt x="6" y="31"/>
                      <a:pt x="5" y="33"/>
                      <a:pt x="4" y="35"/>
                    </a:cubicBezTo>
                    <a:cubicBezTo>
                      <a:pt x="3" y="38"/>
                      <a:pt x="0" y="41"/>
                      <a:pt x="0" y="43"/>
                    </a:cubicBezTo>
                    <a:cubicBezTo>
                      <a:pt x="0" y="45"/>
                      <a:pt x="1" y="47"/>
                      <a:pt x="1" y="50"/>
                    </a:cubicBezTo>
                    <a:cubicBezTo>
                      <a:pt x="1" y="52"/>
                      <a:pt x="2" y="54"/>
                      <a:pt x="3" y="56"/>
                    </a:cubicBezTo>
                    <a:cubicBezTo>
                      <a:pt x="5" y="58"/>
                      <a:pt x="5" y="61"/>
                      <a:pt x="5" y="61"/>
                    </a:cubicBezTo>
                    <a:cubicBezTo>
                      <a:pt x="5" y="61"/>
                      <a:pt x="5" y="62"/>
                      <a:pt x="6" y="64"/>
                    </a:cubicBezTo>
                    <a:cubicBezTo>
                      <a:pt x="8" y="65"/>
                      <a:pt x="11" y="67"/>
                      <a:pt x="12" y="69"/>
                    </a:cubicBezTo>
                    <a:cubicBezTo>
                      <a:pt x="12" y="69"/>
                      <a:pt x="12" y="70"/>
                      <a:pt x="13" y="70"/>
                    </a:cubicBezTo>
                    <a:cubicBezTo>
                      <a:pt x="13" y="70"/>
                      <a:pt x="13" y="70"/>
                      <a:pt x="14" y="69"/>
                    </a:cubicBezTo>
                    <a:cubicBezTo>
                      <a:pt x="15" y="67"/>
                      <a:pt x="15" y="63"/>
                      <a:pt x="15" y="63"/>
                    </a:cubicBezTo>
                    <a:cubicBezTo>
                      <a:pt x="19" y="62"/>
                      <a:pt x="19" y="62"/>
                      <a:pt x="19" y="62"/>
                    </a:cubicBezTo>
                    <a:cubicBezTo>
                      <a:pt x="23" y="61"/>
                      <a:pt x="23" y="61"/>
                      <a:pt x="23" y="61"/>
                    </a:cubicBezTo>
                    <a:cubicBezTo>
                      <a:pt x="30" y="62"/>
                      <a:pt x="30" y="62"/>
                      <a:pt x="30" y="62"/>
                    </a:cubicBezTo>
                    <a:cubicBezTo>
                      <a:pt x="30" y="57"/>
                      <a:pt x="30" y="57"/>
                      <a:pt x="30" y="57"/>
                    </a:cubicBezTo>
                    <a:cubicBezTo>
                      <a:pt x="30" y="57"/>
                      <a:pt x="35" y="50"/>
                      <a:pt x="38" y="50"/>
                    </a:cubicBezTo>
                    <a:cubicBezTo>
                      <a:pt x="42" y="50"/>
                      <a:pt x="45" y="55"/>
                      <a:pt x="45" y="55"/>
                    </a:cubicBezTo>
                    <a:cubicBezTo>
                      <a:pt x="60" y="58"/>
                      <a:pt x="60" y="58"/>
                      <a:pt x="60" y="58"/>
                    </a:cubicBezTo>
                    <a:cubicBezTo>
                      <a:pt x="60" y="58"/>
                      <a:pt x="61" y="53"/>
                      <a:pt x="63" y="52"/>
                    </a:cubicBezTo>
                    <a:cubicBezTo>
                      <a:pt x="64" y="51"/>
                      <a:pt x="67" y="53"/>
                      <a:pt x="69" y="52"/>
                    </a:cubicBezTo>
                    <a:cubicBezTo>
                      <a:pt x="71" y="51"/>
                      <a:pt x="74" y="50"/>
                      <a:pt x="77" y="50"/>
                    </a:cubicBezTo>
                    <a:cubicBezTo>
                      <a:pt x="81" y="50"/>
                      <a:pt x="82" y="52"/>
                      <a:pt x="84" y="49"/>
                    </a:cubicBezTo>
                    <a:cubicBezTo>
                      <a:pt x="85" y="46"/>
                      <a:pt x="93" y="50"/>
                      <a:pt x="93" y="50"/>
                    </a:cubicBezTo>
                    <a:cubicBezTo>
                      <a:pt x="99" y="49"/>
                      <a:pt x="99" y="49"/>
                      <a:pt x="99" y="49"/>
                    </a:cubicBezTo>
                    <a:cubicBezTo>
                      <a:pt x="97" y="44"/>
                      <a:pt x="97" y="44"/>
                      <a:pt x="97" y="44"/>
                    </a:cubicBezTo>
                    <a:cubicBezTo>
                      <a:pt x="97" y="44"/>
                      <a:pt x="91" y="42"/>
                      <a:pt x="91"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23">
                <a:extLst>
                  <a:ext uri="{FF2B5EF4-FFF2-40B4-BE49-F238E27FC236}">
                    <a16:creationId xmlns:a16="http://schemas.microsoft.com/office/drawing/2014/main" id="{E6613EBA-CBB4-407C-8806-B431A840661F}"/>
                  </a:ext>
                </a:extLst>
              </p:cNvPr>
              <p:cNvSpPr>
                <a:spLocks/>
              </p:cNvSpPr>
              <p:nvPr/>
            </p:nvSpPr>
            <p:spPr bwMode="auto">
              <a:xfrm>
                <a:off x="4973668" y="3826306"/>
                <a:ext cx="220832" cy="181935"/>
              </a:xfrm>
              <a:custGeom>
                <a:avLst/>
                <a:gdLst>
                  <a:gd name="T0" fmla="*/ 59 w 96"/>
                  <a:gd name="T1" fmla="*/ 58 h 79"/>
                  <a:gd name="T2" fmla="*/ 64 w 96"/>
                  <a:gd name="T3" fmla="*/ 57 h 79"/>
                  <a:gd name="T4" fmla="*/ 69 w 96"/>
                  <a:gd name="T5" fmla="*/ 61 h 79"/>
                  <a:gd name="T6" fmla="*/ 73 w 96"/>
                  <a:gd name="T7" fmla="*/ 57 h 79"/>
                  <a:gd name="T8" fmla="*/ 79 w 96"/>
                  <a:gd name="T9" fmla="*/ 45 h 79"/>
                  <a:gd name="T10" fmla="*/ 83 w 96"/>
                  <a:gd name="T11" fmla="*/ 40 h 79"/>
                  <a:gd name="T12" fmla="*/ 83 w 96"/>
                  <a:gd name="T13" fmla="*/ 36 h 79"/>
                  <a:gd name="T14" fmla="*/ 85 w 96"/>
                  <a:gd name="T15" fmla="*/ 31 h 79"/>
                  <a:gd name="T16" fmla="*/ 90 w 96"/>
                  <a:gd name="T17" fmla="*/ 22 h 79"/>
                  <a:gd name="T18" fmla="*/ 95 w 96"/>
                  <a:gd name="T19" fmla="*/ 19 h 79"/>
                  <a:gd name="T20" fmla="*/ 94 w 96"/>
                  <a:gd name="T21" fmla="*/ 14 h 79"/>
                  <a:gd name="T22" fmla="*/ 91 w 96"/>
                  <a:gd name="T23" fmla="*/ 11 h 79"/>
                  <a:gd name="T24" fmla="*/ 92 w 96"/>
                  <a:gd name="T25" fmla="*/ 7 h 79"/>
                  <a:gd name="T26" fmla="*/ 88 w 96"/>
                  <a:gd name="T27" fmla="*/ 3 h 79"/>
                  <a:gd name="T28" fmla="*/ 86 w 96"/>
                  <a:gd name="T29" fmla="*/ 2 h 79"/>
                  <a:gd name="T30" fmla="*/ 80 w 96"/>
                  <a:gd name="T31" fmla="*/ 7 h 79"/>
                  <a:gd name="T32" fmla="*/ 73 w 96"/>
                  <a:gd name="T33" fmla="*/ 5 h 79"/>
                  <a:gd name="T34" fmla="*/ 63 w 96"/>
                  <a:gd name="T35" fmla="*/ 5 h 79"/>
                  <a:gd name="T36" fmla="*/ 57 w 96"/>
                  <a:gd name="T37" fmla="*/ 9 h 79"/>
                  <a:gd name="T38" fmla="*/ 49 w 96"/>
                  <a:gd name="T39" fmla="*/ 9 h 79"/>
                  <a:gd name="T40" fmla="*/ 43 w 96"/>
                  <a:gd name="T41" fmla="*/ 6 h 79"/>
                  <a:gd name="T42" fmla="*/ 36 w 96"/>
                  <a:gd name="T43" fmla="*/ 7 h 79"/>
                  <a:gd name="T44" fmla="*/ 32 w 96"/>
                  <a:gd name="T45" fmla="*/ 3 h 79"/>
                  <a:gd name="T46" fmla="*/ 25 w 96"/>
                  <a:gd name="T47" fmla="*/ 1 h 79"/>
                  <a:gd name="T48" fmla="*/ 21 w 96"/>
                  <a:gd name="T49" fmla="*/ 3 h 79"/>
                  <a:gd name="T50" fmla="*/ 13 w 96"/>
                  <a:gd name="T51" fmla="*/ 3 h 79"/>
                  <a:gd name="T52" fmla="*/ 11 w 96"/>
                  <a:gd name="T53" fmla="*/ 9 h 79"/>
                  <a:gd name="T54" fmla="*/ 8 w 96"/>
                  <a:gd name="T55" fmla="*/ 15 h 79"/>
                  <a:gd name="T56" fmla="*/ 7 w 96"/>
                  <a:gd name="T57" fmla="*/ 17 h 79"/>
                  <a:gd name="T58" fmla="*/ 8 w 96"/>
                  <a:gd name="T59" fmla="*/ 22 h 79"/>
                  <a:gd name="T60" fmla="*/ 7 w 96"/>
                  <a:gd name="T61" fmla="*/ 33 h 79"/>
                  <a:gd name="T62" fmla="*/ 4 w 96"/>
                  <a:gd name="T63" fmla="*/ 38 h 79"/>
                  <a:gd name="T64" fmla="*/ 1 w 96"/>
                  <a:gd name="T65" fmla="*/ 44 h 79"/>
                  <a:gd name="T66" fmla="*/ 1 w 96"/>
                  <a:gd name="T67" fmla="*/ 53 h 79"/>
                  <a:gd name="T68" fmla="*/ 3 w 96"/>
                  <a:gd name="T69" fmla="*/ 60 h 79"/>
                  <a:gd name="T70" fmla="*/ 3 w 96"/>
                  <a:gd name="T71" fmla="*/ 60 h 79"/>
                  <a:gd name="T72" fmla="*/ 15 w 96"/>
                  <a:gd name="T73" fmla="*/ 63 h 79"/>
                  <a:gd name="T74" fmla="*/ 23 w 96"/>
                  <a:gd name="T75" fmla="*/ 71 h 79"/>
                  <a:gd name="T76" fmla="*/ 27 w 96"/>
                  <a:gd name="T77" fmla="*/ 78 h 79"/>
                  <a:gd name="T78" fmla="*/ 35 w 96"/>
                  <a:gd name="T79" fmla="*/ 76 h 79"/>
                  <a:gd name="T80" fmla="*/ 46 w 96"/>
                  <a:gd name="T81" fmla="*/ 75 h 79"/>
                  <a:gd name="T82" fmla="*/ 47 w 96"/>
                  <a:gd name="T83" fmla="*/ 75 h 79"/>
                  <a:gd name="T84" fmla="*/ 50 w 96"/>
                  <a:gd name="T85" fmla="*/ 66 h 79"/>
                  <a:gd name="T86" fmla="*/ 59 w 96"/>
                  <a:gd name="T87" fmla="*/ 5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79">
                    <a:moveTo>
                      <a:pt x="59" y="58"/>
                    </a:moveTo>
                    <a:cubicBezTo>
                      <a:pt x="60" y="57"/>
                      <a:pt x="62" y="58"/>
                      <a:pt x="64" y="57"/>
                    </a:cubicBezTo>
                    <a:cubicBezTo>
                      <a:pt x="65" y="56"/>
                      <a:pt x="69" y="59"/>
                      <a:pt x="69" y="61"/>
                    </a:cubicBezTo>
                    <a:cubicBezTo>
                      <a:pt x="70" y="63"/>
                      <a:pt x="71" y="60"/>
                      <a:pt x="73" y="57"/>
                    </a:cubicBezTo>
                    <a:cubicBezTo>
                      <a:pt x="74" y="55"/>
                      <a:pt x="79" y="47"/>
                      <a:pt x="79" y="45"/>
                    </a:cubicBezTo>
                    <a:cubicBezTo>
                      <a:pt x="79" y="43"/>
                      <a:pt x="83" y="41"/>
                      <a:pt x="83" y="40"/>
                    </a:cubicBezTo>
                    <a:cubicBezTo>
                      <a:pt x="83" y="39"/>
                      <a:pt x="82" y="36"/>
                      <a:pt x="83" y="36"/>
                    </a:cubicBezTo>
                    <a:cubicBezTo>
                      <a:pt x="85" y="35"/>
                      <a:pt x="86" y="32"/>
                      <a:pt x="85" y="31"/>
                    </a:cubicBezTo>
                    <a:cubicBezTo>
                      <a:pt x="85" y="30"/>
                      <a:pt x="89" y="23"/>
                      <a:pt x="90" y="22"/>
                    </a:cubicBezTo>
                    <a:cubicBezTo>
                      <a:pt x="91" y="21"/>
                      <a:pt x="95" y="21"/>
                      <a:pt x="95" y="19"/>
                    </a:cubicBezTo>
                    <a:cubicBezTo>
                      <a:pt x="95" y="17"/>
                      <a:pt x="96" y="15"/>
                      <a:pt x="94" y="14"/>
                    </a:cubicBezTo>
                    <a:cubicBezTo>
                      <a:pt x="93" y="14"/>
                      <a:pt x="91" y="12"/>
                      <a:pt x="91" y="11"/>
                    </a:cubicBezTo>
                    <a:cubicBezTo>
                      <a:pt x="91" y="10"/>
                      <a:pt x="91" y="8"/>
                      <a:pt x="92" y="7"/>
                    </a:cubicBezTo>
                    <a:cubicBezTo>
                      <a:pt x="90" y="6"/>
                      <a:pt x="90" y="4"/>
                      <a:pt x="88" y="3"/>
                    </a:cubicBezTo>
                    <a:cubicBezTo>
                      <a:pt x="87" y="2"/>
                      <a:pt x="87" y="1"/>
                      <a:pt x="86" y="2"/>
                    </a:cubicBezTo>
                    <a:cubicBezTo>
                      <a:pt x="84" y="2"/>
                      <a:pt x="82" y="6"/>
                      <a:pt x="80" y="7"/>
                    </a:cubicBezTo>
                    <a:cubicBezTo>
                      <a:pt x="78" y="8"/>
                      <a:pt x="75" y="6"/>
                      <a:pt x="73" y="5"/>
                    </a:cubicBezTo>
                    <a:cubicBezTo>
                      <a:pt x="72" y="5"/>
                      <a:pt x="65" y="5"/>
                      <a:pt x="63" y="5"/>
                    </a:cubicBezTo>
                    <a:cubicBezTo>
                      <a:pt x="61" y="5"/>
                      <a:pt x="59" y="8"/>
                      <a:pt x="57" y="9"/>
                    </a:cubicBezTo>
                    <a:cubicBezTo>
                      <a:pt x="55" y="10"/>
                      <a:pt x="51" y="9"/>
                      <a:pt x="49" y="9"/>
                    </a:cubicBezTo>
                    <a:cubicBezTo>
                      <a:pt x="48" y="8"/>
                      <a:pt x="44" y="6"/>
                      <a:pt x="43" y="6"/>
                    </a:cubicBezTo>
                    <a:cubicBezTo>
                      <a:pt x="42" y="6"/>
                      <a:pt x="39" y="6"/>
                      <a:pt x="36" y="7"/>
                    </a:cubicBezTo>
                    <a:cubicBezTo>
                      <a:pt x="34" y="9"/>
                      <a:pt x="33" y="5"/>
                      <a:pt x="32" y="3"/>
                    </a:cubicBezTo>
                    <a:cubicBezTo>
                      <a:pt x="30" y="1"/>
                      <a:pt x="27" y="3"/>
                      <a:pt x="25" y="1"/>
                    </a:cubicBezTo>
                    <a:cubicBezTo>
                      <a:pt x="24" y="0"/>
                      <a:pt x="22" y="3"/>
                      <a:pt x="21" y="3"/>
                    </a:cubicBezTo>
                    <a:cubicBezTo>
                      <a:pt x="19" y="3"/>
                      <a:pt x="15" y="2"/>
                      <a:pt x="13" y="3"/>
                    </a:cubicBezTo>
                    <a:cubicBezTo>
                      <a:pt x="12" y="4"/>
                      <a:pt x="12" y="9"/>
                      <a:pt x="11" y="9"/>
                    </a:cubicBezTo>
                    <a:cubicBezTo>
                      <a:pt x="11" y="10"/>
                      <a:pt x="8" y="13"/>
                      <a:pt x="8" y="15"/>
                    </a:cubicBezTo>
                    <a:cubicBezTo>
                      <a:pt x="8" y="16"/>
                      <a:pt x="8" y="16"/>
                      <a:pt x="7" y="17"/>
                    </a:cubicBezTo>
                    <a:cubicBezTo>
                      <a:pt x="7" y="19"/>
                      <a:pt x="8" y="21"/>
                      <a:pt x="8" y="22"/>
                    </a:cubicBezTo>
                    <a:cubicBezTo>
                      <a:pt x="8" y="24"/>
                      <a:pt x="9" y="32"/>
                      <a:pt x="7" y="33"/>
                    </a:cubicBezTo>
                    <a:cubicBezTo>
                      <a:pt x="5" y="35"/>
                      <a:pt x="4" y="38"/>
                      <a:pt x="4" y="38"/>
                    </a:cubicBezTo>
                    <a:cubicBezTo>
                      <a:pt x="4" y="38"/>
                      <a:pt x="1" y="40"/>
                      <a:pt x="1" y="44"/>
                    </a:cubicBezTo>
                    <a:cubicBezTo>
                      <a:pt x="0" y="48"/>
                      <a:pt x="1" y="50"/>
                      <a:pt x="1" y="53"/>
                    </a:cubicBezTo>
                    <a:cubicBezTo>
                      <a:pt x="1" y="56"/>
                      <a:pt x="2" y="57"/>
                      <a:pt x="3" y="60"/>
                    </a:cubicBezTo>
                    <a:cubicBezTo>
                      <a:pt x="3" y="60"/>
                      <a:pt x="3" y="60"/>
                      <a:pt x="3" y="60"/>
                    </a:cubicBezTo>
                    <a:cubicBezTo>
                      <a:pt x="5" y="62"/>
                      <a:pt x="12" y="62"/>
                      <a:pt x="15" y="63"/>
                    </a:cubicBezTo>
                    <a:cubicBezTo>
                      <a:pt x="19" y="64"/>
                      <a:pt x="23" y="69"/>
                      <a:pt x="23" y="71"/>
                    </a:cubicBezTo>
                    <a:cubicBezTo>
                      <a:pt x="23" y="73"/>
                      <a:pt x="25" y="77"/>
                      <a:pt x="27" y="78"/>
                    </a:cubicBezTo>
                    <a:cubicBezTo>
                      <a:pt x="29" y="79"/>
                      <a:pt x="33" y="76"/>
                      <a:pt x="35" y="76"/>
                    </a:cubicBezTo>
                    <a:cubicBezTo>
                      <a:pt x="37" y="76"/>
                      <a:pt x="45" y="76"/>
                      <a:pt x="46" y="75"/>
                    </a:cubicBezTo>
                    <a:cubicBezTo>
                      <a:pt x="47" y="75"/>
                      <a:pt x="47" y="75"/>
                      <a:pt x="47" y="75"/>
                    </a:cubicBezTo>
                    <a:cubicBezTo>
                      <a:pt x="49" y="70"/>
                      <a:pt x="50" y="66"/>
                      <a:pt x="50" y="66"/>
                    </a:cubicBezTo>
                    <a:cubicBezTo>
                      <a:pt x="50" y="66"/>
                      <a:pt x="58" y="58"/>
                      <a:pt x="59" y="5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24">
                <a:extLst>
                  <a:ext uri="{FF2B5EF4-FFF2-40B4-BE49-F238E27FC236}">
                    <a16:creationId xmlns:a16="http://schemas.microsoft.com/office/drawing/2014/main" id="{9B7E9B4C-FC9E-4A3C-B375-BA3B89EF82D8}"/>
                  </a:ext>
                </a:extLst>
              </p:cNvPr>
              <p:cNvSpPr>
                <a:spLocks/>
              </p:cNvSpPr>
              <p:nvPr/>
            </p:nvSpPr>
            <p:spPr bwMode="auto">
              <a:xfrm>
                <a:off x="4937281" y="3853910"/>
                <a:ext cx="56463" cy="115435"/>
              </a:xfrm>
              <a:custGeom>
                <a:avLst/>
                <a:gdLst>
                  <a:gd name="T0" fmla="*/ 17 w 25"/>
                  <a:gd name="T1" fmla="*/ 32 h 50"/>
                  <a:gd name="T2" fmla="*/ 20 w 25"/>
                  <a:gd name="T3" fmla="*/ 26 h 50"/>
                  <a:gd name="T4" fmla="*/ 23 w 25"/>
                  <a:gd name="T5" fmla="*/ 21 h 50"/>
                  <a:gd name="T6" fmla="*/ 24 w 25"/>
                  <a:gd name="T7" fmla="*/ 10 h 50"/>
                  <a:gd name="T8" fmla="*/ 23 w 25"/>
                  <a:gd name="T9" fmla="*/ 5 h 50"/>
                  <a:gd name="T10" fmla="*/ 21 w 25"/>
                  <a:gd name="T11" fmla="*/ 4 h 50"/>
                  <a:gd name="T12" fmla="*/ 18 w 25"/>
                  <a:gd name="T13" fmla="*/ 1 h 50"/>
                  <a:gd name="T14" fmla="*/ 15 w 25"/>
                  <a:gd name="T15" fmla="*/ 4 h 50"/>
                  <a:gd name="T16" fmla="*/ 13 w 25"/>
                  <a:gd name="T17" fmla="*/ 8 h 50"/>
                  <a:gd name="T18" fmla="*/ 6 w 25"/>
                  <a:gd name="T19" fmla="*/ 9 h 50"/>
                  <a:gd name="T20" fmla="*/ 2 w 25"/>
                  <a:gd name="T21" fmla="*/ 12 h 50"/>
                  <a:gd name="T22" fmla="*/ 0 w 25"/>
                  <a:gd name="T23" fmla="*/ 12 h 50"/>
                  <a:gd name="T24" fmla="*/ 5 w 25"/>
                  <a:gd name="T25" fmla="*/ 20 h 50"/>
                  <a:gd name="T26" fmla="*/ 6 w 25"/>
                  <a:gd name="T27" fmla="*/ 26 h 50"/>
                  <a:gd name="T28" fmla="*/ 8 w 25"/>
                  <a:gd name="T29" fmla="*/ 35 h 50"/>
                  <a:gd name="T30" fmla="*/ 8 w 25"/>
                  <a:gd name="T31" fmla="*/ 50 h 50"/>
                  <a:gd name="T32" fmla="*/ 14 w 25"/>
                  <a:gd name="T33" fmla="*/ 50 h 50"/>
                  <a:gd name="T34" fmla="*/ 19 w 25"/>
                  <a:gd name="T35" fmla="*/ 48 h 50"/>
                  <a:gd name="T36" fmla="*/ 17 w 25"/>
                  <a:gd name="T37" fmla="*/ 41 h 50"/>
                  <a:gd name="T38" fmla="*/ 17 w 25"/>
                  <a:gd name="T39"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50">
                    <a:moveTo>
                      <a:pt x="17" y="32"/>
                    </a:moveTo>
                    <a:cubicBezTo>
                      <a:pt x="17" y="28"/>
                      <a:pt x="20" y="26"/>
                      <a:pt x="20" y="26"/>
                    </a:cubicBezTo>
                    <a:cubicBezTo>
                      <a:pt x="20" y="26"/>
                      <a:pt x="21" y="23"/>
                      <a:pt x="23" y="21"/>
                    </a:cubicBezTo>
                    <a:cubicBezTo>
                      <a:pt x="25" y="20"/>
                      <a:pt x="24" y="12"/>
                      <a:pt x="24" y="10"/>
                    </a:cubicBezTo>
                    <a:cubicBezTo>
                      <a:pt x="24" y="9"/>
                      <a:pt x="23" y="7"/>
                      <a:pt x="23" y="5"/>
                    </a:cubicBezTo>
                    <a:cubicBezTo>
                      <a:pt x="23" y="5"/>
                      <a:pt x="22" y="5"/>
                      <a:pt x="21" y="4"/>
                    </a:cubicBezTo>
                    <a:cubicBezTo>
                      <a:pt x="18" y="4"/>
                      <a:pt x="20" y="1"/>
                      <a:pt x="18" y="1"/>
                    </a:cubicBezTo>
                    <a:cubicBezTo>
                      <a:pt x="16" y="0"/>
                      <a:pt x="15" y="3"/>
                      <a:pt x="15" y="4"/>
                    </a:cubicBezTo>
                    <a:cubicBezTo>
                      <a:pt x="16" y="6"/>
                      <a:pt x="14" y="6"/>
                      <a:pt x="13" y="8"/>
                    </a:cubicBezTo>
                    <a:cubicBezTo>
                      <a:pt x="12" y="9"/>
                      <a:pt x="8" y="9"/>
                      <a:pt x="6" y="9"/>
                    </a:cubicBezTo>
                    <a:cubicBezTo>
                      <a:pt x="5" y="9"/>
                      <a:pt x="3" y="12"/>
                      <a:pt x="2" y="12"/>
                    </a:cubicBezTo>
                    <a:cubicBezTo>
                      <a:pt x="1" y="12"/>
                      <a:pt x="1" y="12"/>
                      <a:pt x="0" y="12"/>
                    </a:cubicBezTo>
                    <a:cubicBezTo>
                      <a:pt x="1" y="18"/>
                      <a:pt x="2" y="18"/>
                      <a:pt x="5" y="20"/>
                    </a:cubicBezTo>
                    <a:cubicBezTo>
                      <a:pt x="8" y="22"/>
                      <a:pt x="5" y="24"/>
                      <a:pt x="6" y="26"/>
                    </a:cubicBezTo>
                    <a:cubicBezTo>
                      <a:pt x="8" y="27"/>
                      <a:pt x="7" y="31"/>
                      <a:pt x="8" y="35"/>
                    </a:cubicBezTo>
                    <a:cubicBezTo>
                      <a:pt x="8" y="38"/>
                      <a:pt x="8" y="45"/>
                      <a:pt x="8" y="50"/>
                    </a:cubicBezTo>
                    <a:cubicBezTo>
                      <a:pt x="10" y="50"/>
                      <a:pt x="12" y="50"/>
                      <a:pt x="14" y="50"/>
                    </a:cubicBezTo>
                    <a:cubicBezTo>
                      <a:pt x="16" y="50"/>
                      <a:pt x="18" y="46"/>
                      <a:pt x="19" y="48"/>
                    </a:cubicBezTo>
                    <a:cubicBezTo>
                      <a:pt x="18" y="45"/>
                      <a:pt x="17" y="44"/>
                      <a:pt x="17" y="41"/>
                    </a:cubicBezTo>
                    <a:cubicBezTo>
                      <a:pt x="17" y="38"/>
                      <a:pt x="16" y="36"/>
                      <a:pt x="17" y="3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25">
                <a:extLst>
                  <a:ext uri="{FF2B5EF4-FFF2-40B4-BE49-F238E27FC236}">
                    <a16:creationId xmlns:a16="http://schemas.microsoft.com/office/drawing/2014/main" id="{B226C2BC-3080-4FC1-8129-4F10D69BDB6F}"/>
                  </a:ext>
                </a:extLst>
              </p:cNvPr>
              <p:cNvSpPr>
                <a:spLocks/>
              </p:cNvSpPr>
              <p:nvPr/>
            </p:nvSpPr>
            <p:spPr bwMode="auto">
              <a:xfrm>
                <a:off x="4920969" y="3879004"/>
                <a:ext cx="33878" cy="96614"/>
              </a:xfrm>
              <a:custGeom>
                <a:avLst/>
                <a:gdLst>
                  <a:gd name="T0" fmla="*/ 13 w 15"/>
                  <a:gd name="T1" fmla="*/ 15 h 42"/>
                  <a:gd name="T2" fmla="*/ 12 w 15"/>
                  <a:gd name="T3" fmla="*/ 9 h 42"/>
                  <a:gd name="T4" fmla="*/ 7 w 15"/>
                  <a:gd name="T5" fmla="*/ 1 h 42"/>
                  <a:gd name="T6" fmla="*/ 1 w 15"/>
                  <a:gd name="T7" fmla="*/ 0 h 42"/>
                  <a:gd name="T8" fmla="*/ 0 w 15"/>
                  <a:gd name="T9" fmla="*/ 0 h 42"/>
                  <a:gd name="T10" fmla="*/ 2 w 15"/>
                  <a:gd name="T11" fmla="*/ 5 h 42"/>
                  <a:gd name="T12" fmla="*/ 4 w 15"/>
                  <a:gd name="T13" fmla="*/ 10 h 42"/>
                  <a:gd name="T14" fmla="*/ 4 w 15"/>
                  <a:gd name="T15" fmla="*/ 22 h 42"/>
                  <a:gd name="T16" fmla="*/ 6 w 15"/>
                  <a:gd name="T17" fmla="*/ 33 h 42"/>
                  <a:gd name="T18" fmla="*/ 9 w 15"/>
                  <a:gd name="T19" fmla="*/ 42 h 42"/>
                  <a:gd name="T20" fmla="*/ 11 w 15"/>
                  <a:gd name="T21" fmla="*/ 41 h 42"/>
                  <a:gd name="T22" fmla="*/ 15 w 15"/>
                  <a:gd name="T23" fmla="*/ 39 h 42"/>
                  <a:gd name="T24" fmla="*/ 15 w 15"/>
                  <a:gd name="T25" fmla="*/ 24 h 42"/>
                  <a:gd name="T26" fmla="*/ 13 w 15"/>
                  <a:gd name="T2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42">
                    <a:moveTo>
                      <a:pt x="13" y="15"/>
                    </a:moveTo>
                    <a:cubicBezTo>
                      <a:pt x="12" y="13"/>
                      <a:pt x="15" y="11"/>
                      <a:pt x="12" y="9"/>
                    </a:cubicBezTo>
                    <a:cubicBezTo>
                      <a:pt x="9" y="7"/>
                      <a:pt x="8" y="7"/>
                      <a:pt x="7" y="1"/>
                    </a:cubicBezTo>
                    <a:cubicBezTo>
                      <a:pt x="6" y="1"/>
                      <a:pt x="3" y="0"/>
                      <a:pt x="1" y="0"/>
                    </a:cubicBezTo>
                    <a:cubicBezTo>
                      <a:pt x="1" y="0"/>
                      <a:pt x="1" y="0"/>
                      <a:pt x="0" y="0"/>
                    </a:cubicBezTo>
                    <a:cubicBezTo>
                      <a:pt x="1" y="3"/>
                      <a:pt x="1" y="5"/>
                      <a:pt x="2" y="5"/>
                    </a:cubicBezTo>
                    <a:cubicBezTo>
                      <a:pt x="3" y="6"/>
                      <a:pt x="4" y="8"/>
                      <a:pt x="4" y="10"/>
                    </a:cubicBezTo>
                    <a:cubicBezTo>
                      <a:pt x="4" y="13"/>
                      <a:pt x="3" y="19"/>
                      <a:pt x="4" y="22"/>
                    </a:cubicBezTo>
                    <a:cubicBezTo>
                      <a:pt x="5" y="24"/>
                      <a:pt x="6" y="28"/>
                      <a:pt x="6" y="33"/>
                    </a:cubicBezTo>
                    <a:cubicBezTo>
                      <a:pt x="6" y="35"/>
                      <a:pt x="8" y="39"/>
                      <a:pt x="9" y="42"/>
                    </a:cubicBezTo>
                    <a:cubicBezTo>
                      <a:pt x="10" y="41"/>
                      <a:pt x="10" y="41"/>
                      <a:pt x="11" y="41"/>
                    </a:cubicBezTo>
                    <a:cubicBezTo>
                      <a:pt x="12" y="40"/>
                      <a:pt x="14" y="39"/>
                      <a:pt x="15" y="39"/>
                    </a:cubicBezTo>
                    <a:cubicBezTo>
                      <a:pt x="15" y="34"/>
                      <a:pt x="15" y="27"/>
                      <a:pt x="15" y="24"/>
                    </a:cubicBezTo>
                    <a:cubicBezTo>
                      <a:pt x="14" y="20"/>
                      <a:pt x="15" y="16"/>
                      <a:pt x="13"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26">
                <a:extLst>
                  <a:ext uri="{FF2B5EF4-FFF2-40B4-BE49-F238E27FC236}">
                    <a16:creationId xmlns:a16="http://schemas.microsoft.com/office/drawing/2014/main" id="{D3C41865-341D-493A-8B9E-31A51B569851}"/>
                  </a:ext>
                </a:extLst>
              </p:cNvPr>
              <p:cNvSpPr>
                <a:spLocks/>
              </p:cNvSpPr>
              <p:nvPr/>
            </p:nvSpPr>
            <p:spPr bwMode="auto">
              <a:xfrm>
                <a:off x="5081574" y="3842617"/>
                <a:ext cx="139275" cy="212049"/>
              </a:xfrm>
              <a:custGeom>
                <a:avLst/>
                <a:gdLst>
                  <a:gd name="T0" fmla="*/ 25 w 60"/>
                  <a:gd name="T1" fmla="*/ 88 h 92"/>
                  <a:gd name="T2" fmla="*/ 47 w 60"/>
                  <a:gd name="T3" fmla="*/ 88 h 92"/>
                  <a:gd name="T4" fmla="*/ 58 w 60"/>
                  <a:gd name="T5" fmla="*/ 92 h 92"/>
                  <a:gd name="T6" fmla="*/ 60 w 60"/>
                  <a:gd name="T7" fmla="*/ 85 h 92"/>
                  <a:gd name="T8" fmla="*/ 59 w 60"/>
                  <a:gd name="T9" fmla="*/ 84 h 92"/>
                  <a:gd name="T10" fmla="*/ 53 w 60"/>
                  <a:gd name="T11" fmla="*/ 79 h 92"/>
                  <a:gd name="T12" fmla="*/ 52 w 60"/>
                  <a:gd name="T13" fmla="*/ 76 h 92"/>
                  <a:gd name="T14" fmla="*/ 50 w 60"/>
                  <a:gd name="T15" fmla="*/ 71 h 92"/>
                  <a:gd name="T16" fmla="*/ 48 w 60"/>
                  <a:gd name="T17" fmla="*/ 65 h 92"/>
                  <a:gd name="T18" fmla="*/ 47 w 60"/>
                  <a:gd name="T19" fmla="*/ 58 h 92"/>
                  <a:gd name="T20" fmla="*/ 51 w 60"/>
                  <a:gd name="T21" fmla="*/ 50 h 92"/>
                  <a:gd name="T22" fmla="*/ 55 w 60"/>
                  <a:gd name="T23" fmla="*/ 45 h 92"/>
                  <a:gd name="T24" fmla="*/ 53 w 60"/>
                  <a:gd name="T25" fmla="*/ 39 h 92"/>
                  <a:gd name="T26" fmla="*/ 46 w 60"/>
                  <a:gd name="T27" fmla="*/ 32 h 92"/>
                  <a:gd name="T28" fmla="*/ 44 w 60"/>
                  <a:gd name="T29" fmla="*/ 27 h 92"/>
                  <a:gd name="T30" fmla="*/ 51 w 60"/>
                  <a:gd name="T31" fmla="*/ 26 h 92"/>
                  <a:gd name="T32" fmla="*/ 54 w 60"/>
                  <a:gd name="T33" fmla="*/ 24 h 92"/>
                  <a:gd name="T34" fmla="*/ 51 w 60"/>
                  <a:gd name="T35" fmla="*/ 14 h 92"/>
                  <a:gd name="T36" fmla="*/ 50 w 60"/>
                  <a:gd name="T37" fmla="*/ 7 h 92"/>
                  <a:gd name="T38" fmla="*/ 45 w 60"/>
                  <a:gd name="T39" fmla="*/ 0 h 92"/>
                  <a:gd name="T40" fmla="*/ 45 w 60"/>
                  <a:gd name="T41" fmla="*/ 0 h 92"/>
                  <a:gd name="T42" fmla="*/ 44 w 60"/>
                  <a:gd name="T43" fmla="*/ 4 h 92"/>
                  <a:gd name="T44" fmla="*/ 47 w 60"/>
                  <a:gd name="T45" fmla="*/ 7 h 92"/>
                  <a:gd name="T46" fmla="*/ 48 w 60"/>
                  <a:gd name="T47" fmla="*/ 12 h 92"/>
                  <a:gd name="T48" fmla="*/ 43 w 60"/>
                  <a:gd name="T49" fmla="*/ 15 h 92"/>
                  <a:gd name="T50" fmla="*/ 38 w 60"/>
                  <a:gd name="T51" fmla="*/ 24 h 92"/>
                  <a:gd name="T52" fmla="*/ 36 w 60"/>
                  <a:gd name="T53" fmla="*/ 29 h 92"/>
                  <a:gd name="T54" fmla="*/ 36 w 60"/>
                  <a:gd name="T55" fmla="*/ 33 h 92"/>
                  <a:gd name="T56" fmla="*/ 32 w 60"/>
                  <a:gd name="T57" fmla="*/ 38 h 92"/>
                  <a:gd name="T58" fmla="*/ 26 w 60"/>
                  <a:gd name="T59" fmla="*/ 50 h 92"/>
                  <a:gd name="T60" fmla="*/ 22 w 60"/>
                  <a:gd name="T61" fmla="*/ 54 h 92"/>
                  <a:gd name="T62" fmla="*/ 17 w 60"/>
                  <a:gd name="T63" fmla="*/ 50 h 92"/>
                  <a:gd name="T64" fmla="*/ 12 w 60"/>
                  <a:gd name="T65" fmla="*/ 51 h 92"/>
                  <a:gd name="T66" fmla="*/ 3 w 60"/>
                  <a:gd name="T67" fmla="*/ 59 h 92"/>
                  <a:gd name="T68" fmla="*/ 0 w 60"/>
                  <a:gd name="T69" fmla="*/ 68 h 92"/>
                  <a:gd name="T70" fmla="*/ 4 w 60"/>
                  <a:gd name="T71" fmla="*/ 72 h 92"/>
                  <a:gd name="T72" fmla="*/ 10 w 60"/>
                  <a:gd name="T73" fmla="*/ 74 h 92"/>
                  <a:gd name="T74" fmla="*/ 12 w 60"/>
                  <a:gd name="T75" fmla="*/ 82 h 92"/>
                  <a:gd name="T76" fmla="*/ 11 w 60"/>
                  <a:gd name="T77" fmla="*/ 89 h 92"/>
                  <a:gd name="T78" fmla="*/ 22 w 60"/>
                  <a:gd name="T79" fmla="*/ 89 h 92"/>
                  <a:gd name="T80" fmla="*/ 25 w 60"/>
                  <a:gd name="T81"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92">
                    <a:moveTo>
                      <a:pt x="25" y="88"/>
                    </a:moveTo>
                    <a:cubicBezTo>
                      <a:pt x="25" y="88"/>
                      <a:pt x="44" y="89"/>
                      <a:pt x="47" y="88"/>
                    </a:cubicBezTo>
                    <a:cubicBezTo>
                      <a:pt x="49" y="88"/>
                      <a:pt x="58" y="92"/>
                      <a:pt x="58" y="92"/>
                    </a:cubicBezTo>
                    <a:cubicBezTo>
                      <a:pt x="58" y="92"/>
                      <a:pt x="58" y="88"/>
                      <a:pt x="60" y="85"/>
                    </a:cubicBezTo>
                    <a:cubicBezTo>
                      <a:pt x="59" y="85"/>
                      <a:pt x="59" y="84"/>
                      <a:pt x="59" y="84"/>
                    </a:cubicBezTo>
                    <a:cubicBezTo>
                      <a:pt x="58" y="82"/>
                      <a:pt x="55" y="80"/>
                      <a:pt x="53" y="79"/>
                    </a:cubicBezTo>
                    <a:cubicBezTo>
                      <a:pt x="52" y="77"/>
                      <a:pt x="52" y="76"/>
                      <a:pt x="52" y="76"/>
                    </a:cubicBezTo>
                    <a:cubicBezTo>
                      <a:pt x="52" y="76"/>
                      <a:pt x="52" y="73"/>
                      <a:pt x="50" y="71"/>
                    </a:cubicBezTo>
                    <a:cubicBezTo>
                      <a:pt x="49" y="69"/>
                      <a:pt x="48" y="67"/>
                      <a:pt x="48" y="65"/>
                    </a:cubicBezTo>
                    <a:cubicBezTo>
                      <a:pt x="48" y="62"/>
                      <a:pt x="47" y="60"/>
                      <a:pt x="47" y="58"/>
                    </a:cubicBezTo>
                    <a:cubicBezTo>
                      <a:pt x="47" y="56"/>
                      <a:pt x="50" y="53"/>
                      <a:pt x="51" y="50"/>
                    </a:cubicBezTo>
                    <a:cubicBezTo>
                      <a:pt x="52" y="48"/>
                      <a:pt x="53" y="46"/>
                      <a:pt x="55" y="45"/>
                    </a:cubicBezTo>
                    <a:cubicBezTo>
                      <a:pt x="54" y="44"/>
                      <a:pt x="53" y="42"/>
                      <a:pt x="53" y="39"/>
                    </a:cubicBezTo>
                    <a:cubicBezTo>
                      <a:pt x="52" y="36"/>
                      <a:pt x="49" y="35"/>
                      <a:pt x="46" y="32"/>
                    </a:cubicBezTo>
                    <a:cubicBezTo>
                      <a:pt x="43" y="29"/>
                      <a:pt x="44" y="28"/>
                      <a:pt x="44" y="27"/>
                    </a:cubicBezTo>
                    <a:cubicBezTo>
                      <a:pt x="44" y="25"/>
                      <a:pt x="48" y="25"/>
                      <a:pt x="51" y="26"/>
                    </a:cubicBezTo>
                    <a:cubicBezTo>
                      <a:pt x="54" y="26"/>
                      <a:pt x="55" y="25"/>
                      <a:pt x="54" y="24"/>
                    </a:cubicBezTo>
                    <a:cubicBezTo>
                      <a:pt x="53" y="24"/>
                      <a:pt x="51" y="18"/>
                      <a:pt x="51" y="14"/>
                    </a:cubicBezTo>
                    <a:cubicBezTo>
                      <a:pt x="51" y="11"/>
                      <a:pt x="50" y="9"/>
                      <a:pt x="50" y="7"/>
                    </a:cubicBezTo>
                    <a:cubicBezTo>
                      <a:pt x="50" y="5"/>
                      <a:pt x="47" y="0"/>
                      <a:pt x="45" y="0"/>
                    </a:cubicBezTo>
                    <a:cubicBezTo>
                      <a:pt x="45" y="0"/>
                      <a:pt x="45" y="0"/>
                      <a:pt x="45" y="0"/>
                    </a:cubicBezTo>
                    <a:cubicBezTo>
                      <a:pt x="44" y="1"/>
                      <a:pt x="44" y="3"/>
                      <a:pt x="44" y="4"/>
                    </a:cubicBezTo>
                    <a:cubicBezTo>
                      <a:pt x="44" y="5"/>
                      <a:pt x="46" y="7"/>
                      <a:pt x="47" y="7"/>
                    </a:cubicBezTo>
                    <a:cubicBezTo>
                      <a:pt x="49" y="8"/>
                      <a:pt x="48" y="10"/>
                      <a:pt x="48" y="12"/>
                    </a:cubicBezTo>
                    <a:cubicBezTo>
                      <a:pt x="48" y="14"/>
                      <a:pt x="44" y="14"/>
                      <a:pt x="43" y="15"/>
                    </a:cubicBezTo>
                    <a:cubicBezTo>
                      <a:pt x="42" y="16"/>
                      <a:pt x="38" y="23"/>
                      <a:pt x="38" y="24"/>
                    </a:cubicBezTo>
                    <a:cubicBezTo>
                      <a:pt x="39" y="25"/>
                      <a:pt x="38" y="28"/>
                      <a:pt x="36" y="29"/>
                    </a:cubicBezTo>
                    <a:cubicBezTo>
                      <a:pt x="35" y="29"/>
                      <a:pt x="36" y="32"/>
                      <a:pt x="36" y="33"/>
                    </a:cubicBezTo>
                    <a:cubicBezTo>
                      <a:pt x="36" y="34"/>
                      <a:pt x="32" y="36"/>
                      <a:pt x="32" y="38"/>
                    </a:cubicBezTo>
                    <a:cubicBezTo>
                      <a:pt x="32" y="40"/>
                      <a:pt x="27" y="48"/>
                      <a:pt x="26" y="50"/>
                    </a:cubicBezTo>
                    <a:cubicBezTo>
                      <a:pt x="24" y="53"/>
                      <a:pt x="23" y="56"/>
                      <a:pt x="22" y="54"/>
                    </a:cubicBezTo>
                    <a:cubicBezTo>
                      <a:pt x="22" y="52"/>
                      <a:pt x="18" y="49"/>
                      <a:pt x="17" y="50"/>
                    </a:cubicBezTo>
                    <a:cubicBezTo>
                      <a:pt x="15" y="51"/>
                      <a:pt x="13" y="50"/>
                      <a:pt x="12" y="51"/>
                    </a:cubicBezTo>
                    <a:cubicBezTo>
                      <a:pt x="11" y="51"/>
                      <a:pt x="3" y="59"/>
                      <a:pt x="3" y="59"/>
                    </a:cubicBezTo>
                    <a:cubicBezTo>
                      <a:pt x="3" y="59"/>
                      <a:pt x="2" y="63"/>
                      <a:pt x="0" y="68"/>
                    </a:cubicBezTo>
                    <a:cubicBezTo>
                      <a:pt x="1" y="69"/>
                      <a:pt x="3" y="71"/>
                      <a:pt x="4" y="72"/>
                    </a:cubicBezTo>
                    <a:cubicBezTo>
                      <a:pt x="5" y="75"/>
                      <a:pt x="9" y="73"/>
                      <a:pt x="10" y="74"/>
                    </a:cubicBezTo>
                    <a:cubicBezTo>
                      <a:pt x="11" y="74"/>
                      <a:pt x="13" y="80"/>
                      <a:pt x="12" y="82"/>
                    </a:cubicBezTo>
                    <a:cubicBezTo>
                      <a:pt x="12" y="83"/>
                      <a:pt x="10" y="87"/>
                      <a:pt x="11" y="89"/>
                    </a:cubicBezTo>
                    <a:cubicBezTo>
                      <a:pt x="22" y="89"/>
                      <a:pt x="22" y="89"/>
                      <a:pt x="22" y="89"/>
                    </a:cubicBezTo>
                    <a:lnTo>
                      <a:pt x="25" y="8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27">
                <a:extLst>
                  <a:ext uri="{FF2B5EF4-FFF2-40B4-BE49-F238E27FC236}">
                    <a16:creationId xmlns:a16="http://schemas.microsoft.com/office/drawing/2014/main" id="{C0C25430-6E1D-49CD-9B8B-2D007336412F}"/>
                  </a:ext>
                </a:extLst>
              </p:cNvPr>
              <p:cNvSpPr>
                <a:spLocks/>
              </p:cNvSpPr>
              <p:nvPr/>
            </p:nvSpPr>
            <p:spPr bwMode="auto">
              <a:xfrm>
                <a:off x="4761619" y="3886533"/>
                <a:ext cx="115435" cy="116689"/>
              </a:xfrm>
              <a:custGeom>
                <a:avLst/>
                <a:gdLst>
                  <a:gd name="T0" fmla="*/ 47 w 50"/>
                  <a:gd name="T1" fmla="*/ 43 h 51"/>
                  <a:gd name="T2" fmla="*/ 44 w 50"/>
                  <a:gd name="T3" fmla="*/ 34 h 51"/>
                  <a:gd name="T4" fmla="*/ 47 w 50"/>
                  <a:gd name="T5" fmla="*/ 26 h 51"/>
                  <a:gd name="T6" fmla="*/ 50 w 50"/>
                  <a:gd name="T7" fmla="*/ 21 h 51"/>
                  <a:gd name="T8" fmla="*/ 47 w 50"/>
                  <a:gd name="T9" fmla="*/ 8 h 51"/>
                  <a:gd name="T10" fmla="*/ 46 w 50"/>
                  <a:gd name="T11" fmla="*/ 8 h 51"/>
                  <a:gd name="T12" fmla="*/ 36 w 50"/>
                  <a:gd name="T13" fmla="*/ 9 h 51"/>
                  <a:gd name="T14" fmla="*/ 29 w 50"/>
                  <a:gd name="T15" fmla="*/ 5 h 51"/>
                  <a:gd name="T16" fmla="*/ 23 w 50"/>
                  <a:gd name="T17" fmla="*/ 3 h 51"/>
                  <a:gd name="T18" fmla="*/ 20 w 50"/>
                  <a:gd name="T19" fmla="*/ 2 h 51"/>
                  <a:gd name="T20" fmla="*/ 16 w 50"/>
                  <a:gd name="T21" fmla="*/ 3 h 51"/>
                  <a:gd name="T22" fmla="*/ 12 w 50"/>
                  <a:gd name="T23" fmla="*/ 5 h 51"/>
                  <a:gd name="T24" fmla="*/ 8 w 50"/>
                  <a:gd name="T25" fmla="*/ 4 h 51"/>
                  <a:gd name="T26" fmla="*/ 5 w 50"/>
                  <a:gd name="T27" fmla="*/ 4 h 51"/>
                  <a:gd name="T28" fmla="*/ 5 w 50"/>
                  <a:gd name="T29" fmla="*/ 11 h 51"/>
                  <a:gd name="T30" fmla="*/ 6 w 50"/>
                  <a:gd name="T31" fmla="*/ 15 h 51"/>
                  <a:gd name="T32" fmla="*/ 8 w 50"/>
                  <a:gd name="T33" fmla="*/ 20 h 51"/>
                  <a:gd name="T34" fmla="*/ 4 w 50"/>
                  <a:gd name="T35" fmla="*/ 20 h 51"/>
                  <a:gd name="T36" fmla="*/ 5 w 50"/>
                  <a:gd name="T37" fmla="*/ 25 h 51"/>
                  <a:gd name="T38" fmla="*/ 2 w 50"/>
                  <a:gd name="T39" fmla="*/ 29 h 51"/>
                  <a:gd name="T40" fmla="*/ 1 w 50"/>
                  <a:gd name="T41" fmla="*/ 35 h 51"/>
                  <a:gd name="T42" fmla="*/ 4 w 50"/>
                  <a:gd name="T43" fmla="*/ 38 h 51"/>
                  <a:gd name="T44" fmla="*/ 10 w 50"/>
                  <a:gd name="T45" fmla="*/ 44 h 51"/>
                  <a:gd name="T46" fmla="*/ 8 w 50"/>
                  <a:gd name="T47" fmla="*/ 51 h 51"/>
                  <a:gd name="T48" fmla="*/ 32 w 50"/>
                  <a:gd name="T49" fmla="*/ 46 h 51"/>
                  <a:gd name="T50" fmla="*/ 47 w 50"/>
                  <a:gd name="T51" fmla="*/ 47 h 51"/>
                  <a:gd name="T52" fmla="*/ 47 w 50"/>
                  <a:gd name="T53"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51">
                    <a:moveTo>
                      <a:pt x="47" y="43"/>
                    </a:moveTo>
                    <a:cubicBezTo>
                      <a:pt x="46" y="42"/>
                      <a:pt x="44" y="35"/>
                      <a:pt x="44" y="34"/>
                    </a:cubicBezTo>
                    <a:cubicBezTo>
                      <a:pt x="44" y="33"/>
                      <a:pt x="47" y="28"/>
                      <a:pt x="47" y="26"/>
                    </a:cubicBezTo>
                    <a:cubicBezTo>
                      <a:pt x="47" y="24"/>
                      <a:pt x="50" y="23"/>
                      <a:pt x="50" y="21"/>
                    </a:cubicBezTo>
                    <a:cubicBezTo>
                      <a:pt x="50" y="19"/>
                      <a:pt x="49" y="13"/>
                      <a:pt x="47" y="8"/>
                    </a:cubicBezTo>
                    <a:cubicBezTo>
                      <a:pt x="47" y="8"/>
                      <a:pt x="46" y="8"/>
                      <a:pt x="46" y="8"/>
                    </a:cubicBezTo>
                    <a:cubicBezTo>
                      <a:pt x="44" y="6"/>
                      <a:pt x="38" y="6"/>
                      <a:pt x="36" y="9"/>
                    </a:cubicBezTo>
                    <a:cubicBezTo>
                      <a:pt x="34" y="11"/>
                      <a:pt x="30" y="7"/>
                      <a:pt x="29" y="5"/>
                    </a:cubicBezTo>
                    <a:cubicBezTo>
                      <a:pt x="29" y="4"/>
                      <a:pt x="25" y="2"/>
                      <a:pt x="23" y="3"/>
                    </a:cubicBezTo>
                    <a:cubicBezTo>
                      <a:pt x="21" y="5"/>
                      <a:pt x="20" y="4"/>
                      <a:pt x="20" y="2"/>
                    </a:cubicBezTo>
                    <a:cubicBezTo>
                      <a:pt x="20" y="0"/>
                      <a:pt x="17" y="1"/>
                      <a:pt x="16" y="3"/>
                    </a:cubicBezTo>
                    <a:cubicBezTo>
                      <a:pt x="16" y="5"/>
                      <a:pt x="13" y="6"/>
                      <a:pt x="12" y="5"/>
                    </a:cubicBezTo>
                    <a:cubicBezTo>
                      <a:pt x="11" y="4"/>
                      <a:pt x="9" y="2"/>
                      <a:pt x="8" y="4"/>
                    </a:cubicBezTo>
                    <a:cubicBezTo>
                      <a:pt x="7" y="5"/>
                      <a:pt x="6" y="5"/>
                      <a:pt x="5" y="4"/>
                    </a:cubicBezTo>
                    <a:cubicBezTo>
                      <a:pt x="4" y="7"/>
                      <a:pt x="4" y="10"/>
                      <a:pt x="5" y="11"/>
                    </a:cubicBezTo>
                    <a:cubicBezTo>
                      <a:pt x="6" y="12"/>
                      <a:pt x="7" y="14"/>
                      <a:pt x="6" y="15"/>
                    </a:cubicBezTo>
                    <a:cubicBezTo>
                      <a:pt x="6" y="16"/>
                      <a:pt x="9" y="18"/>
                      <a:pt x="8" y="20"/>
                    </a:cubicBezTo>
                    <a:cubicBezTo>
                      <a:pt x="6" y="21"/>
                      <a:pt x="5" y="18"/>
                      <a:pt x="4" y="20"/>
                    </a:cubicBezTo>
                    <a:cubicBezTo>
                      <a:pt x="3" y="22"/>
                      <a:pt x="6" y="24"/>
                      <a:pt x="5" y="25"/>
                    </a:cubicBezTo>
                    <a:cubicBezTo>
                      <a:pt x="4" y="26"/>
                      <a:pt x="2" y="27"/>
                      <a:pt x="2" y="29"/>
                    </a:cubicBezTo>
                    <a:cubicBezTo>
                      <a:pt x="3" y="32"/>
                      <a:pt x="3" y="34"/>
                      <a:pt x="1" y="35"/>
                    </a:cubicBezTo>
                    <a:cubicBezTo>
                      <a:pt x="0" y="36"/>
                      <a:pt x="2" y="36"/>
                      <a:pt x="4" y="38"/>
                    </a:cubicBezTo>
                    <a:cubicBezTo>
                      <a:pt x="7" y="39"/>
                      <a:pt x="11" y="41"/>
                      <a:pt x="10" y="44"/>
                    </a:cubicBezTo>
                    <a:cubicBezTo>
                      <a:pt x="10" y="46"/>
                      <a:pt x="9" y="47"/>
                      <a:pt x="8" y="51"/>
                    </a:cubicBezTo>
                    <a:cubicBezTo>
                      <a:pt x="13" y="51"/>
                      <a:pt x="22" y="48"/>
                      <a:pt x="32" y="46"/>
                    </a:cubicBezTo>
                    <a:cubicBezTo>
                      <a:pt x="38" y="45"/>
                      <a:pt x="43" y="46"/>
                      <a:pt x="47" y="47"/>
                    </a:cubicBezTo>
                    <a:cubicBezTo>
                      <a:pt x="48" y="45"/>
                      <a:pt x="48" y="44"/>
                      <a:pt x="47" y="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28">
                <a:extLst>
                  <a:ext uri="{FF2B5EF4-FFF2-40B4-BE49-F238E27FC236}">
                    <a16:creationId xmlns:a16="http://schemas.microsoft.com/office/drawing/2014/main" id="{BC0F3890-7774-4285-B53B-4370ACD070DC}"/>
                  </a:ext>
                </a:extLst>
              </p:cNvPr>
              <p:cNvSpPr>
                <a:spLocks/>
              </p:cNvSpPr>
              <p:nvPr/>
            </p:nvSpPr>
            <p:spPr bwMode="auto">
              <a:xfrm>
                <a:off x="4863252" y="3879004"/>
                <a:ext cx="77793" cy="120454"/>
              </a:xfrm>
              <a:custGeom>
                <a:avLst/>
                <a:gdLst>
                  <a:gd name="T0" fmla="*/ 29 w 34"/>
                  <a:gd name="T1" fmla="*/ 22 h 52"/>
                  <a:gd name="T2" fmla="*/ 29 w 34"/>
                  <a:gd name="T3" fmla="*/ 10 h 52"/>
                  <a:gd name="T4" fmla="*/ 27 w 34"/>
                  <a:gd name="T5" fmla="*/ 5 h 52"/>
                  <a:gd name="T6" fmla="*/ 25 w 34"/>
                  <a:gd name="T7" fmla="*/ 0 h 52"/>
                  <a:gd name="T8" fmla="*/ 23 w 34"/>
                  <a:gd name="T9" fmla="*/ 2 h 52"/>
                  <a:gd name="T10" fmla="*/ 3 w 34"/>
                  <a:gd name="T11" fmla="*/ 2 h 52"/>
                  <a:gd name="T12" fmla="*/ 4 w 34"/>
                  <a:gd name="T13" fmla="*/ 10 h 52"/>
                  <a:gd name="T14" fmla="*/ 3 w 34"/>
                  <a:gd name="T15" fmla="*/ 11 h 52"/>
                  <a:gd name="T16" fmla="*/ 6 w 34"/>
                  <a:gd name="T17" fmla="*/ 24 h 52"/>
                  <a:gd name="T18" fmla="*/ 3 w 34"/>
                  <a:gd name="T19" fmla="*/ 29 h 52"/>
                  <a:gd name="T20" fmla="*/ 0 w 34"/>
                  <a:gd name="T21" fmla="*/ 37 h 52"/>
                  <a:gd name="T22" fmla="*/ 3 w 34"/>
                  <a:gd name="T23" fmla="*/ 46 h 52"/>
                  <a:gd name="T24" fmla="*/ 3 w 34"/>
                  <a:gd name="T25" fmla="*/ 50 h 52"/>
                  <a:gd name="T26" fmla="*/ 9 w 34"/>
                  <a:gd name="T27" fmla="*/ 52 h 52"/>
                  <a:gd name="T28" fmla="*/ 25 w 34"/>
                  <a:gd name="T29" fmla="*/ 46 h 52"/>
                  <a:gd name="T30" fmla="*/ 34 w 34"/>
                  <a:gd name="T31" fmla="*/ 42 h 52"/>
                  <a:gd name="T32" fmla="*/ 31 w 34"/>
                  <a:gd name="T33" fmla="*/ 33 h 52"/>
                  <a:gd name="T34" fmla="*/ 29 w 34"/>
                  <a:gd name="T3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2">
                    <a:moveTo>
                      <a:pt x="29" y="22"/>
                    </a:moveTo>
                    <a:cubicBezTo>
                      <a:pt x="28" y="19"/>
                      <a:pt x="29" y="13"/>
                      <a:pt x="29" y="10"/>
                    </a:cubicBezTo>
                    <a:cubicBezTo>
                      <a:pt x="29" y="8"/>
                      <a:pt x="28" y="6"/>
                      <a:pt x="27" y="5"/>
                    </a:cubicBezTo>
                    <a:cubicBezTo>
                      <a:pt x="26" y="5"/>
                      <a:pt x="26" y="3"/>
                      <a:pt x="25" y="0"/>
                    </a:cubicBezTo>
                    <a:cubicBezTo>
                      <a:pt x="24" y="1"/>
                      <a:pt x="24" y="3"/>
                      <a:pt x="23" y="2"/>
                    </a:cubicBezTo>
                    <a:cubicBezTo>
                      <a:pt x="23" y="1"/>
                      <a:pt x="4" y="0"/>
                      <a:pt x="3" y="2"/>
                    </a:cubicBezTo>
                    <a:cubicBezTo>
                      <a:pt x="2" y="3"/>
                      <a:pt x="5" y="8"/>
                      <a:pt x="4" y="10"/>
                    </a:cubicBezTo>
                    <a:cubicBezTo>
                      <a:pt x="4" y="11"/>
                      <a:pt x="4" y="11"/>
                      <a:pt x="3" y="11"/>
                    </a:cubicBezTo>
                    <a:cubicBezTo>
                      <a:pt x="5" y="16"/>
                      <a:pt x="6" y="22"/>
                      <a:pt x="6" y="24"/>
                    </a:cubicBezTo>
                    <a:cubicBezTo>
                      <a:pt x="6" y="26"/>
                      <a:pt x="3" y="27"/>
                      <a:pt x="3" y="29"/>
                    </a:cubicBezTo>
                    <a:cubicBezTo>
                      <a:pt x="3" y="31"/>
                      <a:pt x="0" y="36"/>
                      <a:pt x="0" y="37"/>
                    </a:cubicBezTo>
                    <a:cubicBezTo>
                      <a:pt x="0" y="38"/>
                      <a:pt x="2" y="45"/>
                      <a:pt x="3" y="46"/>
                    </a:cubicBezTo>
                    <a:cubicBezTo>
                      <a:pt x="4" y="47"/>
                      <a:pt x="4" y="48"/>
                      <a:pt x="3" y="50"/>
                    </a:cubicBezTo>
                    <a:cubicBezTo>
                      <a:pt x="7" y="51"/>
                      <a:pt x="9" y="52"/>
                      <a:pt x="9" y="52"/>
                    </a:cubicBezTo>
                    <a:cubicBezTo>
                      <a:pt x="11" y="52"/>
                      <a:pt x="21" y="48"/>
                      <a:pt x="25" y="46"/>
                    </a:cubicBezTo>
                    <a:cubicBezTo>
                      <a:pt x="28" y="44"/>
                      <a:pt x="32" y="43"/>
                      <a:pt x="34" y="42"/>
                    </a:cubicBezTo>
                    <a:cubicBezTo>
                      <a:pt x="33" y="39"/>
                      <a:pt x="31" y="35"/>
                      <a:pt x="31" y="33"/>
                    </a:cubicBezTo>
                    <a:cubicBezTo>
                      <a:pt x="31" y="28"/>
                      <a:pt x="30" y="24"/>
                      <a:pt x="29"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29">
                <a:extLst>
                  <a:ext uri="{FF2B5EF4-FFF2-40B4-BE49-F238E27FC236}">
                    <a16:creationId xmlns:a16="http://schemas.microsoft.com/office/drawing/2014/main" id="{575CECD2-8A40-4478-9071-E8AC630159C6}"/>
                  </a:ext>
                </a:extLst>
              </p:cNvPr>
              <p:cNvSpPr>
                <a:spLocks/>
              </p:cNvSpPr>
              <p:nvPr/>
            </p:nvSpPr>
            <p:spPr bwMode="auto">
              <a:xfrm>
                <a:off x="4641165" y="3848891"/>
                <a:ext cx="140529" cy="106652"/>
              </a:xfrm>
              <a:custGeom>
                <a:avLst/>
                <a:gdLst>
                  <a:gd name="T0" fmla="*/ 20 w 61"/>
                  <a:gd name="T1" fmla="*/ 25 h 46"/>
                  <a:gd name="T2" fmla="*/ 24 w 61"/>
                  <a:gd name="T3" fmla="*/ 24 h 46"/>
                  <a:gd name="T4" fmla="*/ 30 w 61"/>
                  <a:gd name="T5" fmla="*/ 23 h 46"/>
                  <a:gd name="T6" fmla="*/ 37 w 61"/>
                  <a:gd name="T7" fmla="*/ 31 h 46"/>
                  <a:gd name="T8" fmla="*/ 38 w 61"/>
                  <a:gd name="T9" fmla="*/ 35 h 46"/>
                  <a:gd name="T10" fmla="*/ 38 w 61"/>
                  <a:gd name="T11" fmla="*/ 36 h 46"/>
                  <a:gd name="T12" fmla="*/ 44 w 61"/>
                  <a:gd name="T13" fmla="*/ 35 h 46"/>
                  <a:gd name="T14" fmla="*/ 46 w 61"/>
                  <a:gd name="T15" fmla="*/ 42 h 46"/>
                  <a:gd name="T16" fmla="*/ 50 w 61"/>
                  <a:gd name="T17" fmla="*/ 45 h 46"/>
                  <a:gd name="T18" fmla="*/ 53 w 61"/>
                  <a:gd name="T19" fmla="*/ 42 h 46"/>
                  <a:gd name="T20" fmla="*/ 55 w 61"/>
                  <a:gd name="T21" fmla="*/ 43 h 46"/>
                  <a:gd name="T22" fmla="*/ 57 w 61"/>
                  <a:gd name="T23" fmla="*/ 41 h 46"/>
                  <a:gd name="T24" fmla="*/ 56 w 61"/>
                  <a:gd name="T25" fmla="*/ 36 h 46"/>
                  <a:gd name="T26" fmla="*/ 60 w 61"/>
                  <a:gd name="T27" fmla="*/ 36 h 46"/>
                  <a:gd name="T28" fmla="*/ 58 w 61"/>
                  <a:gd name="T29" fmla="*/ 31 h 46"/>
                  <a:gd name="T30" fmla="*/ 57 w 61"/>
                  <a:gd name="T31" fmla="*/ 27 h 46"/>
                  <a:gd name="T32" fmla="*/ 57 w 61"/>
                  <a:gd name="T33" fmla="*/ 20 h 46"/>
                  <a:gd name="T34" fmla="*/ 56 w 61"/>
                  <a:gd name="T35" fmla="*/ 19 h 46"/>
                  <a:gd name="T36" fmla="*/ 54 w 61"/>
                  <a:gd name="T37" fmla="*/ 15 h 46"/>
                  <a:gd name="T38" fmla="*/ 54 w 61"/>
                  <a:gd name="T39" fmla="*/ 12 h 46"/>
                  <a:gd name="T40" fmla="*/ 51 w 61"/>
                  <a:gd name="T41" fmla="*/ 8 h 46"/>
                  <a:gd name="T42" fmla="*/ 48 w 61"/>
                  <a:gd name="T43" fmla="*/ 2 h 46"/>
                  <a:gd name="T44" fmla="*/ 42 w 61"/>
                  <a:gd name="T45" fmla="*/ 6 h 46"/>
                  <a:gd name="T46" fmla="*/ 37 w 61"/>
                  <a:gd name="T47" fmla="*/ 6 h 46"/>
                  <a:gd name="T48" fmla="*/ 32 w 61"/>
                  <a:gd name="T49" fmla="*/ 6 h 46"/>
                  <a:gd name="T50" fmla="*/ 30 w 61"/>
                  <a:gd name="T51" fmla="*/ 4 h 46"/>
                  <a:gd name="T52" fmla="*/ 30 w 61"/>
                  <a:gd name="T53" fmla="*/ 3 h 46"/>
                  <a:gd name="T54" fmla="*/ 29 w 61"/>
                  <a:gd name="T55" fmla="*/ 3 h 46"/>
                  <a:gd name="T56" fmla="*/ 17 w 61"/>
                  <a:gd name="T57" fmla="*/ 3 h 46"/>
                  <a:gd name="T58" fmla="*/ 12 w 61"/>
                  <a:gd name="T59" fmla="*/ 0 h 46"/>
                  <a:gd name="T60" fmla="*/ 10 w 61"/>
                  <a:gd name="T61" fmla="*/ 4 h 46"/>
                  <a:gd name="T62" fmla="*/ 10 w 61"/>
                  <a:gd name="T63" fmla="*/ 8 h 46"/>
                  <a:gd name="T64" fmla="*/ 7 w 61"/>
                  <a:gd name="T65" fmla="*/ 9 h 46"/>
                  <a:gd name="T66" fmla="*/ 1 w 61"/>
                  <a:gd name="T67" fmla="*/ 13 h 46"/>
                  <a:gd name="T68" fmla="*/ 0 w 61"/>
                  <a:gd name="T69" fmla="*/ 14 h 46"/>
                  <a:gd name="T70" fmla="*/ 6 w 61"/>
                  <a:gd name="T71" fmla="*/ 21 h 46"/>
                  <a:gd name="T72" fmla="*/ 15 w 61"/>
                  <a:gd name="T73" fmla="*/ 31 h 46"/>
                  <a:gd name="T74" fmla="*/ 20 w 61"/>
                  <a:gd name="T75"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46">
                    <a:moveTo>
                      <a:pt x="20" y="25"/>
                    </a:moveTo>
                    <a:cubicBezTo>
                      <a:pt x="20" y="23"/>
                      <a:pt x="22" y="23"/>
                      <a:pt x="24" y="24"/>
                    </a:cubicBezTo>
                    <a:cubicBezTo>
                      <a:pt x="26" y="24"/>
                      <a:pt x="28" y="23"/>
                      <a:pt x="30" y="23"/>
                    </a:cubicBezTo>
                    <a:cubicBezTo>
                      <a:pt x="32" y="23"/>
                      <a:pt x="37" y="29"/>
                      <a:pt x="37" y="31"/>
                    </a:cubicBezTo>
                    <a:cubicBezTo>
                      <a:pt x="37" y="32"/>
                      <a:pt x="37" y="34"/>
                      <a:pt x="38" y="35"/>
                    </a:cubicBezTo>
                    <a:cubicBezTo>
                      <a:pt x="38" y="36"/>
                      <a:pt x="38" y="36"/>
                      <a:pt x="38" y="36"/>
                    </a:cubicBezTo>
                    <a:cubicBezTo>
                      <a:pt x="41" y="35"/>
                      <a:pt x="43" y="35"/>
                      <a:pt x="44" y="35"/>
                    </a:cubicBezTo>
                    <a:cubicBezTo>
                      <a:pt x="45" y="35"/>
                      <a:pt x="46" y="39"/>
                      <a:pt x="46" y="42"/>
                    </a:cubicBezTo>
                    <a:cubicBezTo>
                      <a:pt x="46" y="44"/>
                      <a:pt x="49" y="46"/>
                      <a:pt x="50" y="45"/>
                    </a:cubicBezTo>
                    <a:cubicBezTo>
                      <a:pt x="51" y="43"/>
                      <a:pt x="53" y="41"/>
                      <a:pt x="53" y="42"/>
                    </a:cubicBezTo>
                    <a:cubicBezTo>
                      <a:pt x="53" y="43"/>
                      <a:pt x="54" y="43"/>
                      <a:pt x="55" y="43"/>
                    </a:cubicBezTo>
                    <a:cubicBezTo>
                      <a:pt x="55" y="42"/>
                      <a:pt x="56" y="42"/>
                      <a:pt x="57" y="41"/>
                    </a:cubicBezTo>
                    <a:cubicBezTo>
                      <a:pt x="58" y="40"/>
                      <a:pt x="55" y="38"/>
                      <a:pt x="56" y="36"/>
                    </a:cubicBezTo>
                    <a:cubicBezTo>
                      <a:pt x="57" y="34"/>
                      <a:pt x="58" y="37"/>
                      <a:pt x="60" y="36"/>
                    </a:cubicBezTo>
                    <a:cubicBezTo>
                      <a:pt x="61" y="34"/>
                      <a:pt x="58" y="32"/>
                      <a:pt x="58" y="31"/>
                    </a:cubicBezTo>
                    <a:cubicBezTo>
                      <a:pt x="59" y="30"/>
                      <a:pt x="58" y="28"/>
                      <a:pt x="57" y="27"/>
                    </a:cubicBezTo>
                    <a:cubicBezTo>
                      <a:pt x="56" y="26"/>
                      <a:pt x="56" y="23"/>
                      <a:pt x="57" y="20"/>
                    </a:cubicBezTo>
                    <a:cubicBezTo>
                      <a:pt x="56" y="20"/>
                      <a:pt x="56" y="20"/>
                      <a:pt x="56" y="19"/>
                    </a:cubicBezTo>
                    <a:cubicBezTo>
                      <a:pt x="55" y="18"/>
                      <a:pt x="56" y="15"/>
                      <a:pt x="54" y="15"/>
                    </a:cubicBezTo>
                    <a:cubicBezTo>
                      <a:pt x="52" y="15"/>
                      <a:pt x="52" y="12"/>
                      <a:pt x="54" y="12"/>
                    </a:cubicBezTo>
                    <a:cubicBezTo>
                      <a:pt x="55" y="11"/>
                      <a:pt x="51" y="10"/>
                      <a:pt x="51" y="8"/>
                    </a:cubicBezTo>
                    <a:cubicBezTo>
                      <a:pt x="51" y="6"/>
                      <a:pt x="49" y="2"/>
                      <a:pt x="48" y="2"/>
                    </a:cubicBezTo>
                    <a:cubicBezTo>
                      <a:pt x="47" y="2"/>
                      <a:pt x="44" y="6"/>
                      <a:pt x="42" y="6"/>
                    </a:cubicBezTo>
                    <a:cubicBezTo>
                      <a:pt x="41" y="6"/>
                      <a:pt x="38" y="3"/>
                      <a:pt x="37" y="6"/>
                    </a:cubicBezTo>
                    <a:cubicBezTo>
                      <a:pt x="36" y="8"/>
                      <a:pt x="34" y="5"/>
                      <a:pt x="32" y="6"/>
                    </a:cubicBezTo>
                    <a:cubicBezTo>
                      <a:pt x="31" y="8"/>
                      <a:pt x="30" y="4"/>
                      <a:pt x="30" y="4"/>
                    </a:cubicBezTo>
                    <a:cubicBezTo>
                      <a:pt x="30" y="4"/>
                      <a:pt x="30" y="4"/>
                      <a:pt x="30" y="3"/>
                    </a:cubicBezTo>
                    <a:cubicBezTo>
                      <a:pt x="30" y="3"/>
                      <a:pt x="29" y="3"/>
                      <a:pt x="29" y="3"/>
                    </a:cubicBezTo>
                    <a:cubicBezTo>
                      <a:pt x="25" y="5"/>
                      <a:pt x="18" y="4"/>
                      <a:pt x="17" y="3"/>
                    </a:cubicBezTo>
                    <a:cubicBezTo>
                      <a:pt x="17" y="1"/>
                      <a:pt x="12" y="0"/>
                      <a:pt x="12" y="0"/>
                    </a:cubicBezTo>
                    <a:cubicBezTo>
                      <a:pt x="12" y="0"/>
                      <a:pt x="12" y="3"/>
                      <a:pt x="10" y="4"/>
                    </a:cubicBezTo>
                    <a:cubicBezTo>
                      <a:pt x="8" y="5"/>
                      <a:pt x="10" y="7"/>
                      <a:pt x="10" y="8"/>
                    </a:cubicBezTo>
                    <a:cubicBezTo>
                      <a:pt x="10" y="8"/>
                      <a:pt x="9" y="10"/>
                      <a:pt x="7" y="9"/>
                    </a:cubicBezTo>
                    <a:cubicBezTo>
                      <a:pt x="6" y="8"/>
                      <a:pt x="3" y="12"/>
                      <a:pt x="1" y="13"/>
                    </a:cubicBezTo>
                    <a:cubicBezTo>
                      <a:pt x="1" y="13"/>
                      <a:pt x="0" y="13"/>
                      <a:pt x="0" y="14"/>
                    </a:cubicBezTo>
                    <a:cubicBezTo>
                      <a:pt x="3" y="16"/>
                      <a:pt x="2" y="18"/>
                      <a:pt x="6" y="21"/>
                    </a:cubicBezTo>
                    <a:cubicBezTo>
                      <a:pt x="9" y="23"/>
                      <a:pt x="13" y="26"/>
                      <a:pt x="15" y="31"/>
                    </a:cubicBezTo>
                    <a:cubicBezTo>
                      <a:pt x="17" y="29"/>
                      <a:pt x="20" y="26"/>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30">
                <a:extLst>
                  <a:ext uri="{FF2B5EF4-FFF2-40B4-BE49-F238E27FC236}">
                    <a16:creationId xmlns:a16="http://schemas.microsoft.com/office/drawing/2014/main" id="{780996E7-D27F-4BF3-B82D-7BBE9CF9CDFE}"/>
                  </a:ext>
                </a:extLst>
              </p:cNvPr>
              <p:cNvSpPr>
                <a:spLocks/>
              </p:cNvSpPr>
              <p:nvPr/>
            </p:nvSpPr>
            <p:spPr bwMode="auto">
              <a:xfrm>
                <a:off x="4708920" y="3929193"/>
                <a:ext cx="77793" cy="74029"/>
              </a:xfrm>
              <a:custGeom>
                <a:avLst/>
                <a:gdLst>
                  <a:gd name="T0" fmla="*/ 27 w 34"/>
                  <a:gd name="T1" fmla="*/ 19 h 32"/>
                  <a:gd name="T2" fmla="*/ 24 w 34"/>
                  <a:gd name="T3" fmla="*/ 16 h 32"/>
                  <a:gd name="T4" fmla="*/ 25 w 34"/>
                  <a:gd name="T5" fmla="*/ 10 h 32"/>
                  <a:gd name="T6" fmla="*/ 26 w 34"/>
                  <a:gd name="T7" fmla="*/ 8 h 32"/>
                  <a:gd name="T8" fmla="*/ 24 w 34"/>
                  <a:gd name="T9" fmla="*/ 7 h 32"/>
                  <a:gd name="T10" fmla="*/ 21 w 34"/>
                  <a:gd name="T11" fmla="*/ 10 h 32"/>
                  <a:gd name="T12" fmla="*/ 17 w 34"/>
                  <a:gd name="T13" fmla="*/ 7 h 32"/>
                  <a:gd name="T14" fmla="*/ 15 w 34"/>
                  <a:gd name="T15" fmla="*/ 0 h 32"/>
                  <a:gd name="T16" fmla="*/ 9 w 34"/>
                  <a:gd name="T17" fmla="*/ 1 h 32"/>
                  <a:gd name="T18" fmla="*/ 8 w 34"/>
                  <a:gd name="T19" fmla="*/ 5 h 32"/>
                  <a:gd name="T20" fmla="*/ 2 w 34"/>
                  <a:gd name="T21" fmla="*/ 10 h 32"/>
                  <a:gd name="T22" fmla="*/ 0 w 34"/>
                  <a:gd name="T23" fmla="*/ 13 h 32"/>
                  <a:gd name="T24" fmla="*/ 10 w 34"/>
                  <a:gd name="T25" fmla="*/ 20 h 32"/>
                  <a:gd name="T26" fmla="*/ 29 w 34"/>
                  <a:gd name="T27" fmla="*/ 32 h 32"/>
                  <a:gd name="T28" fmla="*/ 31 w 34"/>
                  <a:gd name="T29" fmla="*/ 32 h 32"/>
                  <a:gd name="T30" fmla="*/ 33 w 34"/>
                  <a:gd name="T31" fmla="*/ 25 h 32"/>
                  <a:gd name="T32" fmla="*/ 27 w 34"/>
                  <a:gd name="T3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2">
                    <a:moveTo>
                      <a:pt x="27" y="19"/>
                    </a:moveTo>
                    <a:cubicBezTo>
                      <a:pt x="25" y="17"/>
                      <a:pt x="23" y="17"/>
                      <a:pt x="24" y="16"/>
                    </a:cubicBezTo>
                    <a:cubicBezTo>
                      <a:pt x="26" y="15"/>
                      <a:pt x="26" y="13"/>
                      <a:pt x="25" y="10"/>
                    </a:cubicBezTo>
                    <a:cubicBezTo>
                      <a:pt x="25" y="9"/>
                      <a:pt x="25" y="9"/>
                      <a:pt x="26" y="8"/>
                    </a:cubicBezTo>
                    <a:cubicBezTo>
                      <a:pt x="25" y="8"/>
                      <a:pt x="24" y="8"/>
                      <a:pt x="24" y="7"/>
                    </a:cubicBezTo>
                    <a:cubicBezTo>
                      <a:pt x="24" y="6"/>
                      <a:pt x="22" y="8"/>
                      <a:pt x="21" y="10"/>
                    </a:cubicBezTo>
                    <a:cubicBezTo>
                      <a:pt x="20" y="11"/>
                      <a:pt x="17" y="9"/>
                      <a:pt x="17" y="7"/>
                    </a:cubicBezTo>
                    <a:cubicBezTo>
                      <a:pt x="17" y="4"/>
                      <a:pt x="16" y="0"/>
                      <a:pt x="15" y="0"/>
                    </a:cubicBezTo>
                    <a:cubicBezTo>
                      <a:pt x="14" y="0"/>
                      <a:pt x="12" y="0"/>
                      <a:pt x="9" y="1"/>
                    </a:cubicBezTo>
                    <a:cubicBezTo>
                      <a:pt x="9" y="2"/>
                      <a:pt x="8" y="4"/>
                      <a:pt x="8" y="5"/>
                    </a:cubicBezTo>
                    <a:cubicBezTo>
                      <a:pt x="8" y="7"/>
                      <a:pt x="3" y="9"/>
                      <a:pt x="2" y="10"/>
                    </a:cubicBezTo>
                    <a:cubicBezTo>
                      <a:pt x="1" y="11"/>
                      <a:pt x="0" y="12"/>
                      <a:pt x="0" y="13"/>
                    </a:cubicBezTo>
                    <a:cubicBezTo>
                      <a:pt x="3" y="15"/>
                      <a:pt x="7" y="18"/>
                      <a:pt x="10" y="20"/>
                    </a:cubicBezTo>
                    <a:cubicBezTo>
                      <a:pt x="16" y="24"/>
                      <a:pt x="25" y="30"/>
                      <a:pt x="29" y="32"/>
                    </a:cubicBezTo>
                    <a:cubicBezTo>
                      <a:pt x="30" y="32"/>
                      <a:pt x="30" y="32"/>
                      <a:pt x="31" y="32"/>
                    </a:cubicBezTo>
                    <a:cubicBezTo>
                      <a:pt x="32" y="28"/>
                      <a:pt x="33" y="27"/>
                      <a:pt x="33" y="25"/>
                    </a:cubicBezTo>
                    <a:cubicBezTo>
                      <a:pt x="34" y="22"/>
                      <a:pt x="30" y="20"/>
                      <a:pt x="27"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31">
                <a:extLst>
                  <a:ext uri="{FF2B5EF4-FFF2-40B4-BE49-F238E27FC236}">
                    <a16:creationId xmlns:a16="http://schemas.microsoft.com/office/drawing/2014/main" id="{18725BD7-A584-4D10-8C40-E21BC348F4B9}"/>
                  </a:ext>
                </a:extLst>
              </p:cNvPr>
              <p:cNvSpPr>
                <a:spLocks/>
              </p:cNvSpPr>
              <p:nvPr/>
            </p:nvSpPr>
            <p:spPr bwMode="auto">
              <a:xfrm>
                <a:off x="4676298" y="3901589"/>
                <a:ext cx="52698" cy="57717"/>
              </a:xfrm>
              <a:custGeom>
                <a:avLst/>
                <a:gdLst>
                  <a:gd name="T0" fmla="*/ 22 w 23"/>
                  <a:gd name="T1" fmla="*/ 17 h 25"/>
                  <a:gd name="T2" fmla="*/ 23 w 23"/>
                  <a:gd name="T3" fmla="*/ 12 h 25"/>
                  <a:gd name="T4" fmla="*/ 22 w 23"/>
                  <a:gd name="T5" fmla="*/ 8 h 25"/>
                  <a:gd name="T6" fmla="*/ 15 w 23"/>
                  <a:gd name="T7" fmla="*/ 0 h 25"/>
                  <a:gd name="T8" fmla="*/ 9 w 23"/>
                  <a:gd name="T9" fmla="*/ 1 h 25"/>
                  <a:gd name="T10" fmla="*/ 5 w 23"/>
                  <a:gd name="T11" fmla="*/ 2 h 25"/>
                  <a:gd name="T12" fmla="*/ 0 w 23"/>
                  <a:gd name="T13" fmla="*/ 8 h 25"/>
                  <a:gd name="T14" fmla="*/ 1 w 23"/>
                  <a:gd name="T15" fmla="*/ 11 h 25"/>
                  <a:gd name="T16" fmla="*/ 7 w 23"/>
                  <a:gd name="T17" fmla="*/ 21 h 25"/>
                  <a:gd name="T18" fmla="*/ 14 w 23"/>
                  <a:gd name="T19" fmla="*/ 25 h 25"/>
                  <a:gd name="T20" fmla="*/ 16 w 23"/>
                  <a:gd name="T21" fmla="*/ 22 h 25"/>
                  <a:gd name="T22" fmla="*/ 22 w 23"/>
                  <a:gd name="T23"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22" y="17"/>
                    </a:moveTo>
                    <a:cubicBezTo>
                      <a:pt x="22" y="15"/>
                      <a:pt x="23" y="14"/>
                      <a:pt x="23" y="12"/>
                    </a:cubicBezTo>
                    <a:cubicBezTo>
                      <a:pt x="22" y="11"/>
                      <a:pt x="22" y="9"/>
                      <a:pt x="22" y="8"/>
                    </a:cubicBezTo>
                    <a:cubicBezTo>
                      <a:pt x="22" y="6"/>
                      <a:pt x="17" y="0"/>
                      <a:pt x="15" y="0"/>
                    </a:cubicBezTo>
                    <a:cubicBezTo>
                      <a:pt x="13" y="0"/>
                      <a:pt x="11" y="1"/>
                      <a:pt x="9" y="1"/>
                    </a:cubicBezTo>
                    <a:cubicBezTo>
                      <a:pt x="7" y="0"/>
                      <a:pt x="5" y="0"/>
                      <a:pt x="5" y="2"/>
                    </a:cubicBezTo>
                    <a:cubicBezTo>
                      <a:pt x="5" y="3"/>
                      <a:pt x="2" y="6"/>
                      <a:pt x="0" y="8"/>
                    </a:cubicBezTo>
                    <a:cubicBezTo>
                      <a:pt x="0" y="9"/>
                      <a:pt x="1" y="10"/>
                      <a:pt x="1" y="11"/>
                    </a:cubicBezTo>
                    <a:cubicBezTo>
                      <a:pt x="3" y="17"/>
                      <a:pt x="5" y="19"/>
                      <a:pt x="7" y="21"/>
                    </a:cubicBezTo>
                    <a:cubicBezTo>
                      <a:pt x="9" y="22"/>
                      <a:pt x="11" y="23"/>
                      <a:pt x="14" y="25"/>
                    </a:cubicBezTo>
                    <a:cubicBezTo>
                      <a:pt x="14" y="24"/>
                      <a:pt x="15" y="23"/>
                      <a:pt x="16" y="22"/>
                    </a:cubicBezTo>
                    <a:cubicBezTo>
                      <a:pt x="17" y="21"/>
                      <a:pt x="22" y="19"/>
                      <a:pt x="22"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32">
                <a:extLst>
                  <a:ext uri="{FF2B5EF4-FFF2-40B4-BE49-F238E27FC236}">
                    <a16:creationId xmlns:a16="http://schemas.microsoft.com/office/drawing/2014/main" id="{B5E2B236-82A2-48EF-9BA0-A15705CE0171}"/>
                  </a:ext>
                </a:extLst>
              </p:cNvPr>
              <p:cNvSpPr>
                <a:spLocks/>
              </p:cNvSpPr>
              <p:nvPr/>
            </p:nvSpPr>
            <p:spPr bwMode="auto">
              <a:xfrm>
                <a:off x="4607288" y="3559049"/>
                <a:ext cx="154331" cy="124218"/>
              </a:xfrm>
              <a:custGeom>
                <a:avLst/>
                <a:gdLst>
                  <a:gd name="T0" fmla="*/ 31 w 67"/>
                  <a:gd name="T1" fmla="*/ 42 h 54"/>
                  <a:gd name="T2" fmla="*/ 40 w 67"/>
                  <a:gd name="T3" fmla="*/ 36 h 54"/>
                  <a:gd name="T4" fmla="*/ 40 w 67"/>
                  <a:gd name="T5" fmla="*/ 14 h 54"/>
                  <a:gd name="T6" fmla="*/ 67 w 67"/>
                  <a:gd name="T7" fmla="*/ 14 h 54"/>
                  <a:gd name="T8" fmla="*/ 67 w 67"/>
                  <a:gd name="T9" fmla="*/ 3 h 54"/>
                  <a:gd name="T10" fmla="*/ 61 w 67"/>
                  <a:gd name="T11" fmla="*/ 0 h 54"/>
                  <a:gd name="T12" fmla="*/ 31 w 67"/>
                  <a:gd name="T13" fmla="*/ 0 h 54"/>
                  <a:gd name="T14" fmla="*/ 27 w 67"/>
                  <a:gd name="T15" fmla="*/ 7 h 54"/>
                  <a:gd name="T16" fmla="*/ 16 w 67"/>
                  <a:gd name="T17" fmla="*/ 22 h 54"/>
                  <a:gd name="T18" fmla="*/ 2 w 67"/>
                  <a:gd name="T19" fmla="*/ 47 h 54"/>
                  <a:gd name="T20" fmla="*/ 0 w 67"/>
                  <a:gd name="T21" fmla="*/ 54 h 54"/>
                  <a:gd name="T22" fmla="*/ 31 w 67"/>
                  <a:gd name="T23" fmla="*/ 54 h 54"/>
                  <a:gd name="T24" fmla="*/ 31 w 67"/>
                  <a:gd name="T2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4">
                    <a:moveTo>
                      <a:pt x="31" y="42"/>
                    </a:moveTo>
                    <a:cubicBezTo>
                      <a:pt x="31" y="40"/>
                      <a:pt x="40" y="38"/>
                      <a:pt x="40" y="36"/>
                    </a:cubicBezTo>
                    <a:cubicBezTo>
                      <a:pt x="40" y="34"/>
                      <a:pt x="40" y="14"/>
                      <a:pt x="40" y="14"/>
                    </a:cubicBezTo>
                    <a:cubicBezTo>
                      <a:pt x="40" y="14"/>
                      <a:pt x="66" y="15"/>
                      <a:pt x="67" y="14"/>
                    </a:cubicBezTo>
                    <a:cubicBezTo>
                      <a:pt x="67" y="14"/>
                      <a:pt x="67" y="8"/>
                      <a:pt x="67" y="3"/>
                    </a:cubicBezTo>
                    <a:cubicBezTo>
                      <a:pt x="66" y="1"/>
                      <a:pt x="67" y="0"/>
                      <a:pt x="61" y="0"/>
                    </a:cubicBezTo>
                    <a:cubicBezTo>
                      <a:pt x="56" y="0"/>
                      <a:pt x="41" y="0"/>
                      <a:pt x="31" y="0"/>
                    </a:cubicBezTo>
                    <a:cubicBezTo>
                      <a:pt x="29" y="2"/>
                      <a:pt x="28" y="5"/>
                      <a:pt x="27" y="7"/>
                    </a:cubicBezTo>
                    <a:cubicBezTo>
                      <a:pt x="25" y="11"/>
                      <a:pt x="16" y="16"/>
                      <a:pt x="16" y="22"/>
                    </a:cubicBezTo>
                    <a:cubicBezTo>
                      <a:pt x="16" y="27"/>
                      <a:pt x="7" y="35"/>
                      <a:pt x="2" y="47"/>
                    </a:cubicBezTo>
                    <a:cubicBezTo>
                      <a:pt x="0" y="50"/>
                      <a:pt x="0" y="52"/>
                      <a:pt x="0" y="54"/>
                    </a:cubicBezTo>
                    <a:cubicBezTo>
                      <a:pt x="31" y="54"/>
                      <a:pt x="31" y="54"/>
                      <a:pt x="31" y="54"/>
                    </a:cubicBezTo>
                    <a:cubicBezTo>
                      <a:pt x="31" y="54"/>
                      <a:pt x="31" y="44"/>
                      <a:pt x="31" y="4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33">
                <a:extLst>
                  <a:ext uri="{FF2B5EF4-FFF2-40B4-BE49-F238E27FC236}">
                    <a16:creationId xmlns:a16="http://schemas.microsoft.com/office/drawing/2014/main" id="{F2022576-33F5-4876-93AE-1AE54A6147C7}"/>
                  </a:ext>
                </a:extLst>
              </p:cNvPr>
              <p:cNvSpPr>
                <a:spLocks/>
              </p:cNvSpPr>
              <p:nvPr/>
            </p:nvSpPr>
            <p:spPr bwMode="auto">
              <a:xfrm>
                <a:off x="4604778" y="3565323"/>
                <a:ext cx="225851" cy="247181"/>
              </a:xfrm>
              <a:custGeom>
                <a:avLst/>
                <a:gdLst>
                  <a:gd name="T0" fmla="*/ 8 w 98"/>
                  <a:gd name="T1" fmla="*/ 92 h 107"/>
                  <a:gd name="T2" fmla="*/ 15 w 98"/>
                  <a:gd name="T3" fmla="*/ 92 h 107"/>
                  <a:gd name="T4" fmla="*/ 21 w 98"/>
                  <a:gd name="T5" fmla="*/ 92 h 107"/>
                  <a:gd name="T6" fmla="*/ 26 w 98"/>
                  <a:gd name="T7" fmla="*/ 95 h 107"/>
                  <a:gd name="T8" fmla="*/ 29 w 98"/>
                  <a:gd name="T9" fmla="*/ 95 h 107"/>
                  <a:gd name="T10" fmla="*/ 34 w 98"/>
                  <a:gd name="T11" fmla="*/ 103 h 107"/>
                  <a:gd name="T12" fmla="*/ 38 w 98"/>
                  <a:gd name="T13" fmla="*/ 107 h 107"/>
                  <a:gd name="T14" fmla="*/ 42 w 98"/>
                  <a:gd name="T15" fmla="*/ 104 h 107"/>
                  <a:gd name="T16" fmla="*/ 47 w 98"/>
                  <a:gd name="T17" fmla="*/ 102 h 107"/>
                  <a:gd name="T18" fmla="*/ 52 w 98"/>
                  <a:gd name="T19" fmla="*/ 101 h 107"/>
                  <a:gd name="T20" fmla="*/ 57 w 98"/>
                  <a:gd name="T21" fmla="*/ 102 h 107"/>
                  <a:gd name="T22" fmla="*/ 62 w 98"/>
                  <a:gd name="T23" fmla="*/ 100 h 107"/>
                  <a:gd name="T24" fmla="*/ 93 w 98"/>
                  <a:gd name="T25" fmla="*/ 100 h 107"/>
                  <a:gd name="T26" fmla="*/ 94 w 98"/>
                  <a:gd name="T27" fmla="*/ 93 h 107"/>
                  <a:gd name="T28" fmla="*/ 92 w 98"/>
                  <a:gd name="T29" fmla="*/ 91 h 107"/>
                  <a:gd name="T30" fmla="*/ 84 w 98"/>
                  <a:gd name="T31" fmla="*/ 20 h 107"/>
                  <a:gd name="T32" fmla="*/ 98 w 98"/>
                  <a:gd name="T33" fmla="*/ 20 h 107"/>
                  <a:gd name="T34" fmla="*/ 69 w 98"/>
                  <a:gd name="T35" fmla="*/ 1 h 107"/>
                  <a:gd name="T36" fmla="*/ 68 w 98"/>
                  <a:gd name="T37" fmla="*/ 0 h 107"/>
                  <a:gd name="T38" fmla="*/ 68 w 98"/>
                  <a:gd name="T39" fmla="*/ 11 h 107"/>
                  <a:gd name="T40" fmla="*/ 41 w 98"/>
                  <a:gd name="T41" fmla="*/ 11 h 107"/>
                  <a:gd name="T42" fmla="*/ 41 w 98"/>
                  <a:gd name="T43" fmla="*/ 33 h 107"/>
                  <a:gd name="T44" fmla="*/ 32 w 98"/>
                  <a:gd name="T45" fmla="*/ 39 h 107"/>
                  <a:gd name="T46" fmla="*/ 32 w 98"/>
                  <a:gd name="T47" fmla="*/ 51 h 107"/>
                  <a:gd name="T48" fmla="*/ 1 w 98"/>
                  <a:gd name="T49" fmla="*/ 51 h 107"/>
                  <a:gd name="T50" fmla="*/ 5 w 98"/>
                  <a:gd name="T51" fmla="*/ 60 h 107"/>
                  <a:gd name="T52" fmla="*/ 7 w 98"/>
                  <a:gd name="T53" fmla="*/ 73 h 107"/>
                  <a:gd name="T54" fmla="*/ 4 w 98"/>
                  <a:gd name="T55" fmla="*/ 89 h 107"/>
                  <a:gd name="T56" fmla="*/ 3 w 98"/>
                  <a:gd name="T57" fmla="*/ 96 h 107"/>
                  <a:gd name="T58" fmla="*/ 3 w 98"/>
                  <a:gd name="T59" fmla="*/ 96 h 107"/>
                  <a:gd name="T60" fmla="*/ 8 w 98"/>
                  <a:gd name="T61"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107">
                    <a:moveTo>
                      <a:pt x="8" y="92"/>
                    </a:moveTo>
                    <a:cubicBezTo>
                      <a:pt x="11" y="93"/>
                      <a:pt x="15" y="92"/>
                      <a:pt x="15" y="92"/>
                    </a:cubicBezTo>
                    <a:cubicBezTo>
                      <a:pt x="15" y="92"/>
                      <a:pt x="19" y="90"/>
                      <a:pt x="21" y="92"/>
                    </a:cubicBezTo>
                    <a:cubicBezTo>
                      <a:pt x="24" y="93"/>
                      <a:pt x="26" y="95"/>
                      <a:pt x="26" y="95"/>
                    </a:cubicBezTo>
                    <a:cubicBezTo>
                      <a:pt x="29" y="95"/>
                      <a:pt x="29" y="95"/>
                      <a:pt x="29" y="95"/>
                    </a:cubicBezTo>
                    <a:cubicBezTo>
                      <a:pt x="29" y="95"/>
                      <a:pt x="31" y="102"/>
                      <a:pt x="34" y="103"/>
                    </a:cubicBezTo>
                    <a:cubicBezTo>
                      <a:pt x="36" y="103"/>
                      <a:pt x="38" y="105"/>
                      <a:pt x="38" y="107"/>
                    </a:cubicBezTo>
                    <a:cubicBezTo>
                      <a:pt x="41" y="107"/>
                      <a:pt x="42" y="106"/>
                      <a:pt x="42" y="104"/>
                    </a:cubicBezTo>
                    <a:cubicBezTo>
                      <a:pt x="42" y="102"/>
                      <a:pt x="44" y="99"/>
                      <a:pt x="47" y="102"/>
                    </a:cubicBezTo>
                    <a:cubicBezTo>
                      <a:pt x="51" y="105"/>
                      <a:pt x="51" y="103"/>
                      <a:pt x="52" y="101"/>
                    </a:cubicBezTo>
                    <a:cubicBezTo>
                      <a:pt x="52" y="100"/>
                      <a:pt x="55" y="102"/>
                      <a:pt x="57" y="102"/>
                    </a:cubicBezTo>
                    <a:cubicBezTo>
                      <a:pt x="59" y="102"/>
                      <a:pt x="62" y="100"/>
                      <a:pt x="62" y="100"/>
                    </a:cubicBezTo>
                    <a:cubicBezTo>
                      <a:pt x="62" y="100"/>
                      <a:pt x="92" y="101"/>
                      <a:pt x="93" y="100"/>
                    </a:cubicBezTo>
                    <a:cubicBezTo>
                      <a:pt x="95" y="99"/>
                      <a:pt x="94" y="93"/>
                      <a:pt x="94" y="93"/>
                    </a:cubicBezTo>
                    <a:cubicBezTo>
                      <a:pt x="92" y="91"/>
                      <a:pt x="92" y="91"/>
                      <a:pt x="92" y="91"/>
                    </a:cubicBezTo>
                    <a:cubicBezTo>
                      <a:pt x="84" y="20"/>
                      <a:pt x="84" y="20"/>
                      <a:pt x="84" y="20"/>
                    </a:cubicBezTo>
                    <a:cubicBezTo>
                      <a:pt x="98" y="20"/>
                      <a:pt x="98" y="20"/>
                      <a:pt x="98" y="20"/>
                    </a:cubicBezTo>
                    <a:cubicBezTo>
                      <a:pt x="83" y="10"/>
                      <a:pt x="71" y="2"/>
                      <a:pt x="69" y="1"/>
                    </a:cubicBezTo>
                    <a:cubicBezTo>
                      <a:pt x="69" y="1"/>
                      <a:pt x="68" y="0"/>
                      <a:pt x="68" y="0"/>
                    </a:cubicBezTo>
                    <a:cubicBezTo>
                      <a:pt x="68" y="5"/>
                      <a:pt x="68" y="11"/>
                      <a:pt x="68" y="11"/>
                    </a:cubicBezTo>
                    <a:cubicBezTo>
                      <a:pt x="67" y="12"/>
                      <a:pt x="41" y="11"/>
                      <a:pt x="41" y="11"/>
                    </a:cubicBezTo>
                    <a:cubicBezTo>
                      <a:pt x="41" y="11"/>
                      <a:pt x="41" y="31"/>
                      <a:pt x="41" y="33"/>
                    </a:cubicBezTo>
                    <a:cubicBezTo>
                      <a:pt x="41" y="35"/>
                      <a:pt x="32" y="37"/>
                      <a:pt x="32" y="39"/>
                    </a:cubicBezTo>
                    <a:cubicBezTo>
                      <a:pt x="32" y="41"/>
                      <a:pt x="32" y="51"/>
                      <a:pt x="32" y="51"/>
                    </a:cubicBezTo>
                    <a:cubicBezTo>
                      <a:pt x="1" y="51"/>
                      <a:pt x="1" y="51"/>
                      <a:pt x="1" y="51"/>
                    </a:cubicBezTo>
                    <a:cubicBezTo>
                      <a:pt x="0" y="56"/>
                      <a:pt x="3" y="58"/>
                      <a:pt x="5" y="60"/>
                    </a:cubicBezTo>
                    <a:cubicBezTo>
                      <a:pt x="8" y="63"/>
                      <a:pt x="3" y="68"/>
                      <a:pt x="7" y="73"/>
                    </a:cubicBezTo>
                    <a:cubicBezTo>
                      <a:pt x="11" y="78"/>
                      <a:pt x="6" y="86"/>
                      <a:pt x="4" y="89"/>
                    </a:cubicBezTo>
                    <a:cubicBezTo>
                      <a:pt x="3" y="91"/>
                      <a:pt x="3" y="93"/>
                      <a:pt x="3" y="96"/>
                    </a:cubicBezTo>
                    <a:cubicBezTo>
                      <a:pt x="3" y="96"/>
                      <a:pt x="3" y="96"/>
                      <a:pt x="3" y="96"/>
                    </a:cubicBezTo>
                    <a:cubicBezTo>
                      <a:pt x="6" y="95"/>
                      <a:pt x="5" y="92"/>
                      <a:pt x="8"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34">
                <a:extLst>
                  <a:ext uri="{FF2B5EF4-FFF2-40B4-BE49-F238E27FC236}">
                    <a16:creationId xmlns:a16="http://schemas.microsoft.com/office/drawing/2014/main" id="{7CCEC966-C8C6-4469-BA47-662FC47867C4}"/>
                  </a:ext>
                </a:extLst>
              </p:cNvPr>
              <p:cNvSpPr>
                <a:spLocks/>
              </p:cNvSpPr>
              <p:nvPr/>
            </p:nvSpPr>
            <p:spPr bwMode="auto">
              <a:xfrm>
                <a:off x="4692609" y="3611748"/>
                <a:ext cx="311172" cy="288587"/>
              </a:xfrm>
              <a:custGeom>
                <a:avLst/>
                <a:gdLst>
                  <a:gd name="T0" fmla="*/ 128 w 135"/>
                  <a:gd name="T1" fmla="*/ 52 h 125"/>
                  <a:gd name="T2" fmla="*/ 124 w 135"/>
                  <a:gd name="T3" fmla="*/ 43 h 125"/>
                  <a:gd name="T4" fmla="*/ 115 w 135"/>
                  <a:gd name="T5" fmla="*/ 40 h 125"/>
                  <a:gd name="T6" fmla="*/ 109 w 135"/>
                  <a:gd name="T7" fmla="*/ 33 h 125"/>
                  <a:gd name="T8" fmla="*/ 60 w 135"/>
                  <a:gd name="T9" fmla="*/ 0 h 125"/>
                  <a:gd name="T10" fmla="*/ 46 w 135"/>
                  <a:gd name="T11" fmla="*/ 0 h 125"/>
                  <a:gd name="T12" fmla="*/ 54 w 135"/>
                  <a:gd name="T13" fmla="*/ 71 h 125"/>
                  <a:gd name="T14" fmla="*/ 56 w 135"/>
                  <a:gd name="T15" fmla="*/ 73 h 125"/>
                  <a:gd name="T16" fmla="*/ 55 w 135"/>
                  <a:gd name="T17" fmla="*/ 80 h 125"/>
                  <a:gd name="T18" fmla="*/ 24 w 135"/>
                  <a:gd name="T19" fmla="*/ 80 h 125"/>
                  <a:gd name="T20" fmla="*/ 19 w 135"/>
                  <a:gd name="T21" fmla="*/ 82 h 125"/>
                  <a:gd name="T22" fmla="*/ 14 w 135"/>
                  <a:gd name="T23" fmla="*/ 81 h 125"/>
                  <a:gd name="T24" fmla="*/ 9 w 135"/>
                  <a:gd name="T25" fmla="*/ 82 h 125"/>
                  <a:gd name="T26" fmla="*/ 4 w 135"/>
                  <a:gd name="T27" fmla="*/ 84 h 125"/>
                  <a:gd name="T28" fmla="*/ 0 w 135"/>
                  <a:gd name="T29" fmla="*/ 87 h 125"/>
                  <a:gd name="T30" fmla="*/ 1 w 135"/>
                  <a:gd name="T31" fmla="*/ 88 h 125"/>
                  <a:gd name="T32" fmla="*/ 2 w 135"/>
                  <a:gd name="T33" fmla="*/ 91 h 125"/>
                  <a:gd name="T34" fmla="*/ 4 w 135"/>
                  <a:gd name="T35" fmla="*/ 96 h 125"/>
                  <a:gd name="T36" fmla="*/ 8 w 135"/>
                  <a:gd name="T37" fmla="*/ 101 h 125"/>
                  <a:gd name="T38" fmla="*/ 8 w 135"/>
                  <a:gd name="T39" fmla="*/ 107 h 125"/>
                  <a:gd name="T40" fmla="*/ 10 w 135"/>
                  <a:gd name="T41" fmla="*/ 109 h 125"/>
                  <a:gd name="T42" fmla="*/ 15 w 135"/>
                  <a:gd name="T43" fmla="*/ 109 h 125"/>
                  <a:gd name="T44" fmla="*/ 20 w 135"/>
                  <a:gd name="T45" fmla="*/ 109 h 125"/>
                  <a:gd name="T46" fmla="*/ 26 w 135"/>
                  <a:gd name="T47" fmla="*/ 105 h 125"/>
                  <a:gd name="T48" fmla="*/ 29 w 135"/>
                  <a:gd name="T49" fmla="*/ 111 h 125"/>
                  <a:gd name="T50" fmla="*/ 32 w 135"/>
                  <a:gd name="T51" fmla="*/ 115 h 125"/>
                  <a:gd name="T52" fmla="*/ 32 w 135"/>
                  <a:gd name="T53" fmla="*/ 118 h 125"/>
                  <a:gd name="T54" fmla="*/ 34 w 135"/>
                  <a:gd name="T55" fmla="*/ 122 h 125"/>
                  <a:gd name="T56" fmla="*/ 38 w 135"/>
                  <a:gd name="T57" fmla="*/ 123 h 125"/>
                  <a:gd name="T58" fmla="*/ 42 w 135"/>
                  <a:gd name="T59" fmla="*/ 124 h 125"/>
                  <a:gd name="T60" fmla="*/ 46 w 135"/>
                  <a:gd name="T61" fmla="*/ 122 h 125"/>
                  <a:gd name="T62" fmla="*/ 50 w 135"/>
                  <a:gd name="T63" fmla="*/ 121 h 125"/>
                  <a:gd name="T64" fmla="*/ 53 w 135"/>
                  <a:gd name="T65" fmla="*/ 122 h 125"/>
                  <a:gd name="T66" fmla="*/ 55 w 135"/>
                  <a:gd name="T67" fmla="*/ 122 h 125"/>
                  <a:gd name="T68" fmla="*/ 58 w 135"/>
                  <a:gd name="T69" fmla="*/ 116 h 125"/>
                  <a:gd name="T70" fmla="*/ 57 w 135"/>
                  <a:gd name="T71" fmla="*/ 110 h 125"/>
                  <a:gd name="T72" fmla="*/ 63 w 135"/>
                  <a:gd name="T73" fmla="*/ 108 h 125"/>
                  <a:gd name="T74" fmla="*/ 66 w 135"/>
                  <a:gd name="T75" fmla="*/ 103 h 125"/>
                  <a:gd name="T76" fmla="*/ 69 w 135"/>
                  <a:gd name="T77" fmla="*/ 97 h 125"/>
                  <a:gd name="T78" fmla="*/ 74 w 135"/>
                  <a:gd name="T79" fmla="*/ 97 h 125"/>
                  <a:gd name="T80" fmla="*/ 77 w 135"/>
                  <a:gd name="T81" fmla="*/ 93 h 125"/>
                  <a:gd name="T82" fmla="*/ 81 w 135"/>
                  <a:gd name="T83" fmla="*/ 91 h 125"/>
                  <a:gd name="T84" fmla="*/ 84 w 135"/>
                  <a:gd name="T85" fmla="*/ 89 h 125"/>
                  <a:gd name="T86" fmla="*/ 91 w 135"/>
                  <a:gd name="T87" fmla="*/ 87 h 125"/>
                  <a:gd name="T88" fmla="*/ 97 w 135"/>
                  <a:gd name="T89" fmla="*/ 84 h 125"/>
                  <a:gd name="T90" fmla="*/ 107 w 135"/>
                  <a:gd name="T91" fmla="*/ 84 h 125"/>
                  <a:gd name="T92" fmla="*/ 114 w 135"/>
                  <a:gd name="T93" fmla="*/ 82 h 125"/>
                  <a:gd name="T94" fmla="*/ 126 w 135"/>
                  <a:gd name="T95" fmla="*/ 81 h 125"/>
                  <a:gd name="T96" fmla="*/ 131 w 135"/>
                  <a:gd name="T97" fmla="*/ 78 h 125"/>
                  <a:gd name="T98" fmla="*/ 134 w 135"/>
                  <a:gd name="T99" fmla="*/ 72 h 125"/>
                  <a:gd name="T100" fmla="*/ 134 w 135"/>
                  <a:gd name="T101" fmla="*/ 50 h 125"/>
                  <a:gd name="T102" fmla="*/ 128 w 135"/>
                  <a:gd name="T103"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125">
                    <a:moveTo>
                      <a:pt x="128" y="52"/>
                    </a:moveTo>
                    <a:cubicBezTo>
                      <a:pt x="128" y="52"/>
                      <a:pt x="128" y="46"/>
                      <a:pt x="124" y="43"/>
                    </a:cubicBezTo>
                    <a:cubicBezTo>
                      <a:pt x="120" y="41"/>
                      <a:pt x="115" y="40"/>
                      <a:pt x="115" y="40"/>
                    </a:cubicBezTo>
                    <a:cubicBezTo>
                      <a:pt x="115" y="40"/>
                      <a:pt x="112" y="35"/>
                      <a:pt x="109" y="33"/>
                    </a:cubicBezTo>
                    <a:cubicBezTo>
                      <a:pt x="108" y="32"/>
                      <a:pt x="82" y="14"/>
                      <a:pt x="60" y="0"/>
                    </a:cubicBezTo>
                    <a:cubicBezTo>
                      <a:pt x="46" y="0"/>
                      <a:pt x="46" y="0"/>
                      <a:pt x="46" y="0"/>
                    </a:cubicBezTo>
                    <a:cubicBezTo>
                      <a:pt x="54" y="71"/>
                      <a:pt x="54" y="71"/>
                      <a:pt x="54" y="71"/>
                    </a:cubicBezTo>
                    <a:cubicBezTo>
                      <a:pt x="56" y="73"/>
                      <a:pt x="56" y="73"/>
                      <a:pt x="56" y="73"/>
                    </a:cubicBezTo>
                    <a:cubicBezTo>
                      <a:pt x="56" y="73"/>
                      <a:pt x="57" y="79"/>
                      <a:pt x="55" y="80"/>
                    </a:cubicBezTo>
                    <a:cubicBezTo>
                      <a:pt x="54" y="81"/>
                      <a:pt x="24" y="80"/>
                      <a:pt x="24" y="80"/>
                    </a:cubicBezTo>
                    <a:cubicBezTo>
                      <a:pt x="24" y="80"/>
                      <a:pt x="21" y="82"/>
                      <a:pt x="19" y="82"/>
                    </a:cubicBezTo>
                    <a:cubicBezTo>
                      <a:pt x="17" y="82"/>
                      <a:pt x="14" y="80"/>
                      <a:pt x="14" y="81"/>
                    </a:cubicBezTo>
                    <a:cubicBezTo>
                      <a:pt x="13" y="83"/>
                      <a:pt x="13" y="85"/>
                      <a:pt x="9" y="82"/>
                    </a:cubicBezTo>
                    <a:cubicBezTo>
                      <a:pt x="6" y="79"/>
                      <a:pt x="4" y="82"/>
                      <a:pt x="4" y="84"/>
                    </a:cubicBezTo>
                    <a:cubicBezTo>
                      <a:pt x="4" y="86"/>
                      <a:pt x="3" y="87"/>
                      <a:pt x="0" y="87"/>
                    </a:cubicBezTo>
                    <a:cubicBezTo>
                      <a:pt x="1" y="88"/>
                      <a:pt x="1" y="88"/>
                      <a:pt x="1" y="88"/>
                    </a:cubicBezTo>
                    <a:cubicBezTo>
                      <a:pt x="2" y="91"/>
                      <a:pt x="2" y="91"/>
                      <a:pt x="2" y="91"/>
                    </a:cubicBezTo>
                    <a:cubicBezTo>
                      <a:pt x="2" y="91"/>
                      <a:pt x="2" y="94"/>
                      <a:pt x="4" y="96"/>
                    </a:cubicBezTo>
                    <a:cubicBezTo>
                      <a:pt x="5" y="97"/>
                      <a:pt x="8" y="100"/>
                      <a:pt x="8" y="101"/>
                    </a:cubicBezTo>
                    <a:cubicBezTo>
                      <a:pt x="8" y="102"/>
                      <a:pt x="8" y="107"/>
                      <a:pt x="8" y="107"/>
                    </a:cubicBezTo>
                    <a:cubicBezTo>
                      <a:pt x="8" y="107"/>
                      <a:pt x="9" y="111"/>
                      <a:pt x="10" y="109"/>
                    </a:cubicBezTo>
                    <a:cubicBezTo>
                      <a:pt x="12" y="108"/>
                      <a:pt x="14" y="111"/>
                      <a:pt x="15" y="109"/>
                    </a:cubicBezTo>
                    <a:cubicBezTo>
                      <a:pt x="16" y="106"/>
                      <a:pt x="19" y="109"/>
                      <a:pt x="20" y="109"/>
                    </a:cubicBezTo>
                    <a:cubicBezTo>
                      <a:pt x="22" y="109"/>
                      <a:pt x="25" y="105"/>
                      <a:pt x="26" y="105"/>
                    </a:cubicBezTo>
                    <a:cubicBezTo>
                      <a:pt x="27" y="105"/>
                      <a:pt x="29" y="109"/>
                      <a:pt x="29" y="111"/>
                    </a:cubicBezTo>
                    <a:cubicBezTo>
                      <a:pt x="29" y="113"/>
                      <a:pt x="33" y="114"/>
                      <a:pt x="32" y="115"/>
                    </a:cubicBezTo>
                    <a:cubicBezTo>
                      <a:pt x="30" y="115"/>
                      <a:pt x="30" y="118"/>
                      <a:pt x="32" y="118"/>
                    </a:cubicBezTo>
                    <a:cubicBezTo>
                      <a:pt x="34" y="118"/>
                      <a:pt x="33" y="121"/>
                      <a:pt x="34" y="122"/>
                    </a:cubicBezTo>
                    <a:cubicBezTo>
                      <a:pt x="35" y="124"/>
                      <a:pt x="37" y="125"/>
                      <a:pt x="38" y="123"/>
                    </a:cubicBezTo>
                    <a:cubicBezTo>
                      <a:pt x="39" y="121"/>
                      <a:pt x="41" y="123"/>
                      <a:pt x="42" y="124"/>
                    </a:cubicBezTo>
                    <a:cubicBezTo>
                      <a:pt x="43" y="125"/>
                      <a:pt x="46" y="124"/>
                      <a:pt x="46" y="122"/>
                    </a:cubicBezTo>
                    <a:cubicBezTo>
                      <a:pt x="47" y="120"/>
                      <a:pt x="50" y="119"/>
                      <a:pt x="50" y="121"/>
                    </a:cubicBezTo>
                    <a:cubicBezTo>
                      <a:pt x="50" y="123"/>
                      <a:pt x="51" y="124"/>
                      <a:pt x="53" y="122"/>
                    </a:cubicBezTo>
                    <a:cubicBezTo>
                      <a:pt x="54" y="122"/>
                      <a:pt x="55" y="122"/>
                      <a:pt x="55" y="122"/>
                    </a:cubicBezTo>
                    <a:cubicBezTo>
                      <a:pt x="56" y="119"/>
                      <a:pt x="57" y="117"/>
                      <a:pt x="58" y="116"/>
                    </a:cubicBezTo>
                    <a:cubicBezTo>
                      <a:pt x="58" y="114"/>
                      <a:pt x="56" y="111"/>
                      <a:pt x="57" y="110"/>
                    </a:cubicBezTo>
                    <a:cubicBezTo>
                      <a:pt x="58" y="110"/>
                      <a:pt x="62" y="111"/>
                      <a:pt x="63" y="108"/>
                    </a:cubicBezTo>
                    <a:cubicBezTo>
                      <a:pt x="65" y="104"/>
                      <a:pt x="66" y="103"/>
                      <a:pt x="66" y="103"/>
                    </a:cubicBezTo>
                    <a:cubicBezTo>
                      <a:pt x="66" y="103"/>
                      <a:pt x="67" y="95"/>
                      <a:pt x="69" y="97"/>
                    </a:cubicBezTo>
                    <a:cubicBezTo>
                      <a:pt x="71" y="98"/>
                      <a:pt x="73" y="100"/>
                      <a:pt x="74" y="97"/>
                    </a:cubicBezTo>
                    <a:cubicBezTo>
                      <a:pt x="74" y="94"/>
                      <a:pt x="77" y="96"/>
                      <a:pt x="77" y="93"/>
                    </a:cubicBezTo>
                    <a:cubicBezTo>
                      <a:pt x="78" y="90"/>
                      <a:pt x="79" y="91"/>
                      <a:pt x="81" y="91"/>
                    </a:cubicBezTo>
                    <a:cubicBezTo>
                      <a:pt x="83" y="92"/>
                      <a:pt x="84" y="91"/>
                      <a:pt x="84" y="89"/>
                    </a:cubicBezTo>
                    <a:cubicBezTo>
                      <a:pt x="84" y="88"/>
                      <a:pt x="88" y="89"/>
                      <a:pt x="91" y="87"/>
                    </a:cubicBezTo>
                    <a:cubicBezTo>
                      <a:pt x="94" y="84"/>
                      <a:pt x="96" y="83"/>
                      <a:pt x="97" y="84"/>
                    </a:cubicBezTo>
                    <a:cubicBezTo>
                      <a:pt x="98" y="85"/>
                      <a:pt x="106" y="85"/>
                      <a:pt x="107" y="84"/>
                    </a:cubicBezTo>
                    <a:cubicBezTo>
                      <a:pt x="108" y="84"/>
                      <a:pt x="111" y="82"/>
                      <a:pt x="114" y="82"/>
                    </a:cubicBezTo>
                    <a:cubicBezTo>
                      <a:pt x="117" y="83"/>
                      <a:pt x="123" y="81"/>
                      <a:pt x="126" y="81"/>
                    </a:cubicBezTo>
                    <a:cubicBezTo>
                      <a:pt x="129" y="81"/>
                      <a:pt x="130" y="79"/>
                      <a:pt x="131" y="78"/>
                    </a:cubicBezTo>
                    <a:cubicBezTo>
                      <a:pt x="132" y="77"/>
                      <a:pt x="133" y="72"/>
                      <a:pt x="134" y="72"/>
                    </a:cubicBezTo>
                    <a:cubicBezTo>
                      <a:pt x="135" y="71"/>
                      <a:pt x="134" y="56"/>
                      <a:pt x="134" y="50"/>
                    </a:cubicBezTo>
                    <a:cubicBezTo>
                      <a:pt x="132" y="51"/>
                      <a:pt x="128" y="52"/>
                      <a:pt x="128"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35">
                <a:extLst>
                  <a:ext uri="{FF2B5EF4-FFF2-40B4-BE49-F238E27FC236}">
                    <a16:creationId xmlns:a16="http://schemas.microsoft.com/office/drawing/2014/main" id="{4779085A-F5F9-4EF5-87A3-DDB98712ADC6}"/>
                  </a:ext>
                </a:extLst>
              </p:cNvPr>
              <p:cNvSpPr>
                <a:spLocks/>
              </p:cNvSpPr>
              <p:nvPr/>
            </p:nvSpPr>
            <p:spPr bwMode="auto">
              <a:xfrm>
                <a:off x="4819336" y="3802466"/>
                <a:ext cx="154331" cy="109161"/>
              </a:xfrm>
              <a:custGeom>
                <a:avLst/>
                <a:gdLst>
                  <a:gd name="T0" fmla="*/ 66 w 67"/>
                  <a:gd name="T1" fmla="*/ 26 h 47"/>
                  <a:gd name="T2" fmla="*/ 63 w 67"/>
                  <a:gd name="T3" fmla="*/ 25 h 47"/>
                  <a:gd name="T4" fmla="*/ 62 w 67"/>
                  <a:gd name="T5" fmla="*/ 20 h 47"/>
                  <a:gd name="T6" fmla="*/ 58 w 67"/>
                  <a:gd name="T7" fmla="*/ 21 h 47"/>
                  <a:gd name="T8" fmla="*/ 55 w 67"/>
                  <a:gd name="T9" fmla="*/ 18 h 47"/>
                  <a:gd name="T10" fmla="*/ 54 w 67"/>
                  <a:gd name="T11" fmla="*/ 15 h 47"/>
                  <a:gd name="T12" fmla="*/ 50 w 67"/>
                  <a:gd name="T13" fmla="*/ 11 h 47"/>
                  <a:gd name="T14" fmla="*/ 47 w 67"/>
                  <a:gd name="T15" fmla="*/ 6 h 47"/>
                  <a:gd name="T16" fmla="*/ 47 w 67"/>
                  <a:gd name="T17" fmla="*/ 2 h 47"/>
                  <a:gd name="T18" fmla="*/ 42 w 67"/>
                  <a:gd name="T19" fmla="*/ 1 h 47"/>
                  <a:gd name="T20" fmla="*/ 36 w 67"/>
                  <a:gd name="T21" fmla="*/ 4 h 47"/>
                  <a:gd name="T22" fmla="*/ 29 w 67"/>
                  <a:gd name="T23" fmla="*/ 6 h 47"/>
                  <a:gd name="T24" fmla="*/ 26 w 67"/>
                  <a:gd name="T25" fmla="*/ 8 h 47"/>
                  <a:gd name="T26" fmla="*/ 22 w 67"/>
                  <a:gd name="T27" fmla="*/ 10 h 47"/>
                  <a:gd name="T28" fmla="*/ 19 w 67"/>
                  <a:gd name="T29" fmla="*/ 14 h 47"/>
                  <a:gd name="T30" fmla="*/ 14 w 67"/>
                  <a:gd name="T31" fmla="*/ 14 h 47"/>
                  <a:gd name="T32" fmla="*/ 11 w 67"/>
                  <a:gd name="T33" fmla="*/ 20 h 47"/>
                  <a:gd name="T34" fmla="*/ 8 w 67"/>
                  <a:gd name="T35" fmla="*/ 25 h 47"/>
                  <a:gd name="T36" fmla="*/ 2 w 67"/>
                  <a:gd name="T37" fmla="*/ 27 h 47"/>
                  <a:gd name="T38" fmla="*/ 3 w 67"/>
                  <a:gd name="T39" fmla="*/ 33 h 47"/>
                  <a:gd name="T40" fmla="*/ 0 w 67"/>
                  <a:gd name="T41" fmla="*/ 39 h 47"/>
                  <a:gd name="T42" fmla="*/ 4 w 67"/>
                  <a:gd name="T43" fmla="*/ 41 h 47"/>
                  <a:gd name="T44" fmla="*/ 11 w 67"/>
                  <a:gd name="T45" fmla="*/ 45 h 47"/>
                  <a:gd name="T46" fmla="*/ 21 w 67"/>
                  <a:gd name="T47" fmla="*/ 44 h 47"/>
                  <a:gd name="T48" fmla="*/ 23 w 67"/>
                  <a:gd name="T49" fmla="*/ 43 h 47"/>
                  <a:gd name="T50" fmla="*/ 22 w 67"/>
                  <a:gd name="T51" fmla="*/ 35 h 47"/>
                  <a:gd name="T52" fmla="*/ 42 w 67"/>
                  <a:gd name="T53" fmla="*/ 35 h 47"/>
                  <a:gd name="T54" fmla="*/ 45 w 67"/>
                  <a:gd name="T55" fmla="*/ 33 h 47"/>
                  <a:gd name="T56" fmla="*/ 53 w 67"/>
                  <a:gd name="T57" fmla="*/ 34 h 47"/>
                  <a:gd name="T58" fmla="*/ 57 w 67"/>
                  <a:gd name="T59" fmla="*/ 31 h 47"/>
                  <a:gd name="T60" fmla="*/ 64 w 67"/>
                  <a:gd name="T61" fmla="*/ 30 h 47"/>
                  <a:gd name="T62" fmla="*/ 66 w 67"/>
                  <a:gd name="T63" fmla="*/ 26 h 47"/>
                  <a:gd name="T64" fmla="*/ 66 w 67"/>
                  <a:gd name="T6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47">
                    <a:moveTo>
                      <a:pt x="66" y="26"/>
                    </a:moveTo>
                    <a:cubicBezTo>
                      <a:pt x="65" y="25"/>
                      <a:pt x="63" y="25"/>
                      <a:pt x="63" y="25"/>
                    </a:cubicBezTo>
                    <a:cubicBezTo>
                      <a:pt x="62" y="25"/>
                      <a:pt x="63" y="21"/>
                      <a:pt x="62" y="20"/>
                    </a:cubicBezTo>
                    <a:cubicBezTo>
                      <a:pt x="62" y="20"/>
                      <a:pt x="60" y="22"/>
                      <a:pt x="58" y="21"/>
                    </a:cubicBezTo>
                    <a:cubicBezTo>
                      <a:pt x="57" y="20"/>
                      <a:pt x="56" y="18"/>
                      <a:pt x="55" y="18"/>
                    </a:cubicBezTo>
                    <a:cubicBezTo>
                      <a:pt x="54" y="18"/>
                      <a:pt x="54" y="17"/>
                      <a:pt x="54" y="15"/>
                    </a:cubicBezTo>
                    <a:cubicBezTo>
                      <a:pt x="54" y="13"/>
                      <a:pt x="51" y="12"/>
                      <a:pt x="50" y="11"/>
                    </a:cubicBezTo>
                    <a:cubicBezTo>
                      <a:pt x="48" y="10"/>
                      <a:pt x="48" y="7"/>
                      <a:pt x="47" y="6"/>
                    </a:cubicBezTo>
                    <a:cubicBezTo>
                      <a:pt x="47" y="6"/>
                      <a:pt x="47" y="4"/>
                      <a:pt x="47" y="2"/>
                    </a:cubicBezTo>
                    <a:cubicBezTo>
                      <a:pt x="45" y="2"/>
                      <a:pt x="43" y="2"/>
                      <a:pt x="42" y="1"/>
                    </a:cubicBezTo>
                    <a:cubicBezTo>
                      <a:pt x="41" y="0"/>
                      <a:pt x="39" y="1"/>
                      <a:pt x="36" y="4"/>
                    </a:cubicBezTo>
                    <a:cubicBezTo>
                      <a:pt x="33" y="6"/>
                      <a:pt x="29" y="5"/>
                      <a:pt x="29" y="6"/>
                    </a:cubicBezTo>
                    <a:cubicBezTo>
                      <a:pt x="29" y="8"/>
                      <a:pt x="28" y="9"/>
                      <a:pt x="26" y="8"/>
                    </a:cubicBezTo>
                    <a:cubicBezTo>
                      <a:pt x="24" y="8"/>
                      <a:pt x="23" y="7"/>
                      <a:pt x="22" y="10"/>
                    </a:cubicBezTo>
                    <a:cubicBezTo>
                      <a:pt x="22" y="13"/>
                      <a:pt x="19" y="11"/>
                      <a:pt x="19" y="14"/>
                    </a:cubicBezTo>
                    <a:cubicBezTo>
                      <a:pt x="18" y="17"/>
                      <a:pt x="16" y="15"/>
                      <a:pt x="14" y="14"/>
                    </a:cubicBezTo>
                    <a:cubicBezTo>
                      <a:pt x="12" y="12"/>
                      <a:pt x="11" y="20"/>
                      <a:pt x="11" y="20"/>
                    </a:cubicBezTo>
                    <a:cubicBezTo>
                      <a:pt x="11" y="20"/>
                      <a:pt x="10" y="21"/>
                      <a:pt x="8" y="25"/>
                    </a:cubicBezTo>
                    <a:cubicBezTo>
                      <a:pt x="7" y="28"/>
                      <a:pt x="3" y="27"/>
                      <a:pt x="2" y="27"/>
                    </a:cubicBezTo>
                    <a:cubicBezTo>
                      <a:pt x="1" y="28"/>
                      <a:pt x="3" y="31"/>
                      <a:pt x="3" y="33"/>
                    </a:cubicBezTo>
                    <a:cubicBezTo>
                      <a:pt x="2" y="34"/>
                      <a:pt x="1" y="36"/>
                      <a:pt x="0" y="39"/>
                    </a:cubicBezTo>
                    <a:cubicBezTo>
                      <a:pt x="2" y="39"/>
                      <a:pt x="4" y="41"/>
                      <a:pt x="4" y="41"/>
                    </a:cubicBezTo>
                    <a:cubicBezTo>
                      <a:pt x="5" y="43"/>
                      <a:pt x="9" y="47"/>
                      <a:pt x="11" y="45"/>
                    </a:cubicBezTo>
                    <a:cubicBezTo>
                      <a:pt x="13" y="42"/>
                      <a:pt x="19" y="42"/>
                      <a:pt x="21" y="44"/>
                    </a:cubicBezTo>
                    <a:cubicBezTo>
                      <a:pt x="22" y="45"/>
                      <a:pt x="23" y="44"/>
                      <a:pt x="23" y="43"/>
                    </a:cubicBezTo>
                    <a:cubicBezTo>
                      <a:pt x="24" y="41"/>
                      <a:pt x="21" y="36"/>
                      <a:pt x="22" y="35"/>
                    </a:cubicBezTo>
                    <a:cubicBezTo>
                      <a:pt x="23" y="33"/>
                      <a:pt x="42" y="34"/>
                      <a:pt x="42" y="35"/>
                    </a:cubicBezTo>
                    <a:cubicBezTo>
                      <a:pt x="43" y="36"/>
                      <a:pt x="43" y="33"/>
                      <a:pt x="45" y="33"/>
                    </a:cubicBezTo>
                    <a:cubicBezTo>
                      <a:pt x="48" y="33"/>
                      <a:pt x="51" y="35"/>
                      <a:pt x="53" y="34"/>
                    </a:cubicBezTo>
                    <a:cubicBezTo>
                      <a:pt x="54" y="34"/>
                      <a:pt x="56" y="31"/>
                      <a:pt x="57" y="31"/>
                    </a:cubicBezTo>
                    <a:cubicBezTo>
                      <a:pt x="59" y="31"/>
                      <a:pt x="63" y="31"/>
                      <a:pt x="64" y="30"/>
                    </a:cubicBezTo>
                    <a:cubicBezTo>
                      <a:pt x="65" y="28"/>
                      <a:pt x="67" y="28"/>
                      <a:pt x="66" y="26"/>
                    </a:cubicBezTo>
                    <a:cubicBezTo>
                      <a:pt x="66" y="26"/>
                      <a:pt x="66" y="26"/>
                      <a:pt x="66"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36">
                <a:extLst>
                  <a:ext uri="{FF2B5EF4-FFF2-40B4-BE49-F238E27FC236}">
                    <a16:creationId xmlns:a16="http://schemas.microsoft.com/office/drawing/2014/main" id="{828F52D2-F599-4452-8D0F-1352385E92AA}"/>
                  </a:ext>
                </a:extLst>
              </p:cNvPr>
              <p:cNvSpPr>
                <a:spLocks/>
              </p:cNvSpPr>
              <p:nvPr/>
            </p:nvSpPr>
            <p:spPr bwMode="auto">
              <a:xfrm>
                <a:off x="4927243" y="3641861"/>
                <a:ext cx="288587" cy="223341"/>
              </a:xfrm>
              <a:custGeom>
                <a:avLst/>
                <a:gdLst>
                  <a:gd name="T0" fmla="*/ 119 w 125"/>
                  <a:gd name="T1" fmla="*/ 14 h 97"/>
                  <a:gd name="T2" fmla="*/ 118 w 125"/>
                  <a:gd name="T3" fmla="*/ 4 h 97"/>
                  <a:gd name="T4" fmla="*/ 112 w 125"/>
                  <a:gd name="T5" fmla="*/ 7 h 97"/>
                  <a:gd name="T6" fmla="*/ 107 w 125"/>
                  <a:gd name="T7" fmla="*/ 2 h 97"/>
                  <a:gd name="T8" fmla="*/ 95 w 125"/>
                  <a:gd name="T9" fmla="*/ 0 h 97"/>
                  <a:gd name="T10" fmla="*/ 61 w 125"/>
                  <a:gd name="T11" fmla="*/ 21 h 97"/>
                  <a:gd name="T12" fmla="*/ 46 w 125"/>
                  <a:gd name="T13" fmla="*/ 33 h 97"/>
                  <a:gd name="T14" fmla="*/ 33 w 125"/>
                  <a:gd name="T15" fmla="*/ 37 h 97"/>
                  <a:gd name="T16" fmla="*/ 32 w 125"/>
                  <a:gd name="T17" fmla="*/ 37 h 97"/>
                  <a:gd name="T18" fmla="*/ 32 w 125"/>
                  <a:gd name="T19" fmla="*/ 59 h 97"/>
                  <a:gd name="T20" fmla="*/ 29 w 125"/>
                  <a:gd name="T21" fmla="*/ 65 h 97"/>
                  <a:gd name="T22" fmla="*/ 24 w 125"/>
                  <a:gd name="T23" fmla="*/ 68 h 97"/>
                  <a:gd name="T24" fmla="*/ 12 w 125"/>
                  <a:gd name="T25" fmla="*/ 69 h 97"/>
                  <a:gd name="T26" fmla="*/ 5 w 125"/>
                  <a:gd name="T27" fmla="*/ 71 h 97"/>
                  <a:gd name="T28" fmla="*/ 0 w 125"/>
                  <a:gd name="T29" fmla="*/ 72 h 97"/>
                  <a:gd name="T30" fmla="*/ 0 w 125"/>
                  <a:gd name="T31" fmla="*/ 76 h 97"/>
                  <a:gd name="T32" fmla="*/ 3 w 125"/>
                  <a:gd name="T33" fmla="*/ 81 h 97"/>
                  <a:gd name="T34" fmla="*/ 7 w 125"/>
                  <a:gd name="T35" fmla="*/ 85 h 97"/>
                  <a:gd name="T36" fmla="*/ 8 w 125"/>
                  <a:gd name="T37" fmla="*/ 88 h 97"/>
                  <a:gd name="T38" fmla="*/ 11 w 125"/>
                  <a:gd name="T39" fmla="*/ 91 h 97"/>
                  <a:gd name="T40" fmla="*/ 15 w 125"/>
                  <a:gd name="T41" fmla="*/ 90 h 97"/>
                  <a:gd name="T42" fmla="*/ 16 w 125"/>
                  <a:gd name="T43" fmla="*/ 95 h 97"/>
                  <a:gd name="T44" fmla="*/ 19 w 125"/>
                  <a:gd name="T45" fmla="*/ 96 h 97"/>
                  <a:gd name="T46" fmla="*/ 22 w 125"/>
                  <a:gd name="T47" fmla="*/ 93 h 97"/>
                  <a:gd name="T48" fmla="*/ 25 w 125"/>
                  <a:gd name="T49" fmla="*/ 96 h 97"/>
                  <a:gd name="T50" fmla="*/ 28 w 125"/>
                  <a:gd name="T51" fmla="*/ 95 h 97"/>
                  <a:gd name="T52" fmla="*/ 31 w 125"/>
                  <a:gd name="T53" fmla="*/ 89 h 97"/>
                  <a:gd name="T54" fmla="*/ 33 w 125"/>
                  <a:gd name="T55" fmla="*/ 83 h 97"/>
                  <a:gd name="T56" fmla="*/ 41 w 125"/>
                  <a:gd name="T57" fmla="*/ 83 h 97"/>
                  <a:gd name="T58" fmla="*/ 45 w 125"/>
                  <a:gd name="T59" fmla="*/ 81 h 97"/>
                  <a:gd name="T60" fmla="*/ 52 w 125"/>
                  <a:gd name="T61" fmla="*/ 83 h 97"/>
                  <a:gd name="T62" fmla="*/ 56 w 125"/>
                  <a:gd name="T63" fmla="*/ 87 h 97"/>
                  <a:gd name="T64" fmla="*/ 63 w 125"/>
                  <a:gd name="T65" fmla="*/ 86 h 97"/>
                  <a:gd name="T66" fmla="*/ 69 w 125"/>
                  <a:gd name="T67" fmla="*/ 89 h 97"/>
                  <a:gd name="T68" fmla="*/ 77 w 125"/>
                  <a:gd name="T69" fmla="*/ 89 h 97"/>
                  <a:gd name="T70" fmla="*/ 83 w 125"/>
                  <a:gd name="T71" fmla="*/ 85 h 97"/>
                  <a:gd name="T72" fmla="*/ 93 w 125"/>
                  <a:gd name="T73" fmla="*/ 85 h 97"/>
                  <a:gd name="T74" fmla="*/ 100 w 125"/>
                  <a:gd name="T75" fmla="*/ 87 h 97"/>
                  <a:gd name="T76" fmla="*/ 106 w 125"/>
                  <a:gd name="T77" fmla="*/ 82 h 97"/>
                  <a:gd name="T78" fmla="*/ 107 w 125"/>
                  <a:gd name="T79" fmla="*/ 82 h 97"/>
                  <a:gd name="T80" fmla="*/ 107 w 125"/>
                  <a:gd name="T81" fmla="*/ 79 h 97"/>
                  <a:gd name="T82" fmla="*/ 108 w 125"/>
                  <a:gd name="T83" fmla="*/ 72 h 97"/>
                  <a:gd name="T84" fmla="*/ 121 w 125"/>
                  <a:gd name="T85" fmla="*/ 56 h 97"/>
                  <a:gd name="T86" fmla="*/ 122 w 125"/>
                  <a:gd name="T87" fmla="*/ 36 h 97"/>
                  <a:gd name="T88" fmla="*/ 124 w 125"/>
                  <a:gd name="T89" fmla="*/ 27 h 97"/>
                  <a:gd name="T90" fmla="*/ 122 w 125"/>
                  <a:gd name="T91" fmla="*/ 21 h 97"/>
                  <a:gd name="T92" fmla="*/ 119 w 125"/>
                  <a:gd name="T93"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 h="97">
                    <a:moveTo>
                      <a:pt x="119" y="14"/>
                    </a:moveTo>
                    <a:cubicBezTo>
                      <a:pt x="119" y="13"/>
                      <a:pt x="119" y="8"/>
                      <a:pt x="118" y="4"/>
                    </a:cubicBezTo>
                    <a:cubicBezTo>
                      <a:pt x="112" y="7"/>
                      <a:pt x="112" y="7"/>
                      <a:pt x="112" y="7"/>
                    </a:cubicBezTo>
                    <a:cubicBezTo>
                      <a:pt x="112" y="7"/>
                      <a:pt x="110" y="4"/>
                      <a:pt x="107" y="2"/>
                    </a:cubicBezTo>
                    <a:cubicBezTo>
                      <a:pt x="104" y="0"/>
                      <a:pt x="95" y="0"/>
                      <a:pt x="95" y="0"/>
                    </a:cubicBezTo>
                    <a:cubicBezTo>
                      <a:pt x="61" y="21"/>
                      <a:pt x="61" y="21"/>
                      <a:pt x="61" y="21"/>
                    </a:cubicBezTo>
                    <a:cubicBezTo>
                      <a:pt x="46" y="33"/>
                      <a:pt x="46" y="33"/>
                      <a:pt x="46" y="33"/>
                    </a:cubicBezTo>
                    <a:cubicBezTo>
                      <a:pt x="46" y="33"/>
                      <a:pt x="36" y="36"/>
                      <a:pt x="33" y="37"/>
                    </a:cubicBezTo>
                    <a:cubicBezTo>
                      <a:pt x="33" y="37"/>
                      <a:pt x="33" y="37"/>
                      <a:pt x="32" y="37"/>
                    </a:cubicBezTo>
                    <a:cubicBezTo>
                      <a:pt x="32" y="43"/>
                      <a:pt x="33" y="58"/>
                      <a:pt x="32" y="59"/>
                    </a:cubicBezTo>
                    <a:cubicBezTo>
                      <a:pt x="31" y="59"/>
                      <a:pt x="30" y="64"/>
                      <a:pt x="29" y="65"/>
                    </a:cubicBezTo>
                    <a:cubicBezTo>
                      <a:pt x="28" y="66"/>
                      <a:pt x="27" y="68"/>
                      <a:pt x="24" y="68"/>
                    </a:cubicBezTo>
                    <a:cubicBezTo>
                      <a:pt x="21" y="68"/>
                      <a:pt x="15" y="70"/>
                      <a:pt x="12" y="69"/>
                    </a:cubicBezTo>
                    <a:cubicBezTo>
                      <a:pt x="9" y="69"/>
                      <a:pt x="6" y="71"/>
                      <a:pt x="5" y="71"/>
                    </a:cubicBezTo>
                    <a:cubicBezTo>
                      <a:pt x="5" y="72"/>
                      <a:pt x="2" y="72"/>
                      <a:pt x="0" y="72"/>
                    </a:cubicBezTo>
                    <a:cubicBezTo>
                      <a:pt x="0" y="74"/>
                      <a:pt x="0" y="76"/>
                      <a:pt x="0" y="76"/>
                    </a:cubicBezTo>
                    <a:cubicBezTo>
                      <a:pt x="1" y="77"/>
                      <a:pt x="1" y="80"/>
                      <a:pt x="3" y="81"/>
                    </a:cubicBezTo>
                    <a:cubicBezTo>
                      <a:pt x="4" y="82"/>
                      <a:pt x="7" y="83"/>
                      <a:pt x="7" y="85"/>
                    </a:cubicBezTo>
                    <a:cubicBezTo>
                      <a:pt x="7" y="87"/>
                      <a:pt x="7" y="88"/>
                      <a:pt x="8" y="88"/>
                    </a:cubicBezTo>
                    <a:cubicBezTo>
                      <a:pt x="9" y="88"/>
                      <a:pt x="10" y="90"/>
                      <a:pt x="11" y="91"/>
                    </a:cubicBezTo>
                    <a:cubicBezTo>
                      <a:pt x="13" y="92"/>
                      <a:pt x="15" y="90"/>
                      <a:pt x="15" y="90"/>
                    </a:cubicBezTo>
                    <a:cubicBezTo>
                      <a:pt x="16" y="91"/>
                      <a:pt x="15" y="95"/>
                      <a:pt x="16" y="95"/>
                    </a:cubicBezTo>
                    <a:cubicBezTo>
                      <a:pt x="16" y="95"/>
                      <a:pt x="18" y="95"/>
                      <a:pt x="19" y="96"/>
                    </a:cubicBezTo>
                    <a:cubicBezTo>
                      <a:pt x="19" y="94"/>
                      <a:pt x="20" y="92"/>
                      <a:pt x="22" y="93"/>
                    </a:cubicBezTo>
                    <a:cubicBezTo>
                      <a:pt x="24" y="93"/>
                      <a:pt x="22" y="96"/>
                      <a:pt x="25" y="96"/>
                    </a:cubicBezTo>
                    <a:cubicBezTo>
                      <a:pt x="27" y="97"/>
                      <a:pt x="28" y="97"/>
                      <a:pt x="28" y="95"/>
                    </a:cubicBezTo>
                    <a:cubicBezTo>
                      <a:pt x="28" y="93"/>
                      <a:pt x="31" y="90"/>
                      <a:pt x="31" y="89"/>
                    </a:cubicBezTo>
                    <a:cubicBezTo>
                      <a:pt x="32" y="89"/>
                      <a:pt x="32" y="84"/>
                      <a:pt x="33" y="83"/>
                    </a:cubicBezTo>
                    <a:cubicBezTo>
                      <a:pt x="35" y="82"/>
                      <a:pt x="39" y="83"/>
                      <a:pt x="41" y="83"/>
                    </a:cubicBezTo>
                    <a:cubicBezTo>
                      <a:pt x="42" y="83"/>
                      <a:pt x="44" y="80"/>
                      <a:pt x="45" y="81"/>
                    </a:cubicBezTo>
                    <a:cubicBezTo>
                      <a:pt x="47" y="83"/>
                      <a:pt x="50" y="81"/>
                      <a:pt x="52" y="83"/>
                    </a:cubicBezTo>
                    <a:cubicBezTo>
                      <a:pt x="53" y="85"/>
                      <a:pt x="54" y="89"/>
                      <a:pt x="56" y="87"/>
                    </a:cubicBezTo>
                    <a:cubicBezTo>
                      <a:pt x="59" y="86"/>
                      <a:pt x="62" y="86"/>
                      <a:pt x="63" y="86"/>
                    </a:cubicBezTo>
                    <a:cubicBezTo>
                      <a:pt x="64" y="86"/>
                      <a:pt x="68" y="88"/>
                      <a:pt x="69" y="89"/>
                    </a:cubicBezTo>
                    <a:cubicBezTo>
                      <a:pt x="71" y="89"/>
                      <a:pt x="75" y="90"/>
                      <a:pt x="77" y="89"/>
                    </a:cubicBezTo>
                    <a:cubicBezTo>
                      <a:pt x="79" y="88"/>
                      <a:pt x="81" y="85"/>
                      <a:pt x="83" y="85"/>
                    </a:cubicBezTo>
                    <a:cubicBezTo>
                      <a:pt x="85" y="85"/>
                      <a:pt x="92" y="85"/>
                      <a:pt x="93" y="85"/>
                    </a:cubicBezTo>
                    <a:cubicBezTo>
                      <a:pt x="95" y="86"/>
                      <a:pt x="98" y="88"/>
                      <a:pt x="100" y="87"/>
                    </a:cubicBezTo>
                    <a:cubicBezTo>
                      <a:pt x="102" y="86"/>
                      <a:pt x="104" y="82"/>
                      <a:pt x="106" y="82"/>
                    </a:cubicBezTo>
                    <a:cubicBezTo>
                      <a:pt x="106" y="82"/>
                      <a:pt x="106" y="82"/>
                      <a:pt x="107" y="82"/>
                    </a:cubicBezTo>
                    <a:cubicBezTo>
                      <a:pt x="107" y="81"/>
                      <a:pt x="107" y="80"/>
                      <a:pt x="107" y="79"/>
                    </a:cubicBezTo>
                    <a:cubicBezTo>
                      <a:pt x="107" y="75"/>
                      <a:pt x="108" y="76"/>
                      <a:pt x="108" y="72"/>
                    </a:cubicBezTo>
                    <a:cubicBezTo>
                      <a:pt x="109" y="68"/>
                      <a:pt x="120" y="57"/>
                      <a:pt x="121" y="56"/>
                    </a:cubicBezTo>
                    <a:cubicBezTo>
                      <a:pt x="122" y="55"/>
                      <a:pt x="122" y="38"/>
                      <a:pt x="122" y="36"/>
                    </a:cubicBezTo>
                    <a:cubicBezTo>
                      <a:pt x="122" y="34"/>
                      <a:pt x="123" y="31"/>
                      <a:pt x="124" y="27"/>
                    </a:cubicBezTo>
                    <a:cubicBezTo>
                      <a:pt x="125" y="24"/>
                      <a:pt x="122" y="24"/>
                      <a:pt x="122" y="21"/>
                    </a:cubicBezTo>
                    <a:cubicBezTo>
                      <a:pt x="122" y="18"/>
                      <a:pt x="119" y="16"/>
                      <a:pt x="119"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37">
                <a:extLst>
                  <a:ext uri="{FF2B5EF4-FFF2-40B4-BE49-F238E27FC236}">
                    <a16:creationId xmlns:a16="http://schemas.microsoft.com/office/drawing/2014/main" id="{A3EACAFC-2BB1-4FAB-BA1D-D307DBEE4FD6}"/>
                  </a:ext>
                </a:extLst>
              </p:cNvPr>
              <p:cNvSpPr>
                <a:spLocks/>
              </p:cNvSpPr>
              <p:nvPr/>
            </p:nvSpPr>
            <p:spPr bwMode="auto">
              <a:xfrm>
                <a:off x="5174424" y="3641861"/>
                <a:ext cx="186954" cy="308662"/>
              </a:xfrm>
              <a:custGeom>
                <a:avLst/>
                <a:gdLst>
                  <a:gd name="T0" fmla="*/ 80 w 81"/>
                  <a:gd name="T1" fmla="*/ 33 h 134"/>
                  <a:gd name="T2" fmla="*/ 19 w 81"/>
                  <a:gd name="T3" fmla="*/ 0 h 134"/>
                  <a:gd name="T4" fmla="*/ 11 w 81"/>
                  <a:gd name="T5" fmla="*/ 4 h 134"/>
                  <a:gd name="T6" fmla="*/ 12 w 81"/>
                  <a:gd name="T7" fmla="*/ 14 h 134"/>
                  <a:gd name="T8" fmla="*/ 15 w 81"/>
                  <a:gd name="T9" fmla="*/ 21 h 134"/>
                  <a:gd name="T10" fmla="*/ 17 w 81"/>
                  <a:gd name="T11" fmla="*/ 27 h 134"/>
                  <a:gd name="T12" fmla="*/ 15 w 81"/>
                  <a:gd name="T13" fmla="*/ 36 h 134"/>
                  <a:gd name="T14" fmla="*/ 14 w 81"/>
                  <a:gd name="T15" fmla="*/ 56 h 134"/>
                  <a:gd name="T16" fmla="*/ 1 w 81"/>
                  <a:gd name="T17" fmla="*/ 72 h 134"/>
                  <a:gd name="T18" fmla="*/ 0 w 81"/>
                  <a:gd name="T19" fmla="*/ 79 h 134"/>
                  <a:gd name="T20" fmla="*/ 0 w 81"/>
                  <a:gd name="T21" fmla="*/ 82 h 134"/>
                  <a:gd name="T22" fmla="*/ 1 w 81"/>
                  <a:gd name="T23" fmla="*/ 83 h 134"/>
                  <a:gd name="T24" fmla="*/ 5 w 81"/>
                  <a:gd name="T25" fmla="*/ 87 h 134"/>
                  <a:gd name="T26" fmla="*/ 10 w 81"/>
                  <a:gd name="T27" fmla="*/ 94 h 134"/>
                  <a:gd name="T28" fmla="*/ 11 w 81"/>
                  <a:gd name="T29" fmla="*/ 101 h 134"/>
                  <a:gd name="T30" fmla="*/ 14 w 81"/>
                  <a:gd name="T31" fmla="*/ 111 h 134"/>
                  <a:gd name="T32" fmla="*/ 11 w 81"/>
                  <a:gd name="T33" fmla="*/ 113 h 134"/>
                  <a:gd name="T34" fmla="*/ 4 w 81"/>
                  <a:gd name="T35" fmla="*/ 114 h 134"/>
                  <a:gd name="T36" fmla="*/ 6 w 81"/>
                  <a:gd name="T37" fmla="*/ 119 h 134"/>
                  <a:gd name="T38" fmla="*/ 13 w 81"/>
                  <a:gd name="T39" fmla="*/ 126 h 134"/>
                  <a:gd name="T40" fmla="*/ 16 w 81"/>
                  <a:gd name="T41" fmla="*/ 133 h 134"/>
                  <a:gd name="T42" fmla="*/ 20 w 81"/>
                  <a:gd name="T43" fmla="*/ 131 h 134"/>
                  <a:gd name="T44" fmla="*/ 25 w 81"/>
                  <a:gd name="T45" fmla="*/ 131 h 134"/>
                  <a:gd name="T46" fmla="*/ 34 w 81"/>
                  <a:gd name="T47" fmla="*/ 128 h 134"/>
                  <a:gd name="T48" fmla="*/ 41 w 81"/>
                  <a:gd name="T49" fmla="*/ 125 h 134"/>
                  <a:gd name="T50" fmla="*/ 42 w 81"/>
                  <a:gd name="T51" fmla="*/ 120 h 134"/>
                  <a:gd name="T52" fmla="*/ 53 w 81"/>
                  <a:gd name="T53" fmla="*/ 118 h 134"/>
                  <a:gd name="T54" fmla="*/ 61 w 81"/>
                  <a:gd name="T55" fmla="*/ 110 h 134"/>
                  <a:gd name="T56" fmla="*/ 63 w 81"/>
                  <a:gd name="T57" fmla="*/ 106 h 134"/>
                  <a:gd name="T58" fmla="*/ 69 w 81"/>
                  <a:gd name="T59" fmla="*/ 103 h 134"/>
                  <a:gd name="T60" fmla="*/ 71 w 81"/>
                  <a:gd name="T61" fmla="*/ 104 h 134"/>
                  <a:gd name="T62" fmla="*/ 71 w 81"/>
                  <a:gd name="T63" fmla="*/ 103 h 134"/>
                  <a:gd name="T64" fmla="*/ 72 w 81"/>
                  <a:gd name="T65" fmla="*/ 100 h 134"/>
                  <a:gd name="T66" fmla="*/ 68 w 81"/>
                  <a:gd name="T67" fmla="*/ 95 h 134"/>
                  <a:gd name="T68" fmla="*/ 66 w 81"/>
                  <a:gd name="T69" fmla="*/ 89 h 134"/>
                  <a:gd name="T70" fmla="*/ 65 w 81"/>
                  <a:gd name="T71" fmla="*/ 85 h 134"/>
                  <a:gd name="T72" fmla="*/ 66 w 81"/>
                  <a:gd name="T73" fmla="*/ 79 h 134"/>
                  <a:gd name="T74" fmla="*/ 69 w 81"/>
                  <a:gd name="T75" fmla="*/ 73 h 134"/>
                  <a:gd name="T76" fmla="*/ 72 w 81"/>
                  <a:gd name="T77" fmla="*/ 68 h 134"/>
                  <a:gd name="T78" fmla="*/ 79 w 81"/>
                  <a:gd name="T79" fmla="*/ 63 h 134"/>
                  <a:gd name="T80" fmla="*/ 80 w 81"/>
                  <a:gd name="T81" fmla="*/ 55 h 134"/>
                  <a:gd name="T82" fmla="*/ 80 w 81"/>
                  <a:gd name="T83"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 h="134">
                    <a:moveTo>
                      <a:pt x="80" y="33"/>
                    </a:moveTo>
                    <a:cubicBezTo>
                      <a:pt x="19" y="0"/>
                      <a:pt x="19" y="0"/>
                      <a:pt x="19" y="0"/>
                    </a:cubicBezTo>
                    <a:cubicBezTo>
                      <a:pt x="11" y="4"/>
                      <a:pt x="11" y="4"/>
                      <a:pt x="11" y="4"/>
                    </a:cubicBezTo>
                    <a:cubicBezTo>
                      <a:pt x="12" y="8"/>
                      <a:pt x="12" y="13"/>
                      <a:pt x="12" y="14"/>
                    </a:cubicBezTo>
                    <a:cubicBezTo>
                      <a:pt x="12" y="16"/>
                      <a:pt x="15" y="18"/>
                      <a:pt x="15" y="21"/>
                    </a:cubicBezTo>
                    <a:cubicBezTo>
                      <a:pt x="15" y="24"/>
                      <a:pt x="18" y="24"/>
                      <a:pt x="17" y="27"/>
                    </a:cubicBezTo>
                    <a:cubicBezTo>
                      <a:pt x="16" y="31"/>
                      <a:pt x="15" y="34"/>
                      <a:pt x="15" y="36"/>
                    </a:cubicBezTo>
                    <a:cubicBezTo>
                      <a:pt x="15" y="38"/>
                      <a:pt x="15" y="55"/>
                      <a:pt x="14" y="56"/>
                    </a:cubicBezTo>
                    <a:cubicBezTo>
                      <a:pt x="13" y="57"/>
                      <a:pt x="2" y="68"/>
                      <a:pt x="1" y="72"/>
                    </a:cubicBezTo>
                    <a:cubicBezTo>
                      <a:pt x="1" y="76"/>
                      <a:pt x="0" y="75"/>
                      <a:pt x="0" y="79"/>
                    </a:cubicBezTo>
                    <a:cubicBezTo>
                      <a:pt x="0" y="80"/>
                      <a:pt x="0" y="81"/>
                      <a:pt x="0" y="82"/>
                    </a:cubicBezTo>
                    <a:cubicBezTo>
                      <a:pt x="0" y="82"/>
                      <a:pt x="1" y="83"/>
                      <a:pt x="1" y="83"/>
                    </a:cubicBezTo>
                    <a:cubicBezTo>
                      <a:pt x="3" y="85"/>
                      <a:pt x="3" y="87"/>
                      <a:pt x="5" y="87"/>
                    </a:cubicBezTo>
                    <a:cubicBezTo>
                      <a:pt x="7" y="87"/>
                      <a:pt x="10" y="92"/>
                      <a:pt x="10" y="94"/>
                    </a:cubicBezTo>
                    <a:cubicBezTo>
                      <a:pt x="10" y="96"/>
                      <a:pt x="11" y="98"/>
                      <a:pt x="11" y="101"/>
                    </a:cubicBezTo>
                    <a:cubicBezTo>
                      <a:pt x="11" y="105"/>
                      <a:pt x="13" y="111"/>
                      <a:pt x="14" y="111"/>
                    </a:cubicBezTo>
                    <a:cubicBezTo>
                      <a:pt x="15" y="112"/>
                      <a:pt x="14" y="113"/>
                      <a:pt x="11" y="113"/>
                    </a:cubicBezTo>
                    <a:cubicBezTo>
                      <a:pt x="8" y="112"/>
                      <a:pt x="4" y="112"/>
                      <a:pt x="4" y="114"/>
                    </a:cubicBezTo>
                    <a:cubicBezTo>
                      <a:pt x="4" y="115"/>
                      <a:pt x="3" y="116"/>
                      <a:pt x="6" y="119"/>
                    </a:cubicBezTo>
                    <a:cubicBezTo>
                      <a:pt x="9" y="122"/>
                      <a:pt x="12" y="123"/>
                      <a:pt x="13" y="126"/>
                    </a:cubicBezTo>
                    <a:cubicBezTo>
                      <a:pt x="14" y="129"/>
                      <a:pt x="15" y="132"/>
                      <a:pt x="16" y="133"/>
                    </a:cubicBezTo>
                    <a:cubicBezTo>
                      <a:pt x="17" y="134"/>
                      <a:pt x="19" y="133"/>
                      <a:pt x="20" y="131"/>
                    </a:cubicBezTo>
                    <a:cubicBezTo>
                      <a:pt x="22" y="129"/>
                      <a:pt x="24" y="133"/>
                      <a:pt x="25" y="131"/>
                    </a:cubicBezTo>
                    <a:cubicBezTo>
                      <a:pt x="27" y="129"/>
                      <a:pt x="33" y="129"/>
                      <a:pt x="34" y="128"/>
                    </a:cubicBezTo>
                    <a:cubicBezTo>
                      <a:pt x="36" y="128"/>
                      <a:pt x="40" y="126"/>
                      <a:pt x="41" y="125"/>
                    </a:cubicBezTo>
                    <a:cubicBezTo>
                      <a:pt x="43" y="123"/>
                      <a:pt x="40" y="121"/>
                      <a:pt x="42" y="120"/>
                    </a:cubicBezTo>
                    <a:cubicBezTo>
                      <a:pt x="44" y="119"/>
                      <a:pt x="51" y="121"/>
                      <a:pt x="53" y="118"/>
                    </a:cubicBezTo>
                    <a:cubicBezTo>
                      <a:pt x="56" y="115"/>
                      <a:pt x="60" y="111"/>
                      <a:pt x="61" y="110"/>
                    </a:cubicBezTo>
                    <a:cubicBezTo>
                      <a:pt x="62" y="109"/>
                      <a:pt x="61" y="108"/>
                      <a:pt x="63" y="106"/>
                    </a:cubicBezTo>
                    <a:cubicBezTo>
                      <a:pt x="64" y="104"/>
                      <a:pt x="68" y="102"/>
                      <a:pt x="69" y="103"/>
                    </a:cubicBezTo>
                    <a:cubicBezTo>
                      <a:pt x="70" y="104"/>
                      <a:pt x="70" y="104"/>
                      <a:pt x="71" y="104"/>
                    </a:cubicBezTo>
                    <a:cubicBezTo>
                      <a:pt x="71" y="103"/>
                      <a:pt x="71" y="103"/>
                      <a:pt x="71" y="103"/>
                    </a:cubicBezTo>
                    <a:cubicBezTo>
                      <a:pt x="72" y="100"/>
                      <a:pt x="72" y="100"/>
                      <a:pt x="72" y="100"/>
                    </a:cubicBezTo>
                    <a:cubicBezTo>
                      <a:pt x="72" y="100"/>
                      <a:pt x="68" y="98"/>
                      <a:pt x="68" y="95"/>
                    </a:cubicBezTo>
                    <a:cubicBezTo>
                      <a:pt x="68" y="92"/>
                      <a:pt x="69" y="89"/>
                      <a:pt x="66" y="89"/>
                    </a:cubicBezTo>
                    <a:cubicBezTo>
                      <a:pt x="64" y="89"/>
                      <a:pt x="63" y="86"/>
                      <a:pt x="65" y="85"/>
                    </a:cubicBezTo>
                    <a:cubicBezTo>
                      <a:pt x="67" y="83"/>
                      <a:pt x="62" y="79"/>
                      <a:pt x="66" y="79"/>
                    </a:cubicBezTo>
                    <a:cubicBezTo>
                      <a:pt x="69" y="79"/>
                      <a:pt x="67" y="73"/>
                      <a:pt x="69" y="73"/>
                    </a:cubicBezTo>
                    <a:cubicBezTo>
                      <a:pt x="72" y="72"/>
                      <a:pt x="72" y="70"/>
                      <a:pt x="72" y="68"/>
                    </a:cubicBezTo>
                    <a:cubicBezTo>
                      <a:pt x="72" y="65"/>
                      <a:pt x="78" y="64"/>
                      <a:pt x="79" y="63"/>
                    </a:cubicBezTo>
                    <a:cubicBezTo>
                      <a:pt x="81" y="63"/>
                      <a:pt x="80" y="55"/>
                      <a:pt x="80" y="55"/>
                    </a:cubicBezTo>
                    <a:lnTo>
                      <a:pt x="80"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38">
                <a:extLst>
                  <a:ext uri="{FF2B5EF4-FFF2-40B4-BE49-F238E27FC236}">
                    <a16:creationId xmlns:a16="http://schemas.microsoft.com/office/drawing/2014/main" id="{2F1B6B63-AB0F-4CAF-B189-2A9A31010505}"/>
                  </a:ext>
                </a:extLst>
              </p:cNvPr>
              <p:cNvSpPr>
                <a:spLocks/>
              </p:cNvSpPr>
              <p:nvPr/>
            </p:nvSpPr>
            <p:spPr bwMode="auto">
              <a:xfrm>
                <a:off x="5370161" y="3471218"/>
                <a:ext cx="203266" cy="200756"/>
              </a:xfrm>
              <a:custGeom>
                <a:avLst/>
                <a:gdLst>
                  <a:gd name="T0" fmla="*/ 82 w 88"/>
                  <a:gd name="T1" fmla="*/ 19 h 87"/>
                  <a:gd name="T2" fmla="*/ 76 w 88"/>
                  <a:gd name="T3" fmla="*/ 5 h 87"/>
                  <a:gd name="T4" fmla="*/ 76 w 88"/>
                  <a:gd name="T5" fmla="*/ 6 h 87"/>
                  <a:gd name="T6" fmla="*/ 67 w 88"/>
                  <a:gd name="T7" fmla="*/ 5 h 87"/>
                  <a:gd name="T8" fmla="*/ 57 w 88"/>
                  <a:gd name="T9" fmla="*/ 3 h 87"/>
                  <a:gd name="T10" fmla="*/ 40 w 88"/>
                  <a:gd name="T11" fmla="*/ 6 h 87"/>
                  <a:gd name="T12" fmla="*/ 31 w 88"/>
                  <a:gd name="T13" fmla="*/ 7 h 87"/>
                  <a:gd name="T14" fmla="*/ 16 w 88"/>
                  <a:gd name="T15" fmla="*/ 3 h 87"/>
                  <a:gd name="T16" fmla="*/ 4 w 88"/>
                  <a:gd name="T17" fmla="*/ 0 h 87"/>
                  <a:gd name="T18" fmla="*/ 3 w 88"/>
                  <a:gd name="T19" fmla="*/ 2 h 87"/>
                  <a:gd name="T20" fmla="*/ 2 w 88"/>
                  <a:gd name="T21" fmla="*/ 12 h 87"/>
                  <a:gd name="T22" fmla="*/ 2 w 88"/>
                  <a:gd name="T23" fmla="*/ 24 h 87"/>
                  <a:gd name="T24" fmla="*/ 2 w 88"/>
                  <a:gd name="T25" fmla="*/ 86 h 87"/>
                  <a:gd name="T26" fmla="*/ 52 w 88"/>
                  <a:gd name="T27" fmla="*/ 86 h 87"/>
                  <a:gd name="T28" fmla="*/ 54 w 88"/>
                  <a:gd name="T29" fmla="*/ 84 h 87"/>
                  <a:gd name="T30" fmla="*/ 58 w 88"/>
                  <a:gd name="T31" fmla="*/ 85 h 87"/>
                  <a:gd name="T32" fmla="*/ 69 w 88"/>
                  <a:gd name="T33" fmla="*/ 85 h 87"/>
                  <a:gd name="T34" fmla="*/ 73 w 88"/>
                  <a:gd name="T35" fmla="*/ 87 h 87"/>
                  <a:gd name="T36" fmla="*/ 78 w 88"/>
                  <a:gd name="T37" fmla="*/ 84 h 87"/>
                  <a:gd name="T38" fmla="*/ 83 w 88"/>
                  <a:gd name="T39" fmla="*/ 78 h 87"/>
                  <a:gd name="T40" fmla="*/ 87 w 88"/>
                  <a:gd name="T41" fmla="*/ 75 h 87"/>
                  <a:gd name="T42" fmla="*/ 87 w 88"/>
                  <a:gd name="T43" fmla="*/ 75 h 87"/>
                  <a:gd name="T44" fmla="*/ 87 w 88"/>
                  <a:gd name="T45" fmla="*/ 72 h 87"/>
                  <a:gd name="T46" fmla="*/ 84 w 88"/>
                  <a:gd name="T47" fmla="*/ 63 h 87"/>
                  <a:gd name="T48" fmla="*/ 75 w 88"/>
                  <a:gd name="T49" fmla="*/ 46 h 87"/>
                  <a:gd name="T50" fmla="*/ 71 w 88"/>
                  <a:gd name="T51" fmla="*/ 38 h 87"/>
                  <a:gd name="T52" fmla="*/ 66 w 88"/>
                  <a:gd name="T53" fmla="*/ 29 h 87"/>
                  <a:gd name="T54" fmla="*/ 62 w 88"/>
                  <a:gd name="T55" fmla="*/ 14 h 87"/>
                  <a:gd name="T56" fmla="*/ 68 w 88"/>
                  <a:gd name="T57" fmla="*/ 25 h 87"/>
                  <a:gd name="T58" fmla="*/ 76 w 88"/>
                  <a:gd name="T59" fmla="*/ 35 h 87"/>
                  <a:gd name="T60" fmla="*/ 81 w 88"/>
                  <a:gd name="T61" fmla="*/ 24 h 87"/>
                  <a:gd name="T62" fmla="*/ 81 w 88"/>
                  <a:gd name="T63" fmla="*/ 24 h 87"/>
                  <a:gd name="T64" fmla="*/ 81 w 88"/>
                  <a:gd name="T65" fmla="*/ 22 h 87"/>
                  <a:gd name="T66" fmla="*/ 82 w 88"/>
                  <a:gd name="T67"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7">
                    <a:moveTo>
                      <a:pt x="82" y="19"/>
                    </a:moveTo>
                    <a:cubicBezTo>
                      <a:pt x="76" y="5"/>
                      <a:pt x="76" y="5"/>
                      <a:pt x="76" y="5"/>
                    </a:cubicBezTo>
                    <a:cubicBezTo>
                      <a:pt x="76" y="5"/>
                      <a:pt x="76" y="6"/>
                      <a:pt x="76" y="6"/>
                    </a:cubicBezTo>
                    <a:cubicBezTo>
                      <a:pt x="75" y="7"/>
                      <a:pt x="71" y="4"/>
                      <a:pt x="67" y="5"/>
                    </a:cubicBezTo>
                    <a:cubicBezTo>
                      <a:pt x="63" y="6"/>
                      <a:pt x="60" y="5"/>
                      <a:pt x="57" y="3"/>
                    </a:cubicBezTo>
                    <a:cubicBezTo>
                      <a:pt x="53" y="2"/>
                      <a:pt x="42" y="4"/>
                      <a:pt x="40" y="6"/>
                    </a:cubicBezTo>
                    <a:cubicBezTo>
                      <a:pt x="39" y="8"/>
                      <a:pt x="35" y="8"/>
                      <a:pt x="31" y="7"/>
                    </a:cubicBezTo>
                    <a:cubicBezTo>
                      <a:pt x="28" y="5"/>
                      <a:pt x="23" y="3"/>
                      <a:pt x="16" y="3"/>
                    </a:cubicBezTo>
                    <a:cubicBezTo>
                      <a:pt x="10" y="2"/>
                      <a:pt x="5" y="1"/>
                      <a:pt x="4" y="0"/>
                    </a:cubicBezTo>
                    <a:cubicBezTo>
                      <a:pt x="4" y="0"/>
                      <a:pt x="4" y="1"/>
                      <a:pt x="3" y="2"/>
                    </a:cubicBezTo>
                    <a:cubicBezTo>
                      <a:pt x="1" y="7"/>
                      <a:pt x="5" y="9"/>
                      <a:pt x="2" y="12"/>
                    </a:cubicBezTo>
                    <a:cubicBezTo>
                      <a:pt x="0" y="15"/>
                      <a:pt x="2" y="18"/>
                      <a:pt x="2" y="24"/>
                    </a:cubicBezTo>
                    <a:cubicBezTo>
                      <a:pt x="2" y="27"/>
                      <a:pt x="2" y="64"/>
                      <a:pt x="2" y="86"/>
                    </a:cubicBezTo>
                    <a:cubicBezTo>
                      <a:pt x="52" y="86"/>
                      <a:pt x="52" y="86"/>
                      <a:pt x="52" y="86"/>
                    </a:cubicBezTo>
                    <a:cubicBezTo>
                      <a:pt x="52" y="86"/>
                      <a:pt x="53" y="85"/>
                      <a:pt x="54" y="84"/>
                    </a:cubicBezTo>
                    <a:cubicBezTo>
                      <a:pt x="56" y="83"/>
                      <a:pt x="58" y="85"/>
                      <a:pt x="58" y="85"/>
                    </a:cubicBezTo>
                    <a:cubicBezTo>
                      <a:pt x="69" y="85"/>
                      <a:pt x="69" y="85"/>
                      <a:pt x="69" y="85"/>
                    </a:cubicBezTo>
                    <a:cubicBezTo>
                      <a:pt x="69" y="85"/>
                      <a:pt x="71" y="87"/>
                      <a:pt x="73" y="87"/>
                    </a:cubicBezTo>
                    <a:cubicBezTo>
                      <a:pt x="75" y="87"/>
                      <a:pt x="74" y="84"/>
                      <a:pt x="78" y="84"/>
                    </a:cubicBezTo>
                    <a:cubicBezTo>
                      <a:pt x="81" y="84"/>
                      <a:pt x="81" y="78"/>
                      <a:pt x="83" y="78"/>
                    </a:cubicBezTo>
                    <a:cubicBezTo>
                      <a:pt x="85" y="78"/>
                      <a:pt x="85" y="78"/>
                      <a:pt x="87" y="75"/>
                    </a:cubicBezTo>
                    <a:cubicBezTo>
                      <a:pt x="87" y="75"/>
                      <a:pt x="87" y="75"/>
                      <a:pt x="87" y="75"/>
                    </a:cubicBezTo>
                    <a:cubicBezTo>
                      <a:pt x="87" y="74"/>
                      <a:pt x="87" y="73"/>
                      <a:pt x="87" y="72"/>
                    </a:cubicBezTo>
                    <a:cubicBezTo>
                      <a:pt x="88" y="68"/>
                      <a:pt x="85" y="68"/>
                      <a:pt x="84" y="63"/>
                    </a:cubicBezTo>
                    <a:cubicBezTo>
                      <a:pt x="82" y="57"/>
                      <a:pt x="75" y="49"/>
                      <a:pt x="75" y="46"/>
                    </a:cubicBezTo>
                    <a:cubicBezTo>
                      <a:pt x="75" y="43"/>
                      <a:pt x="71" y="41"/>
                      <a:pt x="71" y="38"/>
                    </a:cubicBezTo>
                    <a:cubicBezTo>
                      <a:pt x="71" y="35"/>
                      <a:pt x="70" y="34"/>
                      <a:pt x="66" y="29"/>
                    </a:cubicBezTo>
                    <a:cubicBezTo>
                      <a:pt x="62" y="24"/>
                      <a:pt x="61" y="15"/>
                      <a:pt x="62" y="14"/>
                    </a:cubicBezTo>
                    <a:cubicBezTo>
                      <a:pt x="63" y="14"/>
                      <a:pt x="66" y="22"/>
                      <a:pt x="68" y="25"/>
                    </a:cubicBezTo>
                    <a:cubicBezTo>
                      <a:pt x="69" y="27"/>
                      <a:pt x="73" y="35"/>
                      <a:pt x="76" y="35"/>
                    </a:cubicBezTo>
                    <a:cubicBezTo>
                      <a:pt x="79" y="35"/>
                      <a:pt x="80" y="23"/>
                      <a:pt x="81" y="24"/>
                    </a:cubicBezTo>
                    <a:cubicBezTo>
                      <a:pt x="81" y="24"/>
                      <a:pt x="81" y="24"/>
                      <a:pt x="81" y="24"/>
                    </a:cubicBezTo>
                    <a:cubicBezTo>
                      <a:pt x="81" y="22"/>
                      <a:pt x="81" y="22"/>
                      <a:pt x="81" y="22"/>
                    </a:cubicBezTo>
                    <a:lnTo>
                      <a:pt x="82" y="1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39">
                <a:extLst>
                  <a:ext uri="{FF2B5EF4-FFF2-40B4-BE49-F238E27FC236}">
                    <a16:creationId xmlns:a16="http://schemas.microsoft.com/office/drawing/2014/main" id="{A80F478D-59A4-4753-A337-467FF719E4E1}"/>
                  </a:ext>
                </a:extLst>
              </p:cNvPr>
              <p:cNvSpPr>
                <a:spLocks/>
              </p:cNvSpPr>
              <p:nvPr/>
            </p:nvSpPr>
            <p:spPr bwMode="auto">
              <a:xfrm>
                <a:off x="5086593" y="4044628"/>
                <a:ext cx="104142" cy="115435"/>
              </a:xfrm>
              <a:custGeom>
                <a:avLst/>
                <a:gdLst>
                  <a:gd name="T0" fmla="*/ 22 w 45"/>
                  <a:gd name="T1" fmla="*/ 48 h 50"/>
                  <a:gd name="T2" fmla="*/ 23 w 45"/>
                  <a:gd name="T3" fmla="*/ 41 h 50"/>
                  <a:gd name="T4" fmla="*/ 28 w 45"/>
                  <a:gd name="T5" fmla="*/ 38 h 50"/>
                  <a:gd name="T6" fmla="*/ 32 w 45"/>
                  <a:gd name="T7" fmla="*/ 33 h 50"/>
                  <a:gd name="T8" fmla="*/ 36 w 45"/>
                  <a:gd name="T9" fmla="*/ 38 h 50"/>
                  <a:gd name="T10" fmla="*/ 42 w 45"/>
                  <a:gd name="T11" fmla="*/ 39 h 50"/>
                  <a:gd name="T12" fmla="*/ 45 w 45"/>
                  <a:gd name="T13" fmla="*/ 30 h 50"/>
                  <a:gd name="T14" fmla="*/ 43 w 45"/>
                  <a:gd name="T15" fmla="*/ 21 h 50"/>
                  <a:gd name="T16" fmla="*/ 41 w 45"/>
                  <a:gd name="T17" fmla="*/ 15 h 50"/>
                  <a:gd name="T18" fmla="*/ 42 w 45"/>
                  <a:gd name="T19" fmla="*/ 9 h 50"/>
                  <a:gd name="T20" fmla="*/ 34 w 45"/>
                  <a:gd name="T21" fmla="*/ 9 h 50"/>
                  <a:gd name="T22" fmla="*/ 35 w 45"/>
                  <a:gd name="T23" fmla="*/ 0 h 50"/>
                  <a:gd name="T24" fmla="*/ 23 w 45"/>
                  <a:gd name="T25" fmla="*/ 0 h 50"/>
                  <a:gd name="T26" fmla="*/ 22 w 45"/>
                  <a:gd name="T27" fmla="*/ 0 h 50"/>
                  <a:gd name="T28" fmla="*/ 21 w 45"/>
                  <a:gd name="T29" fmla="*/ 11 h 50"/>
                  <a:gd name="T30" fmla="*/ 11 w 45"/>
                  <a:gd name="T31" fmla="*/ 11 h 50"/>
                  <a:gd name="T32" fmla="*/ 7 w 45"/>
                  <a:gd name="T33" fmla="*/ 12 h 50"/>
                  <a:gd name="T34" fmla="*/ 5 w 45"/>
                  <a:gd name="T35" fmla="*/ 13 h 50"/>
                  <a:gd name="T36" fmla="*/ 9 w 45"/>
                  <a:gd name="T37" fmla="*/ 17 h 50"/>
                  <a:gd name="T38" fmla="*/ 4 w 45"/>
                  <a:gd name="T39" fmla="*/ 21 h 50"/>
                  <a:gd name="T40" fmla="*/ 1 w 45"/>
                  <a:gd name="T41" fmla="*/ 26 h 50"/>
                  <a:gd name="T42" fmla="*/ 5 w 45"/>
                  <a:gd name="T43" fmla="*/ 33 h 50"/>
                  <a:gd name="T44" fmla="*/ 11 w 45"/>
                  <a:gd name="T45" fmla="*/ 40 h 50"/>
                  <a:gd name="T46" fmla="*/ 19 w 45"/>
                  <a:gd name="T47" fmla="*/ 50 h 50"/>
                  <a:gd name="T48" fmla="*/ 22 w 45"/>
                  <a:gd name="T49"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50">
                    <a:moveTo>
                      <a:pt x="22" y="48"/>
                    </a:moveTo>
                    <a:cubicBezTo>
                      <a:pt x="26" y="48"/>
                      <a:pt x="25" y="45"/>
                      <a:pt x="23" y="41"/>
                    </a:cubicBezTo>
                    <a:cubicBezTo>
                      <a:pt x="22" y="37"/>
                      <a:pt x="26" y="38"/>
                      <a:pt x="28" y="38"/>
                    </a:cubicBezTo>
                    <a:cubicBezTo>
                      <a:pt x="31" y="38"/>
                      <a:pt x="30" y="33"/>
                      <a:pt x="32" y="33"/>
                    </a:cubicBezTo>
                    <a:cubicBezTo>
                      <a:pt x="34" y="33"/>
                      <a:pt x="34" y="39"/>
                      <a:pt x="36" y="38"/>
                    </a:cubicBezTo>
                    <a:cubicBezTo>
                      <a:pt x="38" y="38"/>
                      <a:pt x="40" y="40"/>
                      <a:pt x="42" y="39"/>
                    </a:cubicBezTo>
                    <a:cubicBezTo>
                      <a:pt x="45" y="39"/>
                      <a:pt x="45" y="34"/>
                      <a:pt x="45" y="30"/>
                    </a:cubicBezTo>
                    <a:cubicBezTo>
                      <a:pt x="45" y="26"/>
                      <a:pt x="45" y="23"/>
                      <a:pt x="43" y="21"/>
                    </a:cubicBezTo>
                    <a:cubicBezTo>
                      <a:pt x="40" y="20"/>
                      <a:pt x="38" y="17"/>
                      <a:pt x="41" y="15"/>
                    </a:cubicBezTo>
                    <a:cubicBezTo>
                      <a:pt x="44" y="14"/>
                      <a:pt x="45" y="11"/>
                      <a:pt x="42" y="9"/>
                    </a:cubicBezTo>
                    <a:cubicBezTo>
                      <a:pt x="40" y="7"/>
                      <a:pt x="34" y="11"/>
                      <a:pt x="34" y="9"/>
                    </a:cubicBezTo>
                    <a:cubicBezTo>
                      <a:pt x="34" y="7"/>
                      <a:pt x="35" y="4"/>
                      <a:pt x="35" y="0"/>
                    </a:cubicBezTo>
                    <a:cubicBezTo>
                      <a:pt x="29" y="0"/>
                      <a:pt x="23" y="0"/>
                      <a:pt x="23" y="0"/>
                    </a:cubicBezTo>
                    <a:cubicBezTo>
                      <a:pt x="22" y="0"/>
                      <a:pt x="22" y="0"/>
                      <a:pt x="22" y="0"/>
                    </a:cubicBezTo>
                    <a:cubicBezTo>
                      <a:pt x="22" y="6"/>
                      <a:pt x="21" y="11"/>
                      <a:pt x="21" y="11"/>
                    </a:cubicBezTo>
                    <a:cubicBezTo>
                      <a:pt x="21" y="11"/>
                      <a:pt x="13" y="11"/>
                      <a:pt x="11" y="11"/>
                    </a:cubicBezTo>
                    <a:cubicBezTo>
                      <a:pt x="10" y="11"/>
                      <a:pt x="9" y="11"/>
                      <a:pt x="7" y="12"/>
                    </a:cubicBezTo>
                    <a:cubicBezTo>
                      <a:pt x="6" y="12"/>
                      <a:pt x="6" y="13"/>
                      <a:pt x="5" y="13"/>
                    </a:cubicBezTo>
                    <a:cubicBezTo>
                      <a:pt x="4" y="14"/>
                      <a:pt x="8" y="16"/>
                      <a:pt x="9" y="17"/>
                    </a:cubicBezTo>
                    <a:cubicBezTo>
                      <a:pt x="9" y="19"/>
                      <a:pt x="4" y="18"/>
                      <a:pt x="4" y="21"/>
                    </a:cubicBezTo>
                    <a:cubicBezTo>
                      <a:pt x="4" y="23"/>
                      <a:pt x="2" y="25"/>
                      <a:pt x="1" y="26"/>
                    </a:cubicBezTo>
                    <a:cubicBezTo>
                      <a:pt x="0" y="27"/>
                      <a:pt x="5" y="31"/>
                      <a:pt x="5" y="33"/>
                    </a:cubicBezTo>
                    <a:cubicBezTo>
                      <a:pt x="5" y="34"/>
                      <a:pt x="6" y="36"/>
                      <a:pt x="11" y="40"/>
                    </a:cubicBezTo>
                    <a:cubicBezTo>
                      <a:pt x="15" y="44"/>
                      <a:pt x="13" y="46"/>
                      <a:pt x="19" y="50"/>
                    </a:cubicBezTo>
                    <a:cubicBezTo>
                      <a:pt x="19" y="49"/>
                      <a:pt x="21" y="48"/>
                      <a:pt x="22" y="4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40">
                <a:extLst>
                  <a:ext uri="{FF2B5EF4-FFF2-40B4-BE49-F238E27FC236}">
                    <a16:creationId xmlns:a16="http://schemas.microsoft.com/office/drawing/2014/main" id="{D5010F8C-02F1-4F49-84B6-4CC769FC453C}"/>
                  </a:ext>
                </a:extLst>
              </p:cNvPr>
              <p:cNvSpPr>
                <a:spLocks/>
              </p:cNvSpPr>
              <p:nvPr/>
            </p:nvSpPr>
            <p:spPr bwMode="auto">
              <a:xfrm>
                <a:off x="5095376" y="4044628"/>
                <a:ext cx="41406" cy="27604"/>
              </a:xfrm>
              <a:custGeom>
                <a:avLst/>
                <a:gdLst>
                  <a:gd name="T0" fmla="*/ 17 w 18"/>
                  <a:gd name="T1" fmla="*/ 11 h 12"/>
                  <a:gd name="T2" fmla="*/ 18 w 18"/>
                  <a:gd name="T3" fmla="*/ 0 h 12"/>
                  <a:gd name="T4" fmla="*/ 16 w 18"/>
                  <a:gd name="T5" fmla="*/ 1 h 12"/>
                  <a:gd name="T6" fmla="*/ 5 w 18"/>
                  <a:gd name="T7" fmla="*/ 1 h 12"/>
                  <a:gd name="T8" fmla="*/ 5 w 18"/>
                  <a:gd name="T9" fmla="*/ 1 h 12"/>
                  <a:gd name="T10" fmla="*/ 3 w 18"/>
                  <a:gd name="T11" fmla="*/ 6 h 12"/>
                  <a:gd name="T12" fmla="*/ 3 w 18"/>
                  <a:gd name="T13" fmla="*/ 9 h 12"/>
                  <a:gd name="T14" fmla="*/ 3 w 18"/>
                  <a:gd name="T15" fmla="*/ 12 h 12"/>
                  <a:gd name="T16" fmla="*/ 7 w 18"/>
                  <a:gd name="T17" fmla="*/ 11 h 12"/>
                  <a:gd name="T18" fmla="*/ 17 w 1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7" y="11"/>
                    </a:moveTo>
                    <a:cubicBezTo>
                      <a:pt x="17" y="11"/>
                      <a:pt x="18" y="6"/>
                      <a:pt x="18" y="0"/>
                    </a:cubicBezTo>
                    <a:cubicBezTo>
                      <a:pt x="16" y="1"/>
                      <a:pt x="16" y="1"/>
                      <a:pt x="16" y="1"/>
                    </a:cubicBezTo>
                    <a:cubicBezTo>
                      <a:pt x="5" y="1"/>
                      <a:pt x="5" y="1"/>
                      <a:pt x="5" y="1"/>
                    </a:cubicBezTo>
                    <a:cubicBezTo>
                      <a:pt x="5" y="1"/>
                      <a:pt x="5" y="1"/>
                      <a:pt x="5" y="1"/>
                    </a:cubicBezTo>
                    <a:cubicBezTo>
                      <a:pt x="6" y="3"/>
                      <a:pt x="5" y="5"/>
                      <a:pt x="3" y="6"/>
                    </a:cubicBezTo>
                    <a:cubicBezTo>
                      <a:pt x="0" y="7"/>
                      <a:pt x="1" y="9"/>
                      <a:pt x="3" y="9"/>
                    </a:cubicBezTo>
                    <a:cubicBezTo>
                      <a:pt x="4" y="10"/>
                      <a:pt x="3" y="11"/>
                      <a:pt x="3" y="12"/>
                    </a:cubicBezTo>
                    <a:cubicBezTo>
                      <a:pt x="5" y="11"/>
                      <a:pt x="6" y="11"/>
                      <a:pt x="7" y="11"/>
                    </a:cubicBezTo>
                    <a:cubicBezTo>
                      <a:pt x="9" y="11"/>
                      <a:pt x="17" y="11"/>
                      <a:pt x="17"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41">
                <a:extLst>
                  <a:ext uri="{FF2B5EF4-FFF2-40B4-BE49-F238E27FC236}">
                    <a16:creationId xmlns:a16="http://schemas.microsoft.com/office/drawing/2014/main" id="{3B206DDF-3670-4A02-98B3-F5FEF4325085}"/>
                  </a:ext>
                </a:extLst>
              </p:cNvPr>
              <p:cNvSpPr>
                <a:spLocks/>
              </p:cNvSpPr>
              <p:nvPr/>
            </p:nvSpPr>
            <p:spPr bwMode="auto">
              <a:xfrm>
                <a:off x="5130508" y="4017024"/>
                <a:ext cx="129237" cy="164369"/>
              </a:xfrm>
              <a:custGeom>
                <a:avLst/>
                <a:gdLst>
                  <a:gd name="T0" fmla="*/ 15 w 56"/>
                  <a:gd name="T1" fmla="*/ 67 h 71"/>
                  <a:gd name="T2" fmla="*/ 20 w 56"/>
                  <a:gd name="T3" fmla="*/ 68 h 71"/>
                  <a:gd name="T4" fmla="*/ 27 w 56"/>
                  <a:gd name="T5" fmla="*/ 68 h 71"/>
                  <a:gd name="T6" fmla="*/ 30 w 56"/>
                  <a:gd name="T7" fmla="*/ 68 h 71"/>
                  <a:gd name="T8" fmla="*/ 35 w 56"/>
                  <a:gd name="T9" fmla="*/ 63 h 71"/>
                  <a:gd name="T10" fmla="*/ 38 w 56"/>
                  <a:gd name="T11" fmla="*/ 57 h 71"/>
                  <a:gd name="T12" fmla="*/ 39 w 56"/>
                  <a:gd name="T13" fmla="*/ 44 h 71"/>
                  <a:gd name="T14" fmla="*/ 46 w 56"/>
                  <a:gd name="T15" fmla="*/ 35 h 71"/>
                  <a:gd name="T16" fmla="*/ 52 w 56"/>
                  <a:gd name="T17" fmla="*/ 18 h 71"/>
                  <a:gd name="T18" fmla="*/ 55 w 56"/>
                  <a:gd name="T19" fmla="*/ 10 h 71"/>
                  <a:gd name="T20" fmla="*/ 56 w 56"/>
                  <a:gd name="T21" fmla="*/ 1 h 71"/>
                  <a:gd name="T22" fmla="*/ 56 w 56"/>
                  <a:gd name="T23" fmla="*/ 1 h 71"/>
                  <a:gd name="T24" fmla="*/ 49 w 56"/>
                  <a:gd name="T25" fmla="*/ 0 h 71"/>
                  <a:gd name="T26" fmla="*/ 45 w 56"/>
                  <a:gd name="T27" fmla="*/ 1 h 71"/>
                  <a:gd name="T28" fmla="*/ 41 w 56"/>
                  <a:gd name="T29" fmla="*/ 2 h 71"/>
                  <a:gd name="T30" fmla="*/ 40 w 56"/>
                  <a:gd name="T31" fmla="*/ 8 h 71"/>
                  <a:gd name="T32" fmla="*/ 37 w 56"/>
                  <a:gd name="T33" fmla="*/ 16 h 71"/>
                  <a:gd name="T34" fmla="*/ 26 w 56"/>
                  <a:gd name="T35" fmla="*/ 12 h 71"/>
                  <a:gd name="T36" fmla="*/ 16 w 56"/>
                  <a:gd name="T37" fmla="*/ 12 h 71"/>
                  <a:gd name="T38" fmla="*/ 15 w 56"/>
                  <a:gd name="T39" fmla="*/ 21 h 71"/>
                  <a:gd name="T40" fmla="*/ 23 w 56"/>
                  <a:gd name="T41" fmla="*/ 21 h 71"/>
                  <a:gd name="T42" fmla="*/ 22 w 56"/>
                  <a:gd name="T43" fmla="*/ 27 h 71"/>
                  <a:gd name="T44" fmla="*/ 24 w 56"/>
                  <a:gd name="T45" fmla="*/ 33 h 71"/>
                  <a:gd name="T46" fmla="*/ 26 w 56"/>
                  <a:gd name="T47" fmla="*/ 42 h 71"/>
                  <a:gd name="T48" fmla="*/ 23 w 56"/>
                  <a:gd name="T49" fmla="*/ 51 h 71"/>
                  <a:gd name="T50" fmla="*/ 17 w 56"/>
                  <a:gd name="T51" fmla="*/ 50 h 71"/>
                  <a:gd name="T52" fmla="*/ 13 w 56"/>
                  <a:gd name="T53" fmla="*/ 45 h 71"/>
                  <a:gd name="T54" fmla="*/ 9 w 56"/>
                  <a:gd name="T55" fmla="*/ 50 h 71"/>
                  <a:gd name="T56" fmla="*/ 4 w 56"/>
                  <a:gd name="T57" fmla="*/ 53 h 71"/>
                  <a:gd name="T58" fmla="*/ 3 w 56"/>
                  <a:gd name="T59" fmla="*/ 60 h 71"/>
                  <a:gd name="T60" fmla="*/ 0 w 56"/>
                  <a:gd name="T61" fmla="*/ 62 h 71"/>
                  <a:gd name="T62" fmla="*/ 0 w 56"/>
                  <a:gd name="T63" fmla="*/ 63 h 71"/>
                  <a:gd name="T64" fmla="*/ 7 w 56"/>
                  <a:gd name="T65" fmla="*/ 71 h 71"/>
                  <a:gd name="T66" fmla="*/ 15 w 56"/>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1">
                    <a:moveTo>
                      <a:pt x="15" y="67"/>
                    </a:moveTo>
                    <a:cubicBezTo>
                      <a:pt x="16" y="68"/>
                      <a:pt x="17" y="70"/>
                      <a:pt x="20" y="68"/>
                    </a:cubicBezTo>
                    <a:cubicBezTo>
                      <a:pt x="23" y="65"/>
                      <a:pt x="27" y="66"/>
                      <a:pt x="27" y="68"/>
                    </a:cubicBezTo>
                    <a:cubicBezTo>
                      <a:pt x="27" y="71"/>
                      <a:pt x="28" y="70"/>
                      <a:pt x="30" y="68"/>
                    </a:cubicBezTo>
                    <a:cubicBezTo>
                      <a:pt x="33" y="65"/>
                      <a:pt x="35" y="68"/>
                      <a:pt x="35" y="63"/>
                    </a:cubicBezTo>
                    <a:cubicBezTo>
                      <a:pt x="35" y="58"/>
                      <a:pt x="38" y="63"/>
                      <a:pt x="38" y="57"/>
                    </a:cubicBezTo>
                    <a:cubicBezTo>
                      <a:pt x="38" y="52"/>
                      <a:pt x="39" y="46"/>
                      <a:pt x="39" y="44"/>
                    </a:cubicBezTo>
                    <a:cubicBezTo>
                      <a:pt x="39" y="41"/>
                      <a:pt x="46" y="39"/>
                      <a:pt x="46" y="35"/>
                    </a:cubicBezTo>
                    <a:cubicBezTo>
                      <a:pt x="46" y="31"/>
                      <a:pt x="52" y="23"/>
                      <a:pt x="52" y="18"/>
                    </a:cubicBezTo>
                    <a:cubicBezTo>
                      <a:pt x="52" y="13"/>
                      <a:pt x="53" y="12"/>
                      <a:pt x="55" y="10"/>
                    </a:cubicBezTo>
                    <a:cubicBezTo>
                      <a:pt x="56" y="8"/>
                      <a:pt x="56" y="5"/>
                      <a:pt x="56" y="1"/>
                    </a:cubicBezTo>
                    <a:cubicBezTo>
                      <a:pt x="56" y="1"/>
                      <a:pt x="56" y="1"/>
                      <a:pt x="56" y="1"/>
                    </a:cubicBezTo>
                    <a:cubicBezTo>
                      <a:pt x="49" y="0"/>
                      <a:pt x="49" y="0"/>
                      <a:pt x="49" y="0"/>
                    </a:cubicBezTo>
                    <a:cubicBezTo>
                      <a:pt x="45" y="1"/>
                      <a:pt x="45" y="1"/>
                      <a:pt x="45" y="1"/>
                    </a:cubicBezTo>
                    <a:cubicBezTo>
                      <a:pt x="41" y="2"/>
                      <a:pt x="41" y="2"/>
                      <a:pt x="41" y="2"/>
                    </a:cubicBezTo>
                    <a:cubicBezTo>
                      <a:pt x="41" y="2"/>
                      <a:pt x="41" y="6"/>
                      <a:pt x="40" y="8"/>
                    </a:cubicBezTo>
                    <a:cubicBezTo>
                      <a:pt x="38" y="11"/>
                      <a:pt x="37" y="16"/>
                      <a:pt x="37" y="16"/>
                    </a:cubicBezTo>
                    <a:cubicBezTo>
                      <a:pt x="37" y="16"/>
                      <a:pt x="28" y="12"/>
                      <a:pt x="26" y="12"/>
                    </a:cubicBezTo>
                    <a:cubicBezTo>
                      <a:pt x="25" y="12"/>
                      <a:pt x="21" y="12"/>
                      <a:pt x="16" y="12"/>
                    </a:cubicBezTo>
                    <a:cubicBezTo>
                      <a:pt x="16" y="16"/>
                      <a:pt x="15" y="19"/>
                      <a:pt x="15" y="21"/>
                    </a:cubicBezTo>
                    <a:cubicBezTo>
                      <a:pt x="15" y="23"/>
                      <a:pt x="21" y="19"/>
                      <a:pt x="23" y="21"/>
                    </a:cubicBezTo>
                    <a:cubicBezTo>
                      <a:pt x="26" y="23"/>
                      <a:pt x="25" y="26"/>
                      <a:pt x="22" y="27"/>
                    </a:cubicBezTo>
                    <a:cubicBezTo>
                      <a:pt x="19" y="29"/>
                      <a:pt x="21" y="32"/>
                      <a:pt x="24" y="33"/>
                    </a:cubicBezTo>
                    <a:cubicBezTo>
                      <a:pt x="26" y="35"/>
                      <a:pt x="26" y="38"/>
                      <a:pt x="26" y="42"/>
                    </a:cubicBezTo>
                    <a:cubicBezTo>
                      <a:pt x="26" y="46"/>
                      <a:pt x="26" y="51"/>
                      <a:pt x="23" y="51"/>
                    </a:cubicBezTo>
                    <a:cubicBezTo>
                      <a:pt x="21" y="52"/>
                      <a:pt x="19" y="50"/>
                      <a:pt x="17" y="50"/>
                    </a:cubicBezTo>
                    <a:cubicBezTo>
                      <a:pt x="15" y="51"/>
                      <a:pt x="15" y="45"/>
                      <a:pt x="13" y="45"/>
                    </a:cubicBezTo>
                    <a:cubicBezTo>
                      <a:pt x="11" y="45"/>
                      <a:pt x="12" y="50"/>
                      <a:pt x="9" y="50"/>
                    </a:cubicBezTo>
                    <a:cubicBezTo>
                      <a:pt x="7" y="50"/>
                      <a:pt x="3" y="49"/>
                      <a:pt x="4" y="53"/>
                    </a:cubicBezTo>
                    <a:cubicBezTo>
                      <a:pt x="6" y="57"/>
                      <a:pt x="7" y="60"/>
                      <a:pt x="3" y="60"/>
                    </a:cubicBezTo>
                    <a:cubicBezTo>
                      <a:pt x="2" y="60"/>
                      <a:pt x="0" y="61"/>
                      <a:pt x="0" y="62"/>
                    </a:cubicBezTo>
                    <a:cubicBezTo>
                      <a:pt x="0" y="62"/>
                      <a:pt x="0" y="63"/>
                      <a:pt x="0" y="63"/>
                    </a:cubicBezTo>
                    <a:cubicBezTo>
                      <a:pt x="4" y="65"/>
                      <a:pt x="6" y="68"/>
                      <a:pt x="7" y="71"/>
                    </a:cubicBezTo>
                    <a:cubicBezTo>
                      <a:pt x="11" y="69"/>
                      <a:pt x="14" y="67"/>
                      <a:pt x="15"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42">
                <a:extLst>
                  <a:ext uri="{FF2B5EF4-FFF2-40B4-BE49-F238E27FC236}">
                    <a16:creationId xmlns:a16="http://schemas.microsoft.com/office/drawing/2014/main" id="{39A9E284-A783-4F82-B2E5-9EF38B62302B}"/>
                  </a:ext>
                </a:extLst>
              </p:cNvPr>
              <p:cNvSpPr>
                <a:spLocks/>
              </p:cNvSpPr>
              <p:nvPr/>
            </p:nvSpPr>
            <p:spPr bwMode="auto">
              <a:xfrm>
                <a:off x="5317463" y="3644371"/>
                <a:ext cx="308663" cy="377672"/>
              </a:xfrm>
              <a:custGeom>
                <a:avLst/>
                <a:gdLst>
                  <a:gd name="T0" fmla="*/ 101 w 134"/>
                  <a:gd name="T1" fmla="*/ 9 h 164"/>
                  <a:gd name="T2" fmla="*/ 92 w 134"/>
                  <a:gd name="T3" fmla="*/ 10 h 164"/>
                  <a:gd name="T4" fmla="*/ 77 w 134"/>
                  <a:gd name="T5" fmla="*/ 9 h 164"/>
                  <a:gd name="T6" fmla="*/ 25 w 134"/>
                  <a:gd name="T7" fmla="*/ 11 h 164"/>
                  <a:gd name="T8" fmla="*/ 18 w 134"/>
                  <a:gd name="T9" fmla="*/ 27 h 164"/>
                  <a:gd name="T10" fmla="*/ 17 w 134"/>
                  <a:gd name="T11" fmla="*/ 62 h 164"/>
                  <a:gd name="T12" fmla="*/ 7 w 134"/>
                  <a:gd name="T13" fmla="*/ 72 h 164"/>
                  <a:gd name="T14" fmla="*/ 3 w 134"/>
                  <a:gd name="T15" fmla="*/ 84 h 164"/>
                  <a:gd name="T16" fmla="*/ 6 w 134"/>
                  <a:gd name="T17" fmla="*/ 94 h 164"/>
                  <a:gd name="T18" fmla="*/ 9 w 134"/>
                  <a:gd name="T19" fmla="*/ 102 h 164"/>
                  <a:gd name="T20" fmla="*/ 15 w 134"/>
                  <a:gd name="T21" fmla="*/ 117 h 164"/>
                  <a:gd name="T22" fmla="*/ 18 w 134"/>
                  <a:gd name="T23" fmla="*/ 121 h 164"/>
                  <a:gd name="T24" fmla="*/ 25 w 134"/>
                  <a:gd name="T25" fmla="*/ 126 h 164"/>
                  <a:gd name="T26" fmla="*/ 33 w 134"/>
                  <a:gd name="T27" fmla="*/ 136 h 164"/>
                  <a:gd name="T28" fmla="*/ 42 w 134"/>
                  <a:gd name="T29" fmla="*/ 145 h 164"/>
                  <a:gd name="T30" fmla="*/ 46 w 134"/>
                  <a:gd name="T31" fmla="*/ 152 h 164"/>
                  <a:gd name="T32" fmla="*/ 54 w 134"/>
                  <a:gd name="T33" fmla="*/ 156 h 164"/>
                  <a:gd name="T34" fmla="*/ 63 w 134"/>
                  <a:gd name="T35" fmla="*/ 155 h 164"/>
                  <a:gd name="T36" fmla="*/ 78 w 134"/>
                  <a:gd name="T37" fmla="*/ 161 h 164"/>
                  <a:gd name="T38" fmla="*/ 89 w 134"/>
                  <a:gd name="T39" fmla="*/ 161 h 164"/>
                  <a:gd name="T40" fmla="*/ 97 w 134"/>
                  <a:gd name="T41" fmla="*/ 158 h 164"/>
                  <a:gd name="T42" fmla="*/ 104 w 134"/>
                  <a:gd name="T43" fmla="*/ 153 h 164"/>
                  <a:gd name="T44" fmla="*/ 111 w 134"/>
                  <a:gd name="T45" fmla="*/ 154 h 164"/>
                  <a:gd name="T46" fmla="*/ 103 w 134"/>
                  <a:gd name="T47" fmla="*/ 141 h 164"/>
                  <a:gd name="T48" fmla="*/ 89 w 134"/>
                  <a:gd name="T49" fmla="*/ 128 h 164"/>
                  <a:gd name="T50" fmla="*/ 97 w 134"/>
                  <a:gd name="T51" fmla="*/ 122 h 164"/>
                  <a:gd name="T52" fmla="*/ 100 w 134"/>
                  <a:gd name="T53" fmla="*/ 106 h 164"/>
                  <a:gd name="T54" fmla="*/ 106 w 134"/>
                  <a:gd name="T55" fmla="*/ 95 h 164"/>
                  <a:gd name="T56" fmla="*/ 115 w 134"/>
                  <a:gd name="T57" fmla="*/ 85 h 164"/>
                  <a:gd name="T58" fmla="*/ 118 w 134"/>
                  <a:gd name="T59" fmla="*/ 64 h 164"/>
                  <a:gd name="T60" fmla="*/ 126 w 134"/>
                  <a:gd name="T61" fmla="*/ 52 h 164"/>
                  <a:gd name="T62" fmla="*/ 129 w 134"/>
                  <a:gd name="T63" fmla="*/ 40 h 164"/>
                  <a:gd name="T64" fmla="*/ 122 w 134"/>
                  <a:gd name="T65" fmla="*/ 14 h 164"/>
                  <a:gd name="T66" fmla="*/ 110 w 134"/>
                  <a:gd name="T67" fmla="*/ 0 h 164"/>
                  <a:gd name="T68" fmla="*/ 106 w 134"/>
                  <a:gd name="T69" fmla="*/ 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4">
                    <a:moveTo>
                      <a:pt x="106" y="3"/>
                    </a:moveTo>
                    <a:cubicBezTo>
                      <a:pt x="104" y="3"/>
                      <a:pt x="104" y="9"/>
                      <a:pt x="101" y="9"/>
                    </a:cubicBezTo>
                    <a:cubicBezTo>
                      <a:pt x="97" y="9"/>
                      <a:pt x="98" y="12"/>
                      <a:pt x="96" y="12"/>
                    </a:cubicBezTo>
                    <a:cubicBezTo>
                      <a:pt x="94" y="12"/>
                      <a:pt x="92" y="10"/>
                      <a:pt x="92" y="10"/>
                    </a:cubicBezTo>
                    <a:cubicBezTo>
                      <a:pt x="81" y="10"/>
                      <a:pt x="81" y="10"/>
                      <a:pt x="81" y="10"/>
                    </a:cubicBezTo>
                    <a:cubicBezTo>
                      <a:pt x="81" y="10"/>
                      <a:pt x="79" y="8"/>
                      <a:pt x="77" y="9"/>
                    </a:cubicBezTo>
                    <a:cubicBezTo>
                      <a:pt x="76" y="10"/>
                      <a:pt x="75" y="11"/>
                      <a:pt x="75" y="11"/>
                    </a:cubicBezTo>
                    <a:cubicBezTo>
                      <a:pt x="25" y="11"/>
                      <a:pt x="25" y="11"/>
                      <a:pt x="25" y="11"/>
                    </a:cubicBezTo>
                    <a:cubicBezTo>
                      <a:pt x="25" y="20"/>
                      <a:pt x="25" y="27"/>
                      <a:pt x="25" y="27"/>
                    </a:cubicBezTo>
                    <a:cubicBezTo>
                      <a:pt x="18" y="27"/>
                      <a:pt x="18" y="27"/>
                      <a:pt x="18" y="27"/>
                    </a:cubicBezTo>
                    <a:cubicBezTo>
                      <a:pt x="18" y="54"/>
                      <a:pt x="18" y="54"/>
                      <a:pt x="18" y="54"/>
                    </a:cubicBezTo>
                    <a:cubicBezTo>
                      <a:pt x="18" y="54"/>
                      <a:pt x="19" y="62"/>
                      <a:pt x="17" y="62"/>
                    </a:cubicBezTo>
                    <a:cubicBezTo>
                      <a:pt x="16" y="63"/>
                      <a:pt x="10" y="64"/>
                      <a:pt x="10" y="67"/>
                    </a:cubicBezTo>
                    <a:cubicBezTo>
                      <a:pt x="10" y="69"/>
                      <a:pt x="10" y="71"/>
                      <a:pt x="7" y="72"/>
                    </a:cubicBezTo>
                    <a:cubicBezTo>
                      <a:pt x="5" y="72"/>
                      <a:pt x="7" y="78"/>
                      <a:pt x="4" y="78"/>
                    </a:cubicBezTo>
                    <a:cubicBezTo>
                      <a:pt x="0" y="78"/>
                      <a:pt x="5" y="82"/>
                      <a:pt x="3" y="84"/>
                    </a:cubicBezTo>
                    <a:cubicBezTo>
                      <a:pt x="1" y="85"/>
                      <a:pt x="2" y="88"/>
                      <a:pt x="4" y="88"/>
                    </a:cubicBezTo>
                    <a:cubicBezTo>
                      <a:pt x="7" y="88"/>
                      <a:pt x="6" y="91"/>
                      <a:pt x="6" y="94"/>
                    </a:cubicBezTo>
                    <a:cubicBezTo>
                      <a:pt x="6" y="97"/>
                      <a:pt x="10" y="99"/>
                      <a:pt x="10" y="99"/>
                    </a:cubicBezTo>
                    <a:cubicBezTo>
                      <a:pt x="9" y="102"/>
                      <a:pt x="9" y="102"/>
                      <a:pt x="9" y="102"/>
                    </a:cubicBezTo>
                    <a:cubicBezTo>
                      <a:pt x="9" y="102"/>
                      <a:pt x="14" y="109"/>
                      <a:pt x="15" y="110"/>
                    </a:cubicBezTo>
                    <a:cubicBezTo>
                      <a:pt x="15" y="112"/>
                      <a:pt x="18" y="116"/>
                      <a:pt x="15" y="117"/>
                    </a:cubicBezTo>
                    <a:cubicBezTo>
                      <a:pt x="12" y="119"/>
                      <a:pt x="14" y="120"/>
                      <a:pt x="14" y="120"/>
                    </a:cubicBezTo>
                    <a:cubicBezTo>
                      <a:pt x="18" y="121"/>
                      <a:pt x="18" y="121"/>
                      <a:pt x="18" y="121"/>
                    </a:cubicBezTo>
                    <a:cubicBezTo>
                      <a:pt x="19" y="123"/>
                      <a:pt x="19" y="123"/>
                      <a:pt x="19" y="123"/>
                    </a:cubicBezTo>
                    <a:cubicBezTo>
                      <a:pt x="19" y="123"/>
                      <a:pt x="22" y="123"/>
                      <a:pt x="25" y="126"/>
                    </a:cubicBezTo>
                    <a:cubicBezTo>
                      <a:pt x="27" y="129"/>
                      <a:pt x="28" y="130"/>
                      <a:pt x="28" y="131"/>
                    </a:cubicBezTo>
                    <a:cubicBezTo>
                      <a:pt x="28" y="133"/>
                      <a:pt x="30" y="133"/>
                      <a:pt x="33" y="136"/>
                    </a:cubicBezTo>
                    <a:cubicBezTo>
                      <a:pt x="36" y="138"/>
                      <a:pt x="36" y="140"/>
                      <a:pt x="36" y="141"/>
                    </a:cubicBezTo>
                    <a:cubicBezTo>
                      <a:pt x="36" y="143"/>
                      <a:pt x="42" y="145"/>
                      <a:pt x="42" y="145"/>
                    </a:cubicBezTo>
                    <a:cubicBezTo>
                      <a:pt x="44" y="150"/>
                      <a:pt x="44" y="150"/>
                      <a:pt x="44" y="150"/>
                    </a:cubicBezTo>
                    <a:cubicBezTo>
                      <a:pt x="45" y="150"/>
                      <a:pt x="45" y="151"/>
                      <a:pt x="46" y="152"/>
                    </a:cubicBezTo>
                    <a:cubicBezTo>
                      <a:pt x="47" y="154"/>
                      <a:pt x="49" y="156"/>
                      <a:pt x="49" y="156"/>
                    </a:cubicBezTo>
                    <a:cubicBezTo>
                      <a:pt x="49" y="156"/>
                      <a:pt x="52" y="158"/>
                      <a:pt x="54" y="156"/>
                    </a:cubicBezTo>
                    <a:cubicBezTo>
                      <a:pt x="56" y="154"/>
                      <a:pt x="59" y="156"/>
                      <a:pt x="59" y="156"/>
                    </a:cubicBezTo>
                    <a:cubicBezTo>
                      <a:pt x="59" y="156"/>
                      <a:pt x="61" y="154"/>
                      <a:pt x="63" y="155"/>
                    </a:cubicBezTo>
                    <a:cubicBezTo>
                      <a:pt x="64" y="156"/>
                      <a:pt x="68" y="160"/>
                      <a:pt x="72" y="163"/>
                    </a:cubicBezTo>
                    <a:cubicBezTo>
                      <a:pt x="73" y="163"/>
                      <a:pt x="76" y="161"/>
                      <a:pt x="78" y="161"/>
                    </a:cubicBezTo>
                    <a:cubicBezTo>
                      <a:pt x="80" y="161"/>
                      <a:pt x="82" y="164"/>
                      <a:pt x="83" y="163"/>
                    </a:cubicBezTo>
                    <a:cubicBezTo>
                      <a:pt x="84" y="162"/>
                      <a:pt x="87" y="160"/>
                      <a:pt x="89" y="161"/>
                    </a:cubicBezTo>
                    <a:cubicBezTo>
                      <a:pt x="90" y="162"/>
                      <a:pt x="94" y="162"/>
                      <a:pt x="94" y="161"/>
                    </a:cubicBezTo>
                    <a:cubicBezTo>
                      <a:pt x="94" y="160"/>
                      <a:pt x="95" y="159"/>
                      <a:pt x="97" y="158"/>
                    </a:cubicBezTo>
                    <a:cubicBezTo>
                      <a:pt x="97" y="158"/>
                      <a:pt x="97" y="157"/>
                      <a:pt x="98" y="157"/>
                    </a:cubicBezTo>
                    <a:cubicBezTo>
                      <a:pt x="98" y="155"/>
                      <a:pt x="102" y="153"/>
                      <a:pt x="104" y="153"/>
                    </a:cubicBezTo>
                    <a:cubicBezTo>
                      <a:pt x="106" y="152"/>
                      <a:pt x="108" y="152"/>
                      <a:pt x="109" y="153"/>
                    </a:cubicBezTo>
                    <a:cubicBezTo>
                      <a:pt x="109" y="154"/>
                      <a:pt x="110" y="154"/>
                      <a:pt x="111" y="154"/>
                    </a:cubicBezTo>
                    <a:cubicBezTo>
                      <a:pt x="111" y="150"/>
                      <a:pt x="112" y="147"/>
                      <a:pt x="111" y="147"/>
                    </a:cubicBezTo>
                    <a:cubicBezTo>
                      <a:pt x="109" y="147"/>
                      <a:pt x="105" y="145"/>
                      <a:pt x="103" y="141"/>
                    </a:cubicBezTo>
                    <a:cubicBezTo>
                      <a:pt x="102" y="137"/>
                      <a:pt x="97" y="135"/>
                      <a:pt x="96" y="132"/>
                    </a:cubicBezTo>
                    <a:cubicBezTo>
                      <a:pt x="95" y="130"/>
                      <a:pt x="90" y="130"/>
                      <a:pt x="89" y="128"/>
                    </a:cubicBezTo>
                    <a:cubicBezTo>
                      <a:pt x="88" y="126"/>
                      <a:pt x="91" y="126"/>
                      <a:pt x="91" y="124"/>
                    </a:cubicBezTo>
                    <a:cubicBezTo>
                      <a:pt x="91" y="121"/>
                      <a:pt x="96" y="123"/>
                      <a:pt x="97" y="122"/>
                    </a:cubicBezTo>
                    <a:cubicBezTo>
                      <a:pt x="97" y="122"/>
                      <a:pt x="98" y="116"/>
                      <a:pt x="98" y="113"/>
                    </a:cubicBezTo>
                    <a:cubicBezTo>
                      <a:pt x="98" y="110"/>
                      <a:pt x="102" y="108"/>
                      <a:pt x="100" y="106"/>
                    </a:cubicBezTo>
                    <a:cubicBezTo>
                      <a:pt x="99" y="105"/>
                      <a:pt x="102" y="104"/>
                      <a:pt x="104" y="103"/>
                    </a:cubicBezTo>
                    <a:cubicBezTo>
                      <a:pt x="106" y="101"/>
                      <a:pt x="104" y="97"/>
                      <a:pt x="106" y="95"/>
                    </a:cubicBezTo>
                    <a:cubicBezTo>
                      <a:pt x="108" y="93"/>
                      <a:pt x="110" y="89"/>
                      <a:pt x="111" y="89"/>
                    </a:cubicBezTo>
                    <a:cubicBezTo>
                      <a:pt x="113" y="89"/>
                      <a:pt x="115" y="87"/>
                      <a:pt x="115" y="85"/>
                    </a:cubicBezTo>
                    <a:cubicBezTo>
                      <a:pt x="115" y="83"/>
                      <a:pt x="118" y="79"/>
                      <a:pt x="118" y="75"/>
                    </a:cubicBezTo>
                    <a:cubicBezTo>
                      <a:pt x="117" y="72"/>
                      <a:pt x="116" y="67"/>
                      <a:pt x="118" y="64"/>
                    </a:cubicBezTo>
                    <a:cubicBezTo>
                      <a:pt x="121" y="61"/>
                      <a:pt x="122" y="59"/>
                      <a:pt x="121" y="56"/>
                    </a:cubicBezTo>
                    <a:cubicBezTo>
                      <a:pt x="121" y="54"/>
                      <a:pt x="124" y="53"/>
                      <a:pt x="126" y="52"/>
                    </a:cubicBezTo>
                    <a:cubicBezTo>
                      <a:pt x="127" y="51"/>
                      <a:pt x="131" y="49"/>
                      <a:pt x="134" y="45"/>
                    </a:cubicBezTo>
                    <a:cubicBezTo>
                      <a:pt x="132" y="42"/>
                      <a:pt x="130" y="41"/>
                      <a:pt x="129" y="40"/>
                    </a:cubicBezTo>
                    <a:cubicBezTo>
                      <a:pt x="126" y="39"/>
                      <a:pt x="124" y="34"/>
                      <a:pt x="124" y="27"/>
                    </a:cubicBezTo>
                    <a:cubicBezTo>
                      <a:pt x="124" y="21"/>
                      <a:pt x="122" y="16"/>
                      <a:pt x="122" y="14"/>
                    </a:cubicBezTo>
                    <a:cubicBezTo>
                      <a:pt x="122" y="12"/>
                      <a:pt x="119" y="8"/>
                      <a:pt x="115" y="6"/>
                    </a:cubicBezTo>
                    <a:cubicBezTo>
                      <a:pt x="112" y="4"/>
                      <a:pt x="111" y="2"/>
                      <a:pt x="110" y="0"/>
                    </a:cubicBezTo>
                    <a:cubicBezTo>
                      <a:pt x="110" y="0"/>
                      <a:pt x="110" y="0"/>
                      <a:pt x="110" y="0"/>
                    </a:cubicBezTo>
                    <a:cubicBezTo>
                      <a:pt x="108" y="3"/>
                      <a:pt x="108" y="3"/>
                      <a:pt x="106"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43">
                <a:extLst>
                  <a:ext uri="{FF2B5EF4-FFF2-40B4-BE49-F238E27FC236}">
                    <a16:creationId xmlns:a16="http://schemas.microsoft.com/office/drawing/2014/main" id="{F4D7AA82-BE90-40D2-BDA6-42017DACCE06}"/>
                  </a:ext>
                </a:extLst>
              </p:cNvPr>
              <p:cNvSpPr>
                <a:spLocks/>
              </p:cNvSpPr>
              <p:nvPr/>
            </p:nvSpPr>
            <p:spPr bwMode="auto">
              <a:xfrm>
                <a:off x="5683843" y="3848891"/>
                <a:ext cx="33878" cy="35132"/>
              </a:xfrm>
              <a:custGeom>
                <a:avLst/>
                <a:gdLst>
                  <a:gd name="T0" fmla="*/ 5 w 15"/>
                  <a:gd name="T1" fmla="*/ 2 h 15"/>
                  <a:gd name="T2" fmla="*/ 1 w 15"/>
                  <a:gd name="T3" fmla="*/ 7 h 15"/>
                  <a:gd name="T4" fmla="*/ 1 w 15"/>
                  <a:gd name="T5" fmla="*/ 14 h 15"/>
                  <a:gd name="T6" fmla="*/ 6 w 15"/>
                  <a:gd name="T7" fmla="*/ 14 h 15"/>
                  <a:gd name="T8" fmla="*/ 9 w 15"/>
                  <a:gd name="T9" fmla="*/ 15 h 15"/>
                  <a:gd name="T10" fmla="*/ 13 w 15"/>
                  <a:gd name="T11" fmla="*/ 11 h 15"/>
                  <a:gd name="T12" fmla="*/ 9 w 15"/>
                  <a:gd name="T13" fmla="*/ 9 h 15"/>
                  <a:gd name="T14" fmla="*/ 13 w 15"/>
                  <a:gd name="T15" fmla="*/ 6 h 15"/>
                  <a:gd name="T16" fmla="*/ 12 w 15"/>
                  <a:gd name="T17" fmla="*/ 1 h 15"/>
                  <a:gd name="T18" fmla="*/ 11 w 15"/>
                  <a:gd name="T19" fmla="*/ 0 h 15"/>
                  <a:gd name="T20" fmla="*/ 9 w 15"/>
                  <a:gd name="T21" fmla="*/ 1 h 15"/>
                  <a:gd name="T22" fmla="*/ 5 w 15"/>
                  <a:gd name="T2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
                    <a:moveTo>
                      <a:pt x="5" y="2"/>
                    </a:moveTo>
                    <a:cubicBezTo>
                      <a:pt x="5" y="2"/>
                      <a:pt x="3" y="6"/>
                      <a:pt x="1" y="7"/>
                    </a:cubicBezTo>
                    <a:cubicBezTo>
                      <a:pt x="0" y="9"/>
                      <a:pt x="1" y="13"/>
                      <a:pt x="1" y="14"/>
                    </a:cubicBezTo>
                    <a:cubicBezTo>
                      <a:pt x="2" y="15"/>
                      <a:pt x="4" y="15"/>
                      <a:pt x="6" y="14"/>
                    </a:cubicBezTo>
                    <a:cubicBezTo>
                      <a:pt x="7" y="13"/>
                      <a:pt x="8" y="13"/>
                      <a:pt x="9" y="15"/>
                    </a:cubicBezTo>
                    <a:cubicBezTo>
                      <a:pt x="10" y="14"/>
                      <a:pt x="12" y="12"/>
                      <a:pt x="13" y="11"/>
                    </a:cubicBezTo>
                    <a:cubicBezTo>
                      <a:pt x="11" y="10"/>
                      <a:pt x="9" y="10"/>
                      <a:pt x="9" y="9"/>
                    </a:cubicBezTo>
                    <a:cubicBezTo>
                      <a:pt x="8" y="8"/>
                      <a:pt x="11" y="6"/>
                      <a:pt x="13" y="6"/>
                    </a:cubicBezTo>
                    <a:cubicBezTo>
                      <a:pt x="15" y="5"/>
                      <a:pt x="14" y="3"/>
                      <a:pt x="12" y="1"/>
                    </a:cubicBezTo>
                    <a:cubicBezTo>
                      <a:pt x="12" y="1"/>
                      <a:pt x="12" y="0"/>
                      <a:pt x="11" y="0"/>
                    </a:cubicBezTo>
                    <a:cubicBezTo>
                      <a:pt x="10" y="1"/>
                      <a:pt x="9" y="1"/>
                      <a:pt x="9" y="1"/>
                    </a:cubicBezTo>
                    <a:cubicBezTo>
                      <a:pt x="9" y="2"/>
                      <a:pt x="7" y="2"/>
                      <a:pt x="5"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44">
                <a:extLst>
                  <a:ext uri="{FF2B5EF4-FFF2-40B4-BE49-F238E27FC236}">
                    <a16:creationId xmlns:a16="http://schemas.microsoft.com/office/drawing/2014/main" id="{AAD8FB33-12BF-4E0A-8311-5D3421690AFC}"/>
                  </a:ext>
                </a:extLst>
              </p:cNvPr>
              <p:cNvSpPr>
                <a:spLocks/>
              </p:cNvSpPr>
              <p:nvPr/>
            </p:nvSpPr>
            <p:spPr bwMode="auto">
              <a:xfrm>
                <a:off x="5584719" y="3747258"/>
                <a:ext cx="124218" cy="106652"/>
              </a:xfrm>
              <a:custGeom>
                <a:avLst/>
                <a:gdLst>
                  <a:gd name="T0" fmla="*/ 10 w 54"/>
                  <a:gd name="T1" fmla="*/ 7 h 46"/>
                  <a:gd name="T2" fmla="*/ 5 w 54"/>
                  <a:gd name="T3" fmla="*/ 11 h 46"/>
                  <a:gd name="T4" fmla="*/ 2 w 54"/>
                  <a:gd name="T5" fmla="*/ 19 h 46"/>
                  <a:gd name="T6" fmla="*/ 2 w 54"/>
                  <a:gd name="T7" fmla="*/ 30 h 46"/>
                  <a:gd name="T8" fmla="*/ 9 w 54"/>
                  <a:gd name="T9" fmla="*/ 30 h 46"/>
                  <a:gd name="T10" fmla="*/ 11 w 54"/>
                  <a:gd name="T11" fmla="*/ 28 h 46"/>
                  <a:gd name="T12" fmla="*/ 15 w 54"/>
                  <a:gd name="T13" fmla="*/ 27 h 46"/>
                  <a:gd name="T14" fmla="*/ 20 w 54"/>
                  <a:gd name="T15" fmla="*/ 29 h 46"/>
                  <a:gd name="T16" fmla="*/ 23 w 54"/>
                  <a:gd name="T17" fmla="*/ 29 h 46"/>
                  <a:gd name="T18" fmla="*/ 31 w 54"/>
                  <a:gd name="T19" fmla="*/ 29 h 46"/>
                  <a:gd name="T20" fmla="*/ 48 w 54"/>
                  <a:gd name="T21" fmla="*/ 46 h 46"/>
                  <a:gd name="T22" fmla="*/ 48 w 54"/>
                  <a:gd name="T23" fmla="*/ 46 h 46"/>
                  <a:gd name="T24" fmla="*/ 52 w 54"/>
                  <a:gd name="T25" fmla="*/ 45 h 46"/>
                  <a:gd name="T26" fmla="*/ 54 w 54"/>
                  <a:gd name="T27" fmla="*/ 44 h 46"/>
                  <a:gd name="T28" fmla="*/ 46 w 54"/>
                  <a:gd name="T29" fmla="*/ 34 h 46"/>
                  <a:gd name="T30" fmla="*/ 33 w 54"/>
                  <a:gd name="T31" fmla="*/ 25 h 46"/>
                  <a:gd name="T32" fmla="*/ 28 w 54"/>
                  <a:gd name="T33" fmla="*/ 20 h 46"/>
                  <a:gd name="T34" fmla="*/ 22 w 54"/>
                  <a:gd name="T35" fmla="*/ 9 h 46"/>
                  <a:gd name="T36" fmla="*/ 18 w 54"/>
                  <a:gd name="T37" fmla="*/ 0 h 46"/>
                  <a:gd name="T38" fmla="*/ 10 w 54"/>
                  <a:gd name="T3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6">
                    <a:moveTo>
                      <a:pt x="10" y="7"/>
                    </a:moveTo>
                    <a:cubicBezTo>
                      <a:pt x="8" y="8"/>
                      <a:pt x="5" y="9"/>
                      <a:pt x="5" y="11"/>
                    </a:cubicBezTo>
                    <a:cubicBezTo>
                      <a:pt x="6" y="14"/>
                      <a:pt x="5" y="16"/>
                      <a:pt x="2" y="19"/>
                    </a:cubicBezTo>
                    <a:cubicBezTo>
                      <a:pt x="0" y="22"/>
                      <a:pt x="1" y="27"/>
                      <a:pt x="2" y="30"/>
                    </a:cubicBezTo>
                    <a:cubicBezTo>
                      <a:pt x="5" y="30"/>
                      <a:pt x="8" y="30"/>
                      <a:pt x="9" y="30"/>
                    </a:cubicBezTo>
                    <a:cubicBezTo>
                      <a:pt x="10" y="32"/>
                      <a:pt x="10" y="30"/>
                      <a:pt x="11" y="28"/>
                    </a:cubicBezTo>
                    <a:cubicBezTo>
                      <a:pt x="12" y="25"/>
                      <a:pt x="13" y="26"/>
                      <a:pt x="15" y="27"/>
                    </a:cubicBezTo>
                    <a:cubicBezTo>
                      <a:pt x="16" y="28"/>
                      <a:pt x="17" y="30"/>
                      <a:pt x="20" y="29"/>
                    </a:cubicBezTo>
                    <a:cubicBezTo>
                      <a:pt x="22" y="28"/>
                      <a:pt x="22" y="28"/>
                      <a:pt x="23" y="29"/>
                    </a:cubicBezTo>
                    <a:cubicBezTo>
                      <a:pt x="25" y="29"/>
                      <a:pt x="30" y="29"/>
                      <a:pt x="31" y="29"/>
                    </a:cubicBezTo>
                    <a:cubicBezTo>
                      <a:pt x="33" y="29"/>
                      <a:pt x="48" y="46"/>
                      <a:pt x="48" y="46"/>
                    </a:cubicBezTo>
                    <a:cubicBezTo>
                      <a:pt x="48" y="46"/>
                      <a:pt x="48" y="46"/>
                      <a:pt x="48" y="46"/>
                    </a:cubicBezTo>
                    <a:cubicBezTo>
                      <a:pt x="50" y="46"/>
                      <a:pt x="52" y="46"/>
                      <a:pt x="52" y="45"/>
                    </a:cubicBezTo>
                    <a:cubicBezTo>
                      <a:pt x="52" y="45"/>
                      <a:pt x="53" y="45"/>
                      <a:pt x="54" y="44"/>
                    </a:cubicBezTo>
                    <a:cubicBezTo>
                      <a:pt x="52" y="42"/>
                      <a:pt x="50" y="39"/>
                      <a:pt x="46" y="34"/>
                    </a:cubicBezTo>
                    <a:cubicBezTo>
                      <a:pt x="41" y="29"/>
                      <a:pt x="36" y="25"/>
                      <a:pt x="33" y="25"/>
                    </a:cubicBezTo>
                    <a:cubicBezTo>
                      <a:pt x="30" y="25"/>
                      <a:pt x="30" y="21"/>
                      <a:pt x="28" y="20"/>
                    </a:cubicBezTo>
                    <a:cubicBezTo>
                      <a:pt x="26" y="20"/>
                      <a:pt x="22" y="13"/>
                      <a:pt x="22" y="9"/>
                    </a:cubicBezTo>
                    <a:cubicBezTo>
                      <a:pt x="22" y="6"/>
                      <a:pt x="20" y="3"/>
                      <a:pt x="18" y="0"/>
                    </a:cubicBezTo>
                    <a:cubicBezTo>
                      <a:pt x="15" y="4"/>
                      <a:pt x="11" y="6"/>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45">
                <a:extLst>
                  <a:ext uri="{FF2B5EF4-FFF2-40B4-BE49-F238E27FC236}">
                    <a16:creationId xmlns:a16="http://schemas.microsoft.com/office/drawing/2014/main" id="{98B96C6B-A698-4715-8B4F-5F313F2DA07E}"/>
                  </a:ext>
                </a:extLst>
              </p:cNvPr>
              <p:cNvSpPr>
                <a:spLocks/>
              </p:cNvSpPr>
              <p:nvPr/>
            </p:nvSpPr>
            <p:spPr bwMode="auto">
              <a:xfrm>
                <a:off x="5519473" y="3804975"/>
                <a:ext cx="279804" cy="219577"/>
              </a:xfrm>
              <a:custGeom>
                <a:avLst/>
                <a:gdLst>
                  <a:gd name="T0" fmla="*/ 8 w 121"/>
                  <a:gd name="T1" fmla="*/ 62 h 95"/>
                  <a:gd name="T2" fmla="*/ 15 w 121"/>
                  <a:gd name="T3" fmla="*/ 71 h 95"/>
                  <a:gd name="T4" fmla="*/ 23 w 121"/>
                  <a:gd name="T5" fmla="*/ 77 h 95"/>
                  <a:gd name="T6" fmla="*/ 23 w 121"/>
                  <a:gd name="T7" fmla="*/ 84 h 95"/>
                  <a:gd name="T8" fmla="*/ 25 w 121"/>
                  <a:gd name="T9" fmla="*/ 85 h 95"/>
                  <a:gd name="T10" fmla="*/ 34 w 121"/>
                  <a:gd name="T11" fmla="*/ 87 h 95"/>
                  <a:gd name="T12" fmla="*/ 43 w 121"/>
                  <a:gd name="T13" fmla="*/ 92 h 95"/>
                  <a:gd name="T14" fmla="*/ 52 w 121"/>
                  <a:gd name="T15" fmla="*/ 94 h 95"/>
                  <a:gd name="T16" fmla="*/ 58 w 121"/>
                  <a:gd name="T17" fmla="*/ 90 h 95"/>
                  <a:gd name="T18" fmla="*/ 64 w 121"/>
                  <a:gd name="T19" fmla="*/ 88 h 95"/>
                  <a:gd name="T20" fmla="*/ 68 w 121"/>
                  <a:gd name="T21" fmla="*/ 90 h 95"/>
                  <a:gd name="T22" fmla="*/ 72 w 121"/>
                  <a:gd name="T23" fmla="*/ 89 h 95"/>
                  <a:gd name="T24" fmla="*/ 79 w 121"/>
                  <a:gd name="T25" fmla="*/ 88 h 95"/>
                  <a:gd name="T26" fmla="*/ 89 w 121"/>
                  <a:gd name="T27" fmla="*/ 82 h 95"/>
                  <a:gd name="T28" fmla="*/ 98 w 121"/>
                  <a:gd name="T29" fmla="*/ 81 h 95"/>
                  <a:gd name="T30" fmla="*/ 120 w 121"/>
                  <a:gd name="T31" fmla="*/ 59 h 95"/>
                  <a:gd name="T32" fmla="*/ 117 w 121"/>
                  <a:gd name="T33" fmla="*/ 57 h 95"/>
                  <a:gd name="T34" fmla="*/ 106 w 121"/>
                  <a:gd name="T35" fmla="*/ 55 h 95"/>
                  <a:gd name="T36" fmla="*/ 90 w 121"/>
                  <a:gd name="T37" fmla="*/ 49 h 95"/>
                  <a:gd name="T38" fmla="*/ 84 w 121"/>
                  <a:gd name="T39" fmla="*/ 44 h 95"/>
                  <a:gd name="T40" fmla="*/ 79 w 121"/>
                  <a:gd name="T41" fmla="*/ 37 h 95"/>
                  <a:gd name="T42" fmla="*/ 80 w 121"/>
                  <a:gd name="T43" fmla="*/ 34 h 95"/>
                  <a:gd name="T44" fmla="*/ 77 w 121"/>
                  <a:gd name="T45" fmla="*/ 33 h 95"/>
                  <a:gd name="T46" fmla="*/ 72 w 121"/>
                  <a:gd name="T47" fmla="*/ 33 h 95"/>
                  <a:gd name="T48" fmla="*/ 72 w 121"/>
                  <a:gd name="T49" fmla="*/ 26 h 95"/>
                  <a:gd name="T50" fmla="*/ 76 w 121"/>
                  <a:gd name="T51" fmla="*/ 21 h 95"/>
                  <a:gd name="T52" fmla="*/ 59 w 121"/>
                  <a:gd name="T53" fmla="*/ 4 h 95"/>
                  <a:gd name="T54" fmla="*/ 51 w 121"/>
                  <a:gd name="T55" fmla="*/ 4 h 95"/>
                  <a:gd name="T56" fmla="*/ 48 w 121"/>
                  <a:gd name="T57" fmla="*/ 4 h 95"/>
                  <a:gd name="T58" fmla="*/ 43 w 121"/>
                  <a:gd name="T59" fmla="*/ 2 h 95"/>
                  <a:gd name="T60" fmla="*/ 39 w 121"/>
                  <a:gd name="T61" fmla="*/ 3 h 95"/>
                  <a:gd name="T62" fmla="*/ 37 w 121"/>
                  <a:gd name="T63" fmla="*/ 5 h 95"/>
                  <a:gd name="T64" fmla="*/ 30 w 121"/>
                  <a:gd name="T65" fmla="*/ 5 h 95"/>
                  <a:gd name="T66" fmla="*/ 30 w 121"/>
                  <a:gd name="T67" fmla="*/ 5 h 95"/>
                  <a:gd name="T68" fmla="*/ 27 w 121"/>
                  <a:gd name="T69" fmla="*/ 15 h 95"/>
                  <a:gd name="T70" fmla="*/ 23 w 121"/>
                  <a:gd name="T71" fmla="*/ 19 h 95"/>
                  <a:gd name="T72" fmla="*/ 18 w 121"/>
                  <a:gd name="T73" fmla="*/ 25 h 95"/>
                  <a:gd name="T74" fmla="*/ 16 w 121"/>
                  <a:gd name="T75" fmla="*/ 33 h 95"/>
                  <a:gd name="T76" fmla="*/ 12 w 121"/>
                  <a:gd name="T77" fmla="*/ 36 h 95"/>
                  <a:gd name="T78" fmla="*/ 10 w 121"/>
                  <a:gd name="T79" fmla="*/ 43 h 95"/>
                  <a:gd name="T80" fmla="*/ 9 w 121"/>
                  <a:gd name="T81" fmla="*/ 52 h 95"/>
                  <a:gd name="T82" fmla="*/ 3 w 121"/>
                  <a:gd name="T83" fmla="*/ 54 h 95"/>
                  <a:gd name="T84" fmla="*/ 1 w 121"/>
                  <a:gd name="T85" fmla="*/ 58 h 95"/>
                  <a:gd name="T86" fmla="*/ 8 w 121"/>
                  <a:gd name="T8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95">
                    <a:moveTo>
                      <a:pt x="8" y="62"/>
                    </a:moveTo>
                    <a:cubicBezTo>
                      <a:pt x="9" y="65"/>
                      <a:pt x="14" y="67"/>
                      <a:pt x="15" y="71"/>
                    </a:cubicBezTo>
                    <a:cubicBezTo>
                      <a:pt x="17" y="75"/>
                      <a:pt x="21" y="77"/>
                      <a:pt x="23" y="77"/>
                    </a:cubicBezTo>
                    <a:cubicBezTo>
                      <a:pt x="24" y="77"/>
                      <a:pt x="23" y="80"/>
                      <a:pt x="23" y="84"/>
                    </a:cubicBezTo>
                    <a:cubicBezTo>
                      <a:pt x="24" y="85"/>
                      <a:pt x="25" y="85"/>
                      <a:pt x="25" y="85"/>
                    </a:cubicBezTo>
                    <a:cubicBezTo>
                      <a:pt x="27" y="86"/>
                      <a:pt x="32" y="85"/>
                      <a:pt x="34" y="87"/>
                    </a:cubicBezTo>
                    <a:cubicBezTo>
                      <a:pt x="35" y="89"/>
                      <a:pt x="41" y="92"/>
                      <a:pt x="43" y="92"/>
                    </a:cubicBezTo>
                    <a:cubicBezTo>
                      <a:pt x="45" y="92"/>
                      <a:pt x="51" y="93"/>
                      <a:pt x="52" y="94"/>
                    </a:cubicBezTo>
                    <a:cubicBezTo>
                      <a:pt x="53" y="95"/>
                      <a:pt x="55" y="91"/>
                      <a:pt x="58" y="90"/>
                    </a:cubicBezTo>
                    <a:cubicBezTo>
                      <a:pt x="60" y="88"/>
                      <a:pt x="64" y="87"/>
                      <a:pt x="64" y="88"/>
                    </a:cubicBezTo>
                    <a:cubicBezTo>
                      <a:pt x="65" y="90"/>
                      <a:pt x="67" y="91"/>
                      <a:pt x="68" y="90"/>
                    </a:cubicBezTo>
                    <a:cubicBezTo>
                      <a:pt x="69" y="90"/>
                      <a:pt x="71" y="89"/>
                      <a:pt x="72" y="89"/>
                    </a:cubicBezTo>
                    <a:cubicBezTo>
                      <a:pt x="75" y="88"/>
                      <a:pt x="78" y="88"/>
                      <a:pt x="79" y="88"/>
                    </a:cubicBezTo>
                    <a:cubicBezTo>
                      <a:pt x="80" y="88"/>
                      <a:pt x="84" y="82"/>
                      <a:pt x="89" y="82"/>
                    </a:cubicBezTo>
                    <a:cubicBezTo>
                      <a:pt x="95" y="82"/>
                      <a:pt x="96" y="83"/>
                      <a:pt x="98" y="81"/>
                    </a:cubicBezTo>
                    <a:cubicBezTo>
                      <a:pt x="101" y="78"/>
                      <a:pt x="118" y="60"/>
                      <a:pt x="120" y="59"/>
                    </a:cubicBezTo>
                    <a:cubicBezTo>
                      <a:pt x="121" y="58"/>
                      <a:pt x="119" y="57"/>
                      <a:pt x="117" y="57"/>
                    </a:cubicBezTo>
                    <a:cubicBezTo>
                      <a:pt x="115" y="57"/>
                      <a:pt x="112" y="57"/>
                      <a:pt x="106" y="55"/>
                    </a:cubicBezTo>
                    <a:cubicBezTo>
                      <a:pt x="100" y="53"/>
                      <a:pt x="91" y="50"/>
                      <a:pt x="90" y="49"/>
                    </a:cubicBezTo>
                    <a:cubicBezTo>
                      <a:pt x="88" y="49"/>
                      <a:pt x="86" y="45"/>
                      <a:pt x="84" y="44"/>
                    </a:cubicBezTo>
                    <a:cubicBezTo>
                      <a:pt x="83" y="44"/>
                      <a:pt x="80" y="39"/>
                      <a:pt x="79" y="37"/>
                    </a:cubicBezTo>
                    <a:cubicBezTo>
                      <a:pt x="79" y="37"/>
                      <a:pt x="80" y="35"/>
                      <a:pt x="80" y="34"/>
                    </a:cubicBezTo>
                    <a:cubicBezTo>
                      <a:pt x="79" y="32"/>
                      <a:pt x="78" y="32"/>
                      <a:pt x="77" y="33"/>
                    </a:cubicBezTo>
                    <a:cubicBezTo>
                      <a:pt x="75" y="34"/>
                      <a:pt x="73" y="34"/>
                      <a:pt x="72" y="33"/>
                    </a:cubicBezTo>
                    <a:cubicBezTo>
                      <a:pt x="72" y="32"/>
                      <a:pt x="71" y="28"/>
                      <a:pt x="72" y="26"/>
                    </a:cubicBezTo>
                    <a:cubicBezTo>
                      <a:pt x="74" y="24"/>
                      <a:pt x="76" y="21"/>
                      <a:pt x="76" y="21"/>
                    </a:cubicBezTo>
                    <a:cubicBezTo>
                      <a:pt x="76" y="21"/>
                      <a:pt x="61" y="4"/>
                      <a:pt x="59" y="4"/>
                    </a:cubicBezTo>
                    <a:cubicBezTo>
                      <a:pt x="58" y="4"/>
                      <a:pt x="53" y="4"/>
                      <a:pt x="51" y="4"/>
                    </a:cubicBezTo>
                    <a:cubicBezTo>
                      <a:pt x="50" y="3"/>
                      <a:pt x="50" y="3"/>
                      <a:pt x="48" y="4"/>
                    </a:cubicBezTo>
                    <a:cubicBezTo>
                      <a:pt x="45" y="5"/>
                      <a:pt x="44" y="3"/>
                      <a:pt x="43" y="2"/>
                    </a:cubicBezTo>
                    <a:cubicBezTo>
                      <a:pt x="41" y="1"/>
                      <a:pt x="40" y="0"/>
                      <a:pt x="39" y="3"/>
                    </a:cubicBezTo>
                    <a:cubicBezTo>
                      <a:pt x="38" y="5"/>
                      <a:pt x="38" y="7"/>
                      <a:pt x="37" y="5"/>
                    </a:cubicBezTo>
                    <a:cubicBezTo>
                      <a:pt x="36" y="5"/>
                      <a:pt x="33" y="5"/>
                      <a:pt x="30" y="5"/>
                    </a:cubicBezTo>
                    <a:cubicBezTo>
                      <a:pt x="30" y="5"/>
                      <a:pt x="30" y="5"/>
                      <a:pt x="30" y="5"/>
                    </a:cubicBezTo>
                    <a:cubicBezTo>
                      <a:pt x="30" y="9"/>
                      <a:pt x="27" y="13"/>
                      <a:pt x="27" y="15"/>
                    </a:cubicBezTo>
                    <a:cubicBezTo>
                      <a:pt x="27" y="17"/>
                      <a:pt x="25" y="19"/>
                      <a:pt x="23" y="19"/>
                    </a:cubicBezTo>
                    <a:cubicBezTo>
                      <a:pt x="22" y="19"/>
                      <a:pt x="20" y="23"/>
                      <a:pt x="18" y="25"/>
                    </a:cubicBezTo>
                    <a:cubicBezTo>
                      <a:pt x="16" y="27"/>
                      <a:pt x="18" y="31"/>
                      <a:pt x="16" y="33"/>
                    </a:cubicBezTo>
                    <a:cubicBezTo>
                      <a:pt x="14" y="34"/>
                      <a:pt x="11" y="35"/>
                      <a:pt x="12" y="36"/>
                    </a:cubicBezTo>
                    <a:cubicBezTo>
                      <a:pt x="14" y="38"/>
                      <a:pt x="10" y="40"/>
                      <a:pt x="10" y="43"/>
                    </a:cubicBezTo>
                    <a:cubicBezTo>
                      <a:pt x="10" y="46"/>
                      <a:pt x="9" y="52"/>
                      <a:pt x="9" y="52"/>
                    </a:cubicBezTo>
                    <a:cubicBezTo>
                      <a:pt x="8" y="53"/>
                      <a:pt x="3" y="51"/>
                      <a:pt x="3" y="54"/>
                    </a:cubicBezTo>
                    <a:cubicBezTo>
                      <a:pt x="3" y="56"/>
                      <a:pt x="0" y="56"/>
                      <a:pt x="1" y="58"/>
                    </a:cubicBezTo>
                    <a:cubicBezTo>
                      <a:pt x="2" y="60"/>
                      <a:pt x="7" y="60"/>
                      <a:pt x="8" y="6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46">
                <a:extLst>
                  <a:ext uri="{FF2B5EF4-FFF2-40B4-BE49-F238E27FC236}">
                    <a16:creationId xmlns:a16="http://schemas.microsoft.com/office/drawing/2014/main" id="{A6090E3A-43AE-4E03-9FB2-A622A4E5726E}"/>
                  </a:ext>
                </a:extLst>
              </p:cNvPr>
              <p:cNvSpPr>
                <a:spLocks/>
              </p:cNvSpPr>
              <p:nvPr/>
            </p:nvSpPr>
            <p:spPr bwMode="auto">
              <a:xfrm>
                <a:off x="5563389" y="3408482"/>
                <a:ext cx="27604" cy="35132"/>
              </a:xfrm>
              <a:custGeom>
                <a:avLst/>
                <a:gdLst>
                  <a:gd name="T0" fmla="*/ 10 w 12"/>
                  <a:gd name="T1" fmla="*/ 7 h 15"/>
                  <a:gd name="T2" fmla="*/ 6 w 12"/>
                  <a:gd name="T3" fmla="*/ 0 h 15"/>
                  <a:gd name="T4" fmla="*/ 6 w 12"/>
                  <a:gd name="T5" fmla="*/ 2 h 15"/>
                  <a:gd name="T6" fmla="*/ 0 w 12"/>
                  <a:gd name="T7" fmla="*/ 14 h 15"/>
                  <a:gd name="T8" fmla="*/ 4 w 12"/>
                  <a:gd name="T9" fmla="*/ 15 h 15"/>
                  <a:gd name="T10" fmla="*/ 10 w 12"/>
                  <a:gd name="T11" fmla="*/ 7 h 15"/>
                </a:gdLst>
                <a:ahLst/>
                <a:cxnLst>
                  <a:cxn ang="0">
                    <a:pos x="T0" y="T1"/>
                  </a:cxn>
                  <a:cxn ang="0">
                    <a:pos x="T2" y="T3"/>
                  </a:cxn>
                  <a:cxn ang="0">
                    <a:pos x="T4" y="T5"/>
                  </a:cxn>
                  <a:cxn ang="0">
                    <a:pos x="T6" y="T7"/>
                  </a:cxn>
                  <a:cxn ang="0">
                    <a:pos x="T8" y="T9"/>
                  </a:cxn>
                  <a:cxn ang="0">
                    <a:pos x="T10" y="T11"/>
                  </a:cxn>
                </a:cxnLst>
                <a:rect l="0" t="0" r="r" b="b"/>
                <a:pathLst>
                  <a:path w="12" h="15">
                    <a:moveTo>
                      <a:pt x="10" y="7"/>
                    </a:moveTo>
                    <a:cubicBezTo>
                      <a:pt x="12" y="5"/>
                      <a:pt x="12" y="0"/>
                      <a:pt x="6" y="0"/>
                    </a:cubicBezTo>
                    <a:cubicBezTo>
                      <a:pt x="6" y="1"/>
                      <a:pt x="6" y="1"/>
                      <a:pt x="6" y="2"/>
                    </a:cubicBezTo>
                    <a:cubicBezTo>
                      <a:pt x="6" y="4"/>
                      <a:pt x="2" y="9"/>
                      <a:pt x="0" y="14"/>
                    </a:cubicBezTo>
                    <a:cubicBezTo>
                      <a:pt x="4" y="15"/>
                      <a:pt x="4" y="15"/>
                      <a:pt x="4" y="15"/>
                    </a:cubicBezTo>
                    <a:cubicBezTo>
                      <a:pt x="6" y="12"/>
                      <a:pt x="9" y="8"/>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47">
                <a:extLst>
                  <a:ext uri="{FF2B5EF4-FFF2-40B4-BE49-F238E27FC236}">
                    <a16:creationId xmlns:a16="http://schemas.microsoft.com/office/drawing/2014/main" id="{7C81DFD2-D99E-4375-944B-7DB815B46D6E}"/>
                  </a:ext>
                </a:extLst>
              </p:cNvPr>
              <p:cNvSpPr>
                <a:spLocks/>
              </p:cNvSpPr>
              <p:nvPr/>
            </p:nvSpPr>
            <p:spPr bwMode="auto">
              <a:xfrm>
                <a:off x="5573427" y="3358293"/>
                <a:ext cx="126727" cy="101633"/>
              </a:xfrm>
              <a:custGeom>
                <a:avLst/>
                <a:gdLst>
                  <a:gd name="T0" fmla="*/ 6 w 55"/>
                  <a:gd name="T1" fmla="*/ 29 h 44"/>
                  <a:gd name="T2" fmla="*/ 0 w 55"/>
                  <a:gd name="T3" fmla="*/ 37 h 44"/>
                  <a:gd name="T4" fmla="*/ 0 w 55"/>
                  <a:gd name="T5" fmla="*/ 37 h 44"/>
                  <a:gd name="T6" fmla="*/ 1 w 55"/>
                  <a:gd name="T7" fmla="*/ 40 h 44"/>
                  <a:gd name="T8" fmla="*/ 8 w 55"/>
                  <a:gd name="T9" fmla="*/ 44 h 44"/>
                  <a:gd name="T10" fmla="*/ 16 w 55"/>
                  <a:gd name="T11" fmla="*/ 40 h 44"/>
                  <a:gd name="T12" fmla="*/ 43 w 55"/>
                  <a:gd name="T13" fmla="*/ 26 h 44"/>
                  <a:gd name="T14" fmla="*/ 45 w 55"/>
                  <a:gd name="T15" fmla="*/ 21 h 44"/>
                  <a:gd name="T16" fmla="*/ 46 w 55"/>
                  <a:gd name="T17" fmla="*/ 15 h 44"/>
                  <a:gd name="T18" fmla="*/ 45 w 55"/>
                  <a:gd name="T19" fmla="*/ 8 h 44"/>
                  <a:gd name="T20" fmla="*/ 50 w 55"/>
                  <a:gd name="T21" fmla="*/ 4 h 44"/>
                  <a:gd name="T22" fmla="*/ 55 w 55"/>
                  <a:gd name="T23" fmla="*/ 1 h 44"/>
                  <a:gd name="T24" fmla="*/ 52 w 55"/>
                  <a:gd name="T25" fmla="*/ 0 h 44"/>
                  <a:gd name="T26" fmla="*/ 43 w 55"/>
                  <a:gd name="T27" fmla="*/ 1 h 44"/>
                  <a:gd name="T28" fmla="*/ 32 w 55"/>
                  <a:gd name="T29" fmla="*/ 4 h 44"/>
                  <a:gd name="T30" fmla="*/ 23 w 55"/>
                  <a:gd name="T31" fmla="*/ 4 h 44"/>
                  <a:gd name="T32" fmla="*/ 18 w 55"/>
                  <a:gd name="T33" fmla="*/ 5 h 44"/>
                  <a:gd name="T34" fmla="*/ 11 w 55"/>
                  <a:gd name="T35" fmla="*/ 5 h 44"/>
                  <a:gd name="T36" fmla="*/ 8 w 55"/>
                  <a:gd name="T37" fmla="*/ 7 h 44"/>
                  <a:gd name="T38" fmla="*/ 3 w 55"/>
                  <a:gd name="T39" fmla="*/ 12 h 44"/>
                  <a:gd name="T40" fmla="*/ 3 w 55"/>
                  <a:gd name="T41" fmla="*/ 16 h 44"/>
                  <a:gd name="T42" fmla="*/ 2 w 55"/>
                  <a:gd name="T43" fmla="*/ 22 h 44"/>
                  <a:gd name="T44" fmla="*/ 6 w 55"/>
                  <a:gd name="T45"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44">
                    <a:moveTo>
                      <a:pt x="6" y="29"/>
                    </a:moveTo>
                    <a:cubicBezTo>
                      <a:pt x="5" y="30"/>
                      <a:pt x="2" y="34"/>
                      <a:pt x="0" y="37"/>
                    </a:cubicBezTo>
                    <a:cubicBezTo>
                      <a:pt x="0" y="37"/>
                      <a:pt x="0" y="37"/>
                      <a:pt x="0" y="37"/>
                    </a:cubicBezTo>
                    <a:cubicBezTo>
                      <a:pt x="1" y="40"/>
                      <a:pt x="1" y="40"/>
                      <a:pt x="1" y="40"/>
                    </a:cubicBezTo>
                    <a:cubicBezTo>
                      <a:pt x="8" y="44"/>
                      <a:pt x="8" y="44"/>
                      <a:pt x="8" y="44"/>
                    </a:cubicBezTo>
                    <a:cubicBezTo>
                      <a:pt x="8" y="44"/>
                      <a:pt x="14" y="40"/>
                      <a:pt x="16" y="40"/>
                    </a:cubicBezTo>
                    <a:cubicBezTo>
                      <a:pt x="18" y="40"/>
                      <a:pt x="43" y="26"/>
                      <a:pt x="43" y="26"/>
                    </a:cubicBezTo>
                    <a:cubicBezTo>
                      <a:pt x="43" y="26"/>
                      <a:pt x="46" y="22"/>
                      <a:pt x="45" y="21"/>
                    </a:cubicBezTo>
                    <a:cubicBezTo>
                      <a:pt x="45" y="20"/>
                      <a:pt x="45" y="16"/>
                      <a:pt x="46" y="15"/>
                    </a:cubicBezTo>
                    <a:cubicBezTo>
                      <a:pt x="47" y="13"/>
                      <a:pt x="44" y="11"/>
                      <a:pt x="45" y="8"/>
                    </a:cubicBezTo>
                    <a:cubicBezTo>
                      <a:pt x="46" y="6"/>
                      <a:pt x="50" y="4"/>
                      <a:pt x="50" y="4"/>
                    </a:cubicBezTo>
                    <a:cubicBezTo>
                      <a:pt x="55" y="1"/>
                      <a:pt x="55" y="1"/>
                      <a:pt x="55" y="1"/>
                    </a:cubicBezTo>
                    <a:cubicBezTo>
                      <a:pt x="52" y="0"/>
                      <a:pt x="52" y="0"/>
                      <a:pt x="52" y="0"/>
                    </a:cubicBezTo>
                    <a:cubicBezTo>
                      <a:pt x="52" y="0"/>
                      <a:pt x="48" y="1"/>
                      <a:pt x="43" y="1"/>
                    </a:cubicBezTo>
                    <a:cubicBezTo>
                      <a:pt x="38" y="1"/>
                      <a:pt x="37" y="4"/>
                      <a:pt x="32" y="4"/>
                    </a:cubicBezTo>
                    <a:cubicBezTo>
                      <a:pt x="27" y="4"/>
                      <a:pt x="24" y="6"/>
                      <a:pt x="23" y="4"/>
                    </a:cubicBezTo>
                    <a:cubicBezTo>
                      <a:pt x="22" y="2"/>
                      <a:pt x="22" y="3"/>
                      <a:pt x="18" y="5"/>
                    </a:cubicBezTo>
                    <a:cubicBezTo>
                      <a:pt x="15" y="7"/>
                      <a:pt x="12" y="6"/>
                      <a:pt x="11" y="5"/>
                    </a:cubicBezTo>
                    <a:cubicBezTo>
                      <a:pt x="9" y="4"/>
                      <a:pt x="8" y="5"/>
                      <a:pt x="8" y="7"/>
                    </a:cubicBezTo>
                    <a:cubicBezTo>
                      <a:pt x="7" y="8"/>
                      <a:pt x="8" y="12"/>
                      <a:pt x="3" y="12"/>
                    </a:cubicBezTo>
                    <a:cubicBezTo>
                      <a:pt x="2" y="14"/>
                      <a:pt x="2" y="15"/>
                      <a:pt x="3" y="16"/>
                    </a:cubicBezTo>
                    <a:cubicBezTo>
                      <a:pt x="4" y="18"/>
                      <a:pt x="3" y="20"/>
                      <a:pt x="2" y="22"/>
                    </a:cubicBezTo>
                    <a:cubicBezTo>
                      <a:pt x="8" y="22"/>
                      <a:pt x="8" y="27"/>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48">
                <a:extLst>
                  <a:ext uri="{FF2B5EF4-FFF2-40B4-BE49-F238E27FC236}">
                    <a16:creationId xmlns:a16="http://schemas.microsoft.com/office/drawing/2014/main" id="{55C546C5-5962-4B14-BDB2-44F92F7B4E68}"/>
                  </a:ext>
                </a:extLst>
              </p:cNvPr>
              <p:cNvSpPr>
                <a:spLocks/>
              </p:cNvSpPr>
              <p:nvPr/>
            </p:nvSpPr>
            <p:spPr bwMode="auto">
              <a:xfrm>
                <a:off x="7242212" y="3334453"/>
                <a:ext cx="69010" cy="87831"/>
              </a:xfrm>
              <a:custGeom>
                <a:avLst/>
                <a:gdLst>
                  <a:gd name="T0" fmla="*/ 7 w 30"/>
                  <a:gd name="T1" fmla="*/ 3 h 38"/>
                  <a:gd name="T2" fmla="*/ 2 w 30"/>
                  <a:gd name="T3" fmla="*/ 7 h 38"/>
                  <a:gd name="T4" fmla="*/ 5 w 30"/>
                  <a:gd name="T5" fmla="*/ 11 h 38"/>
                  <a:gd name="T6" fmla="*/ 5 w 30"/>
                  <a:gd name="T7" fmla="*/ 14 h 38"/>
                  <a:gd name="T8" fmla="*/ 4 w 30"/>
                  <a:gd name="T9" fmla="*/ 22 h 38"/>
                  <a:gd name="T10" fmla="*/ 2 w 30"/>
                  <a:gd name="T11" fmla="*/ 32 h 38"/>
                  <a:gd name="T12" fmla="*/ 3 w 30"/>
                  <a:gd name="T13" fmla="*/ 37 h 38"/>
                  <a:gd name="T14" fmla="*/ 18 w 30"/>
                  <a:gd name="T15" fmla="*/ 32 h 38"/>
                  <a:gd name="T16" fmla="*/ 26 w 30"/>
                  <a:gd name="T17" fmla="*/ 29 h 38"/>
                  <a:gd name="T18" fmla="*/ 29 w 30"/>
                  <a:gd name="T19" fmla="*/ 25 h 38"/>
                  <a:gd name="T20" fmla="*/ 27 w 30"/>
                  <a:gd name="T21" fmla="*/ 14 h 38"/>
                  <a:gd name="T22" fmla="*/ 19 w 30"/>
                  <a:gd name="T23" fmla="*/ 0 h 38"/>
                  <a:gd name="T24" fmla="*/ 15 w 30"/>
                  <a:gd name="T25" fmla="*/ 2 h 38"/>
                  <a:gd name="T26" fmla="*/ 7 w 30"/>
                  <a:gd name="T2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7" y="3"/>
                    </a:moveTo>
                    <a:cubicBezTo>
                      <a:pt x="6" y="4"/>
                      <a:pt x="4" y="5"/>
                      <a:pt x="2" y="7"/>
                    </a:cubicBezTo>
                    <a:cubicBezTo>
                      <a:pt x="3" y="8"/>
                      <a:pt x="3" y="11"/>
                      <a:pt x="5" y="11"/>
                    </a:cubicBezTo>
                    <a:cubicBezTo>
                      <a:pt x="7" y="11"/>
                      <a:pt x="7" y="15"/>
                      <a:pt x="5" y="14"/>
                    </a:cubicBezTo>
                    <a:cubicBezTo>
                      <a:pt x="2" y="14"/>
                      <a:pt x="2" y="18"/>
                      <a:pt x="4" y="22"/>
                    </a:cubicBezTo>
                    <a:cubicBezTo>
                      <a:pt x="7" y="26"/>
                      <a:pt x="0" y="30"/>
                      <a:pt x="2" y="32"/>
                    </a:cubicBezTo>
                    <a:cubicBezTo>
                      <a:pt x="3" y="34"/>
                      <a:pt x="2" y="36"/>
                      <a:pt x="3" y="37"/>
                    </a:cubicBezTo>
                    <a:cubicBezTo>
                      <a:pt x="4" y="38"/>
                      <a:pt x="14" y="36"/>
                      <a:pt x="18" y="32"/>
                    </a:cubicBezTo>
                    <a:cubicBezTo>
                      <a:pt x="22" y="27"/>
                      <a:pt x="24" y="28"/>
                      <a:pt x="26" y="29"/>
                    </a:cubicBezTo>
                    <a:cubicBezTo>
                      <a:pt x="28" y="29"/>
                      <a:pt x="30" y="27"/>
                      <a:pt x="29" y="25"/>
                    </a:cubicBezTo>
                    <a:cubicBezTo>
                      <a:pt x="28" y="23"/>
                      <a:pt x="27" y="19"/>
                      <a:pt x="27" y="14"/>
                    </a:cubicBezTo>
                    <a:cubicBezTo>
                      <a:pt x="27" y="10"/>
                      <a:pt x="23" y="5"/>
                      <a:pt x="19" y="0"/>
                    </a:cubicBezTo>
                    <a:cubicBezTo>
                      <a:pt x="17" y="1"/>
                      <a:pt x="16" y="2"/>
                      <a:pt x="15" y="2"/>
                    </a:cubicBezTo>
                    <a:cubicBezTo>
                      <a:pt x="12" y="2"/>
                      <a:pt x="8" y="2"/>
                      <a:pt x="7"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49">
                <a:extLst>
                  <a:ext uri="{FF2B5EF4-FFF2-40B4-BE49-F238E27FC236}">
                    <a16:creationId xmlns:a16="http://schemas.microsoft.com/office/drawing/2014/main" id="{13D6A0AA-CB35-43E0-8E21-0BCD4100360E}"/>
                  </a:ext>
                </a:extLst>
              </p:cNvPr>
              <p:cNvSpPr>
                <a:spLocks/>
              </p:cNvSpPr>
              <p:nvPr/>
            </p:nvSpPr>
            <p:spPr bwMode="auto">
              <a:xfrm>
                <a:off x="6543330" y="3584144"/>
                <a:ext cx="82812" cy="107906"/>
              </a:xfrm>
              <a:custGeom>
                <a:avLst/>
                <a:gdLst>
                  <a:gd name="T0" fmla="*/ 36 w 36"/>
                  <a:gd name="T1" fmla="*/ 39 h 47"/>
                  <a:gd name="T2" fmla="*/ 33 w 36"/>
                  <a:gd name="T3" fmla="*/ 24 h 47"/>
                  <a:gd name="T4" fmla="*/ 27 w 36"/>
                  <a:gd name="T5" fmla="*/ 30 h 47"/>
                  <a:gd name="T6" fmla="*/ 27 w 36"/>
                  <a:gd name="T7" fmla="*/ 21 h 47"/>
                  <a:gd name="T8" fmla="*/ 34 w 36"/>
                  <a:gd name="T9" fmla="*/ 13 h 47"/>
                  <a:gd name="T10" fmla="*/ 28 w 36"/>
                  <a:gd name="T11" fmla="*/ 11 h 47"/>
                  <a:gd name="T12" fmla="*/ 19 w 36"/>
                  <a:gd name="T13" fmla="*/ 12 h 47"/>
                  <a:gd name="T14" fmla="*/ 15 w 36"/>
                  <a:gd name="T15" fmla="*/ 8 h 47"/>
                  <a:gd name="T16" fmla="*/ 10 w 36"/>
                  <a:gd name="T17" fmla="*/ 3 h 47"/>
                  <a:gd name="T18" fmla="*/ 3 w 36"/>
                  <a:gd name="T19" fmla="*/ 3 h 47"/>
                  <a:gd name="T20" fmla="*/ 8 w 36"/>
                  <a:gd name="T21" fmla="*/ 10 h 47"/>
                  <a:gd name="T22" fmla="*/ 4 w 36"/>
                  <a:gd name="T23" fmla="*/ 14 h 47"/>
                  <a:gd name="T24" fmla="*/ 6 w 36"/>
                  <a:gd name="T25" fmla="*/ 26 h 47"/>
                  <a:gd name="T26" fmla="*/ 9 w 36"/>
                  <a:gd name="T27" fmla="*/ 40 h 47"/>
                  <a:gd name="T28" fmla="*/ 14 w 36"/>
                  <a:gd name="T29" fmla="*/ 39 h 47"/>
                  <a:gd name="T30" fmla="*/ 20 w 36"/>
                  <a:gd name="T31" fmla="*/ 36 h 47"/>
                  <a:gd name="T32" fmla="*/ 25 w 36"/>
                  <a:gd name="T33" fmla="*/ 32 h 47"/>
                  <a:gd name="T34" fmla="*/ 30 w 36"/>
                  <a:gd name="T35" fmla="*/ 43 h 47"/>
                  <a:gd name="T36" fmla="*/ 31 w 36"/>
                  <a:gd name="T37" fmla="*/ 47 h 47"/>
                  <a:gd name="T38" fmla="*/ 34 w 36"/>
                  <a:gd name="T39" fmla="*/ 44 h 47"/>
                  <a:gd name="T40" fmla="*/ 36 w 36"/>
                  <a:gd name="T41"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7">
                    <a:moveTo>
                      <a:pt x="36" y="39"/>
                    </a:moveTo>
                    <a:cubicBezTo>
                      <a:pt x="35" y="31"/>
                      <a:pt x="34" y="24"/>
                      <a:pt x="33" y="24"/>
                    </a:cubicBezTo>
                    <a:cubicBezTo>
                      <a:pt x="31" y="24"/>
                      <a:pt x="29" y="30"/>
                      <a:pt x="27" y="30"/>
                    </a:cubicBezTo>
                    <a:cubicBezTo>
                      <a:pt x="25" y="29"/>
                      <a:pt x="25" y="21"/>
                      <a:pt x="27" y="21"/>
                    </a:cubicBezTo>
                    <a:cubicBezTo>
                      <a:pt x="30" y="21"/>
                      <a:pt x="34" y="15"/>
                      <a:pt x="34" y="13"/>
                    </a:cubicBezTo>
                    <a:cubicBezTo>
                      <a:pt x="34" y="11"/>
                      <a:pt x="31" y="11"/>
                      <a:pt x="28" y="11"/>
                    </a:cubicBezTo>
                    <a:cubicBezTo>
                      <a:pt x="25" y="11"/>
                      <a:pt x="19" y="12"/>
                      <a:pt x="19" y="12"/>
                    </a:cubicBezTo>
                    <a:cubicBezTo>
                      <a:pt x="19" y="12"/>
                      <a:pt x="15" y="10"/>
                      <a:pt x="15" y="8"/>
                    </a:cubicBezTo>
                    <a:cubicBezTo>
                      <a:pt x="15" y="5"/>
                      <a:pt x="13" y="3"/>
                      <a:pt x="10" y="3"/>
                    </a:cubicBezTo>
                    <a:cubicBezTo>
                      <a:pt x="6" y="3"/>
                      <a:pt x="6" y="0"/>
                      <a:pt x="3" y="3"/>
                    </a:cubicBezTo>
                    <a:cubicBezTo>
                      <a:pt x="0" y="7"/>
                      <a:pt x="9" y="7"/>
                      <a:pt x="8" y="10"/>
                    </a:cubicBezTo>
                    <a:cubicBezTo>
                      <a:pt x="7" y="13"/>
                      <a:pt x="4" y="11"/>
                      <a:pt x="4" y="14"/>
                    </a:cubicBezTo>
                    <a:cubicBezTo>
                      <a:pt x="3" y="16"/>
                      <a:pt x="4" y="22"/>
                      <a:pt x="6" y="26"/>
                    </a:cubicBezTo>
                    <a:cubicBezTo>
                      <a:pt x="7" y="28"/>
                      <a:pt x="9" y="35"/>
                      <a:pt x="9" y="40"/>
                    </a:cubicBezTo>
                    <a:cubicBezTo>
                      <a:pt x="11" y="40"/>
                      <a:pt x="12" y="39"/>
                      <a:pt x="14" y="39"/>
                    </a:cubicBezTo>
                    <a:cubicBezTo>
                      <a:pt x="17" y="39"/>
                      <a:pt x="20" y="38"/>
                      <a:pt x="20" y="36"/>
                    </a:cubicBezTo>
                    <a:cubicBezTo>
                      <a:pt x="21" y="33"/>
                      <a:pt x="24" y="31"/>
                      <a:pt x="25" y="32"/>
                    </a:cubicBezTo>
                    <a:cubicBezTo>
                      <a:pt x="27" y="33"/>
                      <a:pt x="29" y="39"/>
                      <a:pt x="30" y="43"/>
                    </a:cubicBezTo>
                    <a:cubicBezTo>
                      <a:pt x="30" y="44"/>
                      <a:pt x="30" y="45"/>
                      <a:pt x="31" y="47"/>
                    </a:cubicBezTo>
                    <a:cubicBezTo>
                      <a:pt x="32" y="45"/>
                      <a:pt x="34" y="44"/>
                      <a:pt x="34" y="44"/>
                    </a:cubicBezTo>
                    <a:cubicBezTo>
                      <a:pt x="34" y="44"/>
                      <a:pt x="35" y="41"/>
                      <a:pt x="36"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50">
                <a:extLst>
                  <a:ext uri="{FF2B5EF4-FFF2-40B4-BE49-F238E27FC236}">
                    <a16:creationId xmlns:a16="http://schemas.microsoft.com/office/drawing/2014/main" id="{0B98670D-9916-499F-92AD-70CBDFD68E4A}"/>
                  </a:ext>
                </a:extLst>
              </p:cNvPr>
              <p:cNvSpPr>
                <a:spLocks/>
              </p:cNvSpPr>
              <p:nvPr/>
            </p:nvSpPr>
            <p:spPr bwMode="auto">
              <a:xfrm>
                <a:off x="6188242" y="3397190"/>
                <a:ext cx="516947" cy="545806"/>
              </a:xfrm>
              <a:custGeom>
                <a:avLst/>
                <a:gdLst>
                  <a:gd name="T0" fmla="*/ 158 w 224"/>
                  <a:gd name="T1" fmla="*/ 95 h 237"/>
                  <a:gd name="T2" fmla="*/ 157 w 224"/>
                  <a:gd name="T3" fmla="*/ 84 h 237"/>
                  <a:gd name="T4" fmla="*/ 169 w 224"/>
                  <a:gd name="T5" fmla="*/ 89 h 237"/>
                  <a:gd name="T6" fmla="*/ 182 w 224"/>
                  <a:gd name="T7" fmla="*/ 92 h 237"/>
                  <a:gd name="T8" fmla="*/ 181 w 224"/>
                  <a:gd name="T9" fmla="*/ 102 h 237"/>
                  <a:gd name="T10" fmla="*/ 187 w 224"/>
                  <a:gd name="T11" fmla="*/ 105 h 237"/>
                  <a:gd name="T12" fmla="*/ 191 w 224"/>
                  <a:gd name="T13" fmla="*/ 119 h 237"/>
                  <a:gd name="T14" fmla="*/ 195 w 224"/>
                  <a:gd name="T15" fmla="*/ 103 h 237"/>
                  <a:gd name="T16" fmla="*/ 204 w 224"/>
                  <a:gd name="T17" fmla="*/ 93 h 237"/>
                  <a:gd name="T18" fmla="*/ 212 w 224"/>
                  <a:gd name="T19" fmla="*/ 77 h 237"/>
                  <a:gd name="T20" fmla="*/ 222 w 224"/>
                  <a:gd name="T21" fmla="*/ 74 h 237"/>
                  <a:gd name="T22" fmla="*/ 223 w 224"/>
                  <a:gd name="T23" fmla="*/ 65 h 237"/>
                  <a:gd name="T24" fmla="*/ 215 w 224"/>
                  <a:gd name="T25" fmla="*/ 57 h 237"/>
                  <a:gd name="T26" fmla="*/ 202 w 224"/>
                  <a:gd name="T27" fmla="*/ 58 h 237"/>
                  <a:gd name="T28" fmla="*/ 191 w 224"/>
                  <a:gd name="T29" fmla="*/ 66 h 237"/>
                  <a:gd name="T30" fmla="*/ 184 w 224"/>
                  <a:gd name="T31" fmla="*/ 71 h 237"/>
                  <a:gd name="T32" fmla="*/ 177 w 224"/>
                  <a:gd name="T33" fmla="*/ 79 h 237"/>
                  <a:gd name="T34" fmla="*/ 164 w 224"/>
                  <a:gd name="T35" fmla="*/ 77 h 237"/>
                  <a:gd name="T36" fmla="*/ 158 w 224"/>
                  <a:gd name="T37" fmla="*/ 67 h 237"/>
                  <a:gd name="T38" fmla="*/ 155 w 224"/>
                  <a:gd name="T39" fmla="*/ 79 h 237"/>
                  <a:gd name="T40" fmla="*/ 131 w 224"/>
                  <a:gd name="T41" fmla="*/ 77 h 237"/>
                  <a:gd name="T42" fmla="*/ 118 w 224"/>
                  <a:gd name="T43" fmla="*/ 73 h 237"/>
                  <a:gd name="T44" fmla="*/ 106 w 224"/>
                  <a:gd name="T45" fmla="*/ 66 h 237"/>
                  <a:gd name="T46" fmla="*/ 95 w 224"/>
                  <a:gd name="T47" fmla="*/ 60 h 237"/>
                  <a:gd name="T48" fmla="*/ 100 w 224"/>
                  <a:gd name="T49" fmla="*/ 49 h 237"/>
                  <a:gd name="T50" fmla="*/ 92 w 224"/>
                  <a:gd name="T51" fmla="*/ 41 h 237"/>
                  <a:gd name="T52" fmla="*/ 83 w 224"/>
                  <a:gd name="T53" fmla="*/ 30 h 237"/>
                  <a:gd name="T54" fmla="*/ 89 w 224"/>
                  <a:gd name="T55" fmla="*/ 24 h 237"/>
                  <a:gd name="T56" fmla="*/ 84 w 224"/>
                  <a:gd name="T57" fmla="*/ 9 h 237"/>
                  <a:gd name="T58" fmla="*/ 77 w 224"/>
                  <a:gd name="T59" fmla="*/ 0 h 237"/>
                  <a:gd name="T60" fmla="*/ 70 w 224"/>
                  <a:gd name="T61" fmla="*/ 6 h 237"/>
                  <a:gd name="T62" fmla="*/ 50 w 224"/>
                  <a:gd name="T63" fmla="*/ 7 h 237"/>
                  <a:gd name="T64" fmla="*/ 47 w 224"/>
                  <a:gd name="T65" fmla="*/ 19 h 237"/>
                  <a:gd name="T66" fmla="*/ 56 w 224"/>
                  <a:gd name="T67" fmla="*/ 30 h 237"/>
                  <a:gd name="T68" fmla="*/ 50 w 224"/>
                  <a:gd name="T69" fmla="*/ 42 h 237"/>
                  <a:gd name="T70" fmla="*/ 42 w 224"/>
                  <a:gd name="T71" fmla="*/ 51 h 237"/>
                  <a:gd name="T72" fmla="*/ 32 w 224"/>
                  <a:gd name="T73" fmla="*/ 63 h 237"/>
                  <a:gd name="T74" fmla="*/ 22 w 224"/>
                  <a:gd name="T75" fmla="*/ 70 h 237"/>
                  <a:gd name="T76" fmla="*/ 10 w 224"/>
                  <a:gd name="T77" fmla="*/ 77 h 237"/>
                  <a:gd name="T78" fmla="*/ 18 w 224"/>
                  <a:gd name="T79" fmla="*/ 91 h 237"/>
                  <a:gd name="T80" fmla="*/ 15 w 224"/>
                  <a:gd name="T81" fmla="*/ 99 h 237"/>
                  <a:gd name="T82" fmla="*/ 0 w 224"/>
                  <a:gd name="T83" fmla="*/ 105 h 237"/>
                  <a:gd name="T84" fmla="*/ 7 w 224"/>
                  <a:gd name="T85" fmla="*/ 112 h 237"/>
                  <a:gd name="T86" fmla="*/ 5 w 224"/>
                  <a:gd name="T87" fmla="*/ 116 h 237"/>
                  <a:gd name="T88" fmla="*/ 30 w 224"/>
                  <a:gd name="T89" fmla="*/ 122 h 237"/>
                  <a:gd name="T90" fmla="*/ 35 w 224"/>
                  <a:gd name="T91" fmla="*/ 126 h 237"/>
                  <a:gd name="T92" fmla="*/ 36 w 224"/>
                  <a:gd name="T93" fmla="*/ 147 h 237"/>
                  <a:gd name="T94" fmla="*/ 48 w 224"/>
                  <a:gd name="T95" fmla="*/ 183 h 237"/>
                  <a:gd name="T96" fmla="*/ 63 w 224"/>
                  <a:gd name="T97" fmla="*/ 221 h 237"/>
                  <a:gd name="T98" fmla="*/ 78 w 224"/>
                  <a:gd name="T99" fmla="*/ 230 h 237"/>
                  <a:gd name="T100" fmla="*/ 89 w 224"/>
                  <a:gd name="T101" fmla="*/ 217 h 237"/>
                  <a:gd name="T102" fmla="*/ 94 w 224"/>
                  <a:gd name="T103" fmla="*/ 201 h 237"/>
                  <a:gd name="T104" fmla="*/ 95 w 224"/>
                  <a:gd name="T105" fmla="*/ 178 h 237"/>
                  <a:gd name="T106" fmla="*/ 106 w 224"/>
                  <a:gd name="T107" fmla="*/ 166 h 237"/>
                  <a:gd name="T108" fmla="*/ 131 w 224"/>
                  <a:gd name="T109" fmla="*/ 143 h 237"/>
                  <a:gd name="T110" fmla="*/ 146 w 224"/>
                  <a:gd name="T111" fmla="*/ 126 h 237"/>
                  <a:gd name="T112" fmla="*/ 163 w 224"/>
                  <a:gd name="T113"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237">
                    <a:moveTo>
                      <a:pt x="160" y="107"/>
                    </a:moveTo>
                    <a:cubicBezTo>
                      <a:pt x="158" y="103"/>
                      <a:pt x="157" y="97"/>
                      <a:pt x="158" y="95"/>
                    </a:cubicBezTo>
                    <a:cubicBezTo>
                      <a:pt x="158" y="92"/>
                      <a:pt x="161" y="94"/>
                      <a:pt x="162" y="91"/>
                    </a:cubicBezTo>
                    <a:cubicBezTo>
                      <a:pt x="163" y="88"/>
                      <a:pt x="154" y="88"/>
                      <a:pt x="157" y="84"/>
                    </a:cubicBezTo>
                    <a:cubicBezTo>
                      <a:pt x="160" y="81"/>
                      <a:pt x="160" y="84"/>
                      <a:pt x="164" y="84"/>
                    </a:cubicBezTo>
                    <a:cubicBezTo>
                      <a:pt x="167" y="84"/>
                      <a:pt x="169" y="86"/>
                      <a:pt x="169" y="89"/>
                    </a:cubicBezTo>
                    <a:cubicBezTo>
                      <a:pt x="169" y="91"/>
                      <a:pt x="173" y="93"/>
                      <a:pt x="173" y="93"/>
                    </a:cubicBezTo>
                    <a:cubicBezTo>
                      <a:pt x="173" y="93"/>
                      <a:pt x="179" y="92"/>
                      <a:pt x="182" y="92"/>
                    </a:cubicBezTo>
                    <a:cubicBezTo>
                      <a:pt x="185" y="92"/>
                      <a:pt x="188" y="92"/>
                      <a:pt x="188" y="94"/>
                    </a:cubicBezTo>
                    <a:cubicBezTo>
                      <a:pt x="188" y="96"/>
                      <a:pt x="184" y="102"/>
                      <a:pt x="181" y="102"/>
                    </a:cubicBezTo>
                    <a:cubicBezTo>
                      <a:pt x="179" y="102"/>
                      <a:pt x="179" y="110"/>
                      <a:pt x="181" y="111"/>
                    </a:cubicBezTo>
                    <a:cubicBezTo>
                      <a:pt x="183" y="111"/>
                      <a:pt x="185" y="105"/>
                      <a:pt x="187" y="105"/>
                    </a:cubicBezTo>
                    <a:cubicBezTo>
                      <a:pt x="188" y="105"/>
                      <a:pt x="189" y="112"/>
                      <a:pt x="190" y="120"/>
                    </a:cubicBezTo>
                    <a:cubicBezTo>
                      <a:pt x="190" y="120"/>
                      <a:pt x="191" y="119"/>
                      <a:pt x="191" y="119"/>
                    </a:cubicBezTo>
                    <a:cubicBezTo>
                      <a:pt x="193" y="119"/>
                      <a:pt x="192" y="113"/>
                      <a:pt x="193" y="111"/>
                    </a:cubicBezTo>
                    <a:cubicBezTo>
                      <a:pt x="195" y="109"/>
                      <a:pt x="194" y="103"/>
                      <a:pt x="195" y="103"/>
                    </a:cubicBezTo>
                    <a:cubicBezTo>
                      <a:pt x="196" y="103"/>
                      <a:pt x="202" y="105"/>
                      <a:pt x="201" y="103"/>
                    </a:cubicBezTo>
                    <a:cubicBezTo>
                      <a:pt x="201" y="102"/>
                      <a:pt x="205" y="96"/>
                      <a:pt x="204" y="93"/>
                    </a:cubicBezTo>
                    <a:cubicBezTo>
                      <a:pt x="204" y="91"/>
                      <a:pt x="206" y="87"/>
                      <a:pt x="206" y="84"/>
                    </a:cubicBezTo>
                    <a:cubicBezTo>
                      <a:pt x="206" y="80"/>
                      <a:pt x="210" y="79"/>
                      <a:pt x="212" y="77"/>
                    </a:cubicBezTo>
                    <a:cubicBezTo>
                      <a:pt x="214" y="75"/>
                      <a:pt x="218" y="73"/>
                      <a:pt x="218" y="74"/>
                    </a:cubicBezTo>
                    <a:cubicBezTo>
                      <a:pt x="219" y="76"/>
                      <a:pt x="224" y="77"/>
                      <a:pt x="222" y="74"/>
                    </a:cubicBezTo>
                    <a:cubicBezTo>
                      <a:pt x="220" y="71"/>
                      <a:pt x="220" y="70"/>
                      <a:pt x="221" y="69"/>
                    </a:cubicBezTo>
                    <a:cubicBezTo>
                      <a:pt x="223" y="68"/>
                      <a:pt x="223" y="65"/>
                      <a:pt x="223" y="65"/>
                    </a:cubicBezTo>
                    <a:cubicBezTo>
                      <a:pt x="223" y="65"/>
                      <a:pt x="219" y="64"/>
                      <a:pt x="218" y="63"/>
                    </a:cubicBezTo>
                    <a:cubicBezTo>
                      <a:pt x="218" y="61"/>
                      <a:pt x="215" y="59"/>
                      <a:pt x="215" y="57"/>
                    </a:cubicBezTo>
                    <a:cubicBezTo>
                      <a:pt x="215" y="56"/>
                      <a:pt x="213" y="56"/>
                      <a:pt x="211" y="58"/>
                    </a:cubicBezTo>
                    <a:cubicBezTo>
                      <a:pt x="209" y="59"/>
                      <a:pt x="206" y="56"/>
                      <a:pt x="202" y="58"/>
                    </a:cubicBezTo>
                    <a:cubicBezTo>
                      <a:pt x="198" y="60"/>
                      <a:pt x="197" y="63"/>
                      <a:pt x="195" y="63"/>
                    </a:cubicBezTo>
                    <a:cubicBezTo>
                      <a:pt x="193" y="62"/>
                      <a:pt x="193" y="64"/>
                      <a:pt x="191" y="66"/>
                    </a:cubicBezTo>
                    <a:cubicBezTo>
                      <a:pt x="190" y="67"/>
                      <a:pt x="189" y="69"/>
                      <a:pt x="188" y="69"/>
                    </a:cubicBezTo>
                    <a:cubicBezTo>
                      <a:pt x="187" y="69"/>
                      <a:pt x="184" y="71"/>
                      <a:pt x="184" y="71"/>
                    </a:cubicBezTo>
                    <a:cubicBezTo>
                      <a:pt x="184" y="71"/>
                      <a:pt x="186" y="76"/>
                      <a:pt x="184" y="78"/>
                    </a:cubicBezTo>
                    <a:cubicBezTo>
                      <a:pt x="183" y="80"/>
                      <a:pt x="180" y="78"/>
                      <a:pt x="177" y="79"/>
                    </a:cubicBezTo>
                    <a:cubicBezTo>
                      <a:pt x="173" y="80"/>
                      <a:pt x="171" y="78"/>
                      <a:pt x="169" y="78"/>
                    </a:cubicBezTo>
                    <a:cubicBezTo>
                      <a:pt x="166" y="79"/>
                      <a:pt x="165" y="77"/>
                      <a:pt x="164" y="77"/>
                    </a:cubicBezTo>
                    <a:cubicBezTo>
                      <a:pt x="162" y="77"/>
                      <a:pt x="160" y="74"/>
                      <a:pt x="161" y="71"/>
                    </a:cubicBezTo>
                    <a:cubicBezTo>
                      <a:pt x="162" y="69"/>
                      <a:pt x="160" y="65"/>
                      <a:pt x="158" y="67"/>
                    </a:cubicBezTo>
                    <a:cubicBezTo>
                      <a:pt x="157" y="69"/>
                      <a:pt x="155" y="68"/>
                      <a:pt x="155" y="71"/>
                    </a:cubicBezTo>
                    <a:cubicBezTo>
                      <a:pt x="155" y="74"/>
                      <a:pt x="157" y="78"/>
                      <a:pt x="155" y="79"/>
                    </a:cubicBezTo>
                    <a:cubicBezTo>
                      <a:pt x="153" y="81"/>
                      <a:pt x="143" y="82"/>
                      <a:pt x="141" y="81"/>
                    </a:cubicBezTo>
                    <a:cubicBezTo>
                      <a:pt x="139" y="79"/>
                      <a:pt x="131" y="78"/>
                      <a:pt x="131" y="77"/>
                    </a:cubicBezTo>
                    <a:cubicBezTo>
                      <a:pt x="130" y="75"/>
                      <a:pt x="128" y="72"/>
                      <a:pt x="126" y="72"/>
                    </a:cubicBezTo>
                    <a:cubicBezTo>
                      <a:pt x="124" y="72"/>
                      <a:pt x="120" y="74"/>
                      <a:pt x="118" y="73"/>
                    </a:cubicBezTo>
                    <a:cubicBezTo>
                      <a:pt x="117" y="72"/>
                      <a:pt x="114" y="70"/>
                      <a:pt x="112" y="70"/>
                    </a:cubicBezTo>
                    <a:cubicBezTo>
                      <a:pt x="110" y="69"/>
                      <a:pt x="106" y="68"/>
                      <a:pt x="106" y="66"/>
                    </a:cubicBezTo>
                    <a:cubicBezTo>
                      <a:pt x="105" y="65"/>
                      <a:pt x="100" y="64"/>
                      <a:pt x="99" y="63"/>
                    </a:cubicBezTo>
                    <a:cubicBezTo>
                      <a:pt x="98" y="62"/>
                      <a:pt x="95" y="62"/>
                      <a:pt x="95" y="60"/>
                    </a:cubicBezTo>
                    <a:cubicBezTo>
                      <a:pt x="95" y="58"/>
                      <a:pt x="97" y="56"/>
                      <a:pt x="97" y="54"/>
                    </a:cubicBezTo>
                    <a:cubicBezTo>
                      <a:pt x="97" y="52"/>
                      <a:pt x="100" y="50"/>
                      <a:pt x="100" y="49"/>
                    </a:cubicBezTo>
                    <a:cubicBezTo>
                      <a:pt x="100" y="48"/>
                      <a:pt x="97" y="45"/>
                      <a:pt x="97" y="45"/>
                    </a:cubicBezTo>
                    <a:cubicBezTo>
                      <a:pt x="97" y="45"/>
                      <a:pt x="95" y="41"/>
                      <a:pt x="92" y="41"/>
                    </a:cubicBezTo>
                    <a:cubicBezTo>
                      <a:pt x="90" y="41"/>
                      <a:pt x="88" y="37"/>
                      <a:pt x="85" y="37"/>
                    </a:cubicBezTo>
                    <a:cubicBezTo>
                      <a:pt x="83" y="36"/>
                      <a:pt x="84" y="32"/>
                      <a:pt x="83" y="30"/>
                    </a:cubicBezTo>
                    <a:cubicBezTo>
                      <a:pt x="81" y="29"/>
                      <a:pt x="82" y="25"/>
                      <a:pt x="84" y="27"/>
                    </a:cubicBezTo>
                    <a:cubicBezTo>
                      <a:pt x="87" y="29"/>
                      <a:pt x="91" y="27"/>
                      <a:pt x="89" y="24"/>
                    </a:cubicBezTo>
                    <a:cubicBezTo>
                      <a:pt x="88" y="21"/>
                      <a:pt x="85" y="18"/>
                      <a:pt x="85" y="17"/>
                    </a:cubicBezTo>
                    <a:cubicBezTo>
                      <a:pt x="85" y="15"/>
                      <a:pt x="87" y="11"/>
                      <a:pt x="84" y="9"/>
                    </a:cubicBezTo>
                    <a:cubicBezTo>
                      <a:pt x="82" y="8"/>
                      <a:pt x="80" y="6"/>
                      <a:pt x="80" y="4"/>
                    </a:cubicBezTo>
                    <a:cubicBezTo>
                      <a:pt x="79" y="2"/>
                      <a:pt x="77" y="0"/>
                      <a:pt x="77" y="0"/>
                    </a:cubicBezTo>
                    <a:cubicBezTo>
                      <a:pt x="73" y="0"/>
                      <a:pt x="73" y="0"/>
                      <a:pt x="73" y="0"/>
                    </a:cubicBezTo>
                    <a:cubicBezTo>
                      <a:pt x="73" y="0"/>
                      <a:pt x="71" y="5"/>
                      <a:pt x="70" y="6"/>
                    </a:cubicBezTo>
                    <a:cubicBezTo>
                      <a:pt x="69" y="7"/>
                      <a:pt x="64" y="8"/>
                      <a:pt x="62" y="9"/>
                    </a:cubicBezTo>
                    <a:cubicBezTo>
                      <a:pt x="60" y="11"/>
                      <a:pt x="54" y="7"/>
                      <a:pt x="50" y="7"/>
                    </a:cubicBezTo>
                    <a:cubicBezTo>
                      <a:pt x="47" y="7"/>
                      <a:pt x="44" y="11"/>
                      <a:pt x="46" y="11"/>
                    </a:cubicBezTo>
                    <a:cubicBezTo>
                      <a:pt x="48" y="12"/>
                      <a:pt x="47" y="19"/>
                      <a:pt x="47" y="19"/>
                    </a:cubicBezTo>
                    <a:cubicBezTo>
                      <a:pt x="47" y="19"/>
                      <a:pt x="49" y="27"/>
                      <a:pt x="52" y="27"/>
                    </a:cubicBezTo>
                    <a:cubicBezTo>
                      <a:pt x="55" y="26"/>
                      <a:pt x="58" y="30"/>
                      <a:pt x="56" y="30"/>
                    </a:cubicBezTo>
                    <a:cubicBezTo>
                      <a:pt x="53" y="31"/>
                      <a:pt x="52" y="34"/>
                      <a:pt x="52" y="36"/>
                    </a:cubicBezTo>
                    <a:cubicBezTo>
                      <a:pt x="51" y="39"/>
                      <a:pt x="52" y="42"/>
                      <a:pt x="50" y="42"/>
                    </a:cubicBezTo>
                    <a:cubicBezTo>
                      <a:pt x="48" y="43"/>
                      <a:pt x="46" y="43"/>
                      <a:pt x="46" y="47"/>
                    </a:cubicBezTo>
                    <a:cubicBezTo>
                      <a:pt x="46" y="50"/>
                      <a:pt x="42" y="49"/>
                      <a:pt x="42" y="51"/>
                    </a:cubicBezTo>
                    <a:cubicBezTo>
                      <a:pt x="41" y="52"/>
                      <a:pt x="39" y="58"/>
                      <a:pt x="38" y="59"/>
                    </a:cubicBezTo>
                    <a:cubicBezTo>
                      <a:pt x="37" y="60"/>
                      <a:pt x="32" y="60"/>
                      <a:pt x="32" y="63"/>
                    </a:cubicBezTo>
                    <a:cubicBezTo>
                      <a:pt x="31" y="66"/>
                      <a:pt x="29" y="70"/>
                      <a:pt x="27" y="69"/>
                    </a:cubicBezTo>
                    <a:cubicBezTo>
                      <a:pt x="26" y="69"/>
                      <a:pt x="23" y="68"/>
                      <a:pt x="22" y="70"/>
                    </a:cubicBezTo>
                    <a:cubicBezTo>
                      <a:pt x="21" y="71"/>
                      <a:pt x="17" y="68"/>
                      <a:pt x="16" y="69"/>
                    </a:cubicBezTo>
                    <a:cubicBezTo>
                      <a:pt x="15" y="70"/>
                      <a:pt x="10" y="74"/>
                      <a:pt x="10" y="77"/>
                    </a:cubicBezTo>
                    <a:cubicBezTo>
                      <a:pt x="10" y="79"/>
                      <a:pt x="15" y="79"/>
                      <a:pt x="15" y="82"/>
                    </a:cubicBezTo>
                    <a:cubicBezTo>
                      <a:pt x="15" y="85"/>
                      <a:pt x="17" y="89"/>
                      <a:pt x="18" y="91"/>
                    </a:cubicBezTo>
                    <a:cubicBezTo>
                      <a:pt x="20" y="92"/>
                      <a:pt x="23" y="96"/>
                      <a:pt x="21" y="98"/>
                    </a:cubicBezTo>
                    <a:cubicBezTo>
                      <a:pt x="20" y="100"/>
                      <a:pt x="18" y="100"/>
                      <a:pt x="15" y="99"/>
                    </a:cubicBezTo>
                    <a:cubicBezTo>
                      <a:pt x="12" y="99"/>
                      <a:pt x="13" y="101"/>
                      <a:pt x="8" y="100"/>
                    </a:cubicBezTo>
                    <a:cubicBezTo>
                      <a:pt x="3" y="99"/>
                      <a:pt x="2" y="103"/>
                      <a:pt x="0" y="105"/>
                    </a:cubicBezTo>
                    <a:cubicBezTo>
                      <a:pt x="0" y="105"/>
                      <a:pt x="0" y="105"/>
                      <a:pt x="0" y="105"/>
                    </a:cubicBezTo>
                    <a:cubicBezTo>
                      <a:pt x="2" y="107"/>
                      <a:pt x="3" y="111"/>
                      <a:pt x="7" y="112"/>
                    </a:cubicBezTo>
                    <a:cubicBezTo>
                      <a:pt x="12" y="114"/>
                      <a:pt x="16" y="109"/>
                      <a:pt x="16" y="113"/>
                    </a:cubicBezTo>
                    <a:cubicBezTo>
                      <a:pt x="16" y="116"/>
                      <a:pt x="5" y="115"/>
                      <a:pt x="5" y="116"/>
                    </a:cubicBezTo>
                    <a:cubicBezTo>
                      <a:pt x="5" y="118"/>
                      <a:pt x="16" y="131"/>
                      <a:pt x="22" y="130"/>
                    </a:cubicBezTo>
                    <a:cubicBezTo>
                      <a:pt x="28" y="129"/>
                      <a:pt x="32" y="123"/>
                      <a:pt x="30" y="122"/>
                    </a:cubicBezTo>
                    <a:cubicBezTo>
                      <a:pt x="29" y="121"/>
                      <a:pt x="31" y="117"/>
                      <a:pt x="33" y="118"/>
                    </a:cubicBezTo>
                    <a:cubicBezTo>
                      <a:pt x="34" y="119"/>
                      <a:pt x="33" y="125"/>
                      <a:pt x="35" y="126"/>
                    </a:cubicBezTo>
                    <a:cubicBezTo>
                      <a:pt x="37" y="128"/>
                      <a:pt x="36" y="130"/>
                      <a:pt x="35" y="134"/>
                    </a:cubicBezTo>
                    <a:cubicBezTo>
                      <a:pt x="34" y="137"/>
                      <a:pt x="36" y="143"/>
                      <a:pt x="36" y="147"/>
                    </a:cubicBezTo>
                    <a:cubicBezTo>
                      <a:pt x="37" y="151"/>
                      <a:pt x="39" y="156"/>
                      <a:pt x="40" y="162"/>
                    </a:cubicBezTo>
                    <a:cubicBezTo>
                      <a:pt x="41" y="167"/>
                      <a:pt x="44" y="177"/>
                      <a:pt x="48" y="183"/>
                    </a:cubicBezTo>
                    <a:cubicBezTo>
                      <a:pt x="51" y="189"/>
                      <a:pt x="53" y="201"/>
                      <a:pt x="55" y="204"/>
                    </a:cubicBezTo>
                    <a:cubicBezTo>
                      <a:pt x="58" y="207"/>
                      <a:pt x="63" y="216"/>
                      <a:pt x="63" y="221"/>
                    </a:cubicBezTo>
                    <a:cubicBezTo>
                      <a:pt x="63" y="226"/>
                      <a:pt x="69" y="234"/>
                      <a:pt x="71" y="235"/>
                    </a:cubicBezTo>
                    <a:cubicBezTo>
                      <a:pt x="73" y="237"/>
                      <a:pt x="77" y="233"/>
                      <a:pt x="78" y="230"/>
                    </a:cubicBezTo>
                    <a:cubicBezTo>
                      <a:pt x="79" y="227"/>
                      <a:pt x="86" y="226"/>
                      <a:pt x="86" y="223"/>
                    </a:cubicBezTo>
                    <a:cubicBezTo>
                      <a:pt x="86" y="220"/>
                      <a:pt x="87" y="218"/>
                      <a:pt x="89" y="217"/>
                    </a:cubicBezTo>
                    <a:cubicBezTo>
                      <a:pt x="91" y="217"/>
                      <a:pt x="91" y="215"/>
                      <a:pt x="91" y="211"/>
                    </a:cubicBezTo>
                    <a:cubicBezTo>
                      <a:pt x="91" y="208"/>
                      <a:pt x="91" y="204"/>
                      <a:pt x="94" y="201"/>
                    </a:cubicBezTo>
                    <a:cubicBezTo>
                      <a:pt x="96" y="199"/>
                      <a:pt x="96" y="191"/>
                      <a:pt x="95" y="188"/>
                    </a:cubicBezTo>
                    <a:cubicBezTo>
                      <a:pt x="93" y="185"/>
                      <a:pt x="94" y="181"/>
                      <a:pt x="95" y="178"/>
                    </a:cubicBezTo>
                    <a:cubicBezTo>
                      <a:pt x="96" y="175"/>
                      <a:pt x="96" y="172"/>
                      <a:pt x="98" y="171"/>
                    </a:cubicBezTo>
                    <a:cubicBezTo>
                      <a:pt x="101" y="171"/>
                      <a:pt x="104" y="169"/>
                      <a:pt x="106" y="166"/>
                    </a:cubicBezTo>
                    <a:cubicBezTo>
                      <a:pt x="109" y="163"/>
                      <a:pt x="116" y="158"/>
                      <a:pt x="118" y="156"/>
                    </a:cubicBezTo>
                    <a:cubicBezTo>
                      <a:pt x="121" y="154"/>
                      <a:pt x="129" y="147"/>
                      <a:pt x="131" y="143"/>
                    </a:cubicBezTo>
                    <a:cubicBezTo>
                      <a:pt x="134" y="139"/>
                      <a:pt x="141" y="138"/>
                      <a:pt x="144" y="135"/>
                    </a:cubicBezTo>
                    <a:cubicBezTo>
                      <a:pt x="147" y="131"/>
                      <a:pt x="146" y="130"/>
                      <a:pt x="146" y="126"/>
                    </a:cubicBezTo>
                    <a:cubicBezTo>
                      <a:pt x="147" y="123"/>
                      <a:pt x="157" y="121"/>
                      <a:pt x="161" y="121"/>
                    </a:cubicBezTo>
                    <a:cubicBezTo>
                      <a:pt x="161" y="121"/>
                      <a:pt x="162" y="121"/>
                      <a:pt x="163" y="121"/>
                    </a:cubicBezTo>
                    <a:cubicBezTo>
                      <a:pt x="163" y="116"/>
                      <a:pt x="161" y="109"/>
                      <a:pt x="160" y="10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51">
                <a:extLst>
                  <a:ext uri="{FF2B5EF4-FFF2-40B4-BE49-F238E27FC236}">
                    <a16:creationId xmlns:a16="http://schemas.microsoft.com/office/drawing/2014/main" id="{E898C675-070C-43CF-8607-6578E83B804F}"/>
                  </a:ext>
                </a:extLst>
              </p:cNvPr>
              <p:cNvSpPr>
                <a:spLocks/>
              </p:cNvSpPr>
              <p:nvPr/>
            </p:nvSpPr>
            <p:spPr bwMode="auto">
              <a:xfrm>
                <a:off x="6543330" y="3017008"/>
                <a:ext cx="583448" cy="250945"/>
              </a:xfrm>
              <a:custGeom>
                <a:avLst/>
                <a:gdLst>
                  <a:gd name="T0" fmla="*/ 235 w 253"/>
                  <a:gd name="T1" fmla="*/ 47 h 109"/>
                  <a:gd name="T2" fmla="*/ 219 w 253"/>
                  <a:gd name="T3" fmla="*/ 45 h 109"/>
                  <a:gd name="T4" fmla="*/ 220 w 253"/>
                  <a:gd name="T5" fmla="*/ 37 h 109"/>
                  <a:gd name="T6" fmla="*/ 221 w 253"/>
                  <a:gd name="T7" fmla="*/ 23 h 109"/>
                  <a:gd name="T8" fmla="*/ 204 w 253"/>
                  <a:gd name="T9" fmla="*/ 21 h 109"/>
                  <a:gd name="T10" fmla="*/ 191 w 253"/>
                  <a:gd name="T11" fmla="*/ 28 h 109"/>
                  <a:gd name="T12" fmla="*/ 170 w 253"/>
                  <a:gd name="T13" fmla="*/ 31 h 109"/>
                  <a:gd name="T14" fmla="*/ 156 w 253"/>
                  <a:gd name="T15" fmla="*/ 24 h 109"/>
                  <a:gd name="T16" fmla="*/ 143 w 253"/>
                  <a:gd name="T17" fmla="*/ 20 h 109"/>
                  <a:gd name="T18" fmla="*/ 128 w 253"/>
                  <a:gd name="T19" fmla="*/ 19 h 109"/>
                  <a:gd name="T20" fmla="*/ 115 w 253"/>
                  <a:gd name="T21" fmla="*/ 20 h 109"/>
                  <a:gd name="T22" fmla="*/ 109 w 253"/>
                  <a:gd name="T23" fmla="*/ 9 h 109"/>
                  <a:gd name="T24" fmla="*/ 95 w 253"/>
                  <a:gd name="T25" fmla="*/ 4 h 109"/>
                  <a:gd name="T26" fmla="*/ 84 w 253"/>
                  <a:gd name="T27" fmla="*/ 1 h 109"/>
                  <a:gd name="T28" fmla="*/ 77 w 253"/>
                  <a:gd name="T29" fmla="*/ 6 h 109"/>
                  <a:gd name="T30" fmla="*/ 77 w 253"/>
                  <a:gd name="T31" fmla="*/ 17 h 109"/>
                  <a:gd name="T32" fmla="*/ 70 w 253"/>
                  <a:gd name="T33" fmla="*/ 25 h 109"/>
                  <a:gd name="T34" fmla="*/ 58 w 253"/>
                  <a:gd name="T35" fmla="*/ 24 h 109"/>
                  <a:gd name="T36" fmla="*/ 49 w 253"/>
                  <a:gd name="T37" fmla="*/ 16 h 109"/>
                  <a:gd name="T38" fmla="*/ 32 w 253"/>
                  <a:gd name="T39" fmla="*/ 16 h 109"/>
                  <a:gd name="T40" fmla="*/ 21 w 253"/>
                  <a:gd name="T41" fmla="*/ 21 h 109"/>
                  <a:gd name="T42" fmla="*/ 7 w 253"/>
                  <a:gd name="T43" fmla="*/ 28 h 109"/>
                  <a:gd name="T44" fmla="*/ 0 w 253"/>
                  <a:gd name="T45" fmla="*/ 31 h 109"/>
                  <a:gd name="T46" fmla="*/ 7 w 253"/>
                  <a:gd name="T47" fmla="*/ 39 h 109"/>
                  <a:gd name="T48" fmla="*/ 21 w 253"/>
                  <a:gd name="T49" fmla="*/ 49 h 109"/>
                  <a:gd name="T50" fmla="*/ 24 w 253"/>
                  <a:gd name="T51" fmla="*/ 63 h 109"/>
                  <a:gd name="T52" fmla="*/ 41 w 253"/>
                  <a:gd name="T53" fmla="*/ 74 h 109"/>
                  <a:gd name="T54" fmla="*/ 52 w 253"/>
                  <a:gd name="T55" fmla="*/ 81 h 109"/>
                  <a:gd name="T56" fmla="*/ 63 w 253"/>
                  <a:gd name="T57" fmla="*/ 96 h 109"/>
                  <a:gd name="T58" fmla="*/ 92 w 253"/>
                  <a:gd name="T59" fmla="*/ 98 h 109"/>
                  <a:gd name="T60" fmla="*/ 116 w 253"/>
                  <a:gd name="T61" fmla="*/ 103 h 109"/>
                  <a:gd name="T62" fmla="*/ 130 w 253"/>
                  <a:gd name="T63" fmla="*/ 108 h 109"/>
                  <a:gd name="T64" fmla="*/ 162 w 253"/>
                  <a:gd name="T65" fmla="*/ 101 h 109"/>
                  <a:gd name="T66" fmla="*/ 187 w 253"/>
                  <a:gd name="T67" fmla="*/ 87 h 109"/>
                  <a:gd name="T68" fmla="*/ 192 w 253"/>
                  <a:gd name="T69" fmla="*/ 75 h 109"/>
                  <a:gd name="T70" fmla="*/ 217 w 253"/>
                  <a:gd name="T71" fmla="*/ 70 h 109"/>
                  <a:gd name="T72" fmla="*/ 234 w 253"/>
                  <a:gd name="T73" fmla="*/ 60 h 109"/>
                  <a:gd name="T74" fmla="*/ 253 w 253"/>
                  <a:gd name="T7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109">
                    <a:moveTo>
                      <a:pt x="243" y="46"/>
                    </a:moveTo>
                    <a:cubicBezTo>
                      <a:pt x="240" y="42"/>
                      <a:pt x="236" y="44"/>
                      <a:pt x="235" y="47"/>
                    </a:cubicBezTo>
                    <a:cubicBezTo>
                      <a:pt x="234" y="49"/>
                      <a:pt x="232" y="46"/>
                      <a:pt x="227" y="46"/>
                    </a:cubicBezTo>
                    <a:cubicBezTo>
                      <a:pt x="222" y="46"/>
                      <a:pt x="222" y="48"/>
                      <a:pt x="219" y="45"/>
                    </a:cubicBezTo>
                    <a:cubicBezTo>
                      <a:pt x="216" y="42"/>
                      <a:pt x="220" y="41"/>
                      <a:pt x="220" y="41"/>
                    </a:cubicBezTo>
                    <a:cubicBezTo>
                      <a:pt x="220" y="37"/>
                      <a:pt x="220" y="37"/>
                      <a:pt x="220" y="37"/>
                    </a:cubicBezTo>
                    <a:cubicBezTo>
                      <a:pt x="227" y="24"/>
                      <a:pt x="227" y="24"/>
                      <a:pt x="227" y="24"/>
                    </a:cubicBezTo>
                    <a:cubicBezTo>
                      <a:pt x="225" y="23"/>
                      <a:pt x="222" y="23"/>
                      <a:pt x="221" y="23"/>
                    </a:cubicBezTo>
                    <a:cubicBezTo>
                      <a:pt x="219" y="24"/>
                      <a:pt x="215" y="24"/>
                      <a:pt x="214" y="22"/>
                    </a:cubicBezTo>
                    <a:cubicBezTo>
                      <a:pt x="214" y="20"/>
                      <a:pt x="206" y="20"/>
                      <a:pt x="204" y="21"/>
                    </a:cubicBezTo>
                    <a:cubicBezTo>
                      <a:pt x="202" y="23"/>
                      <a:pt x="198" y="24"/>
                      <a:pt x="198" y="26"/>
                    </a:cubicBezTo>
                    <a:cubicBezTo>
                      <a:pt x="197" y="27"/>
                      <a:pt x="193" y="27"/>
                      <a:pt x="191" y="28"/>
                    </a:cubicBezTo>
                    <a:cubicBezTo>
                      <a:pt x="190" y="29"/>
                      <a:pt x="181" y="30"/>
                      <a:pt x="181" y="31"/>
                    </a:cubicBezTo>
                    <a:cubicBezTo>
                      <a:pt x="181" y="32"/>
                      <a:pt x="171" y="32"/>
                      <a:pt x="170" y="31"/>
                    </a:cubicBezTo>
                    <a:cubicBezTo>
                      <a:pt x="169" y="30"/>
                      <a:pt x="161" y="31"/>
                      <a:pt x="160" y="29"/>
                    </a:cubicBezTo>
                    <a:cubicBezTo>
                      <a:pt x="159" y="27"/>
                      <a:pt x="156" y="26"/>
                      <a:pt x="156" y="24"/>
                    </a:cubicBezTo>
                    <a:cubicBezTo>
                      <a:pt x="156" y="23"/>
                      <a:pt x="150" y="23"/>
                      <a:pt x="149" y="21"/>
                    </a:cubicBezTo>
                    <a:cubicBezTo>
                      <a:pt x="148" y="20"/>
                      <a:pt x="143" y="19"/>
                      <a:pt x="143" y="20"/>
                    </a:cubicBezTo>
                    <a:cubicBezTo>
                      <a:pt x="142" y="20"/>
                      <a:pt x="137" y="18"/>
                      <a:pt x="135" y="18"/>
                    </a:cubicBezTo>
                    <a:cubicBezTo>
                      <a:pt x="134" y="18"/>
                      <a:pt x="129" y="19"/>
                      <a:pt x="128" y="19"/>
                    </a:cubicBezTo>
                    <a:cubicBezTo>
                      <a:pt x="127" y="19"/>
                      <a:pt x="124" y="21"/>
                      <a:pt x="122" y="22"/>
                    </a:cubicBezTo>
                    <a:cubicBezTo>
                      <a:pt x="121" y="22"/>
                      <a:pt x="116" y="19"/>
                      <a:pt x="115" y="20"/>
                    </a:cubicBezTo>
                    <a:cubicBezTo>
                      <a:pt x="114" y="20"/>
                      <a:pt x="111" y="17"/>
                      <a:pt x="110" y="16"/>
                    </a:cubicBezTo>
                    <a:cubicBezTo>
                      <a:pt x="109" y="14"/>
                      <a:pt x="110" y="10"/>
                      <a:pt x="109" y="9"/>
                    </a:cubicBezTo>
                    <a:cubicBezTo>
                      <a:pt x="108" y="7"/>
                      <a:pt x="103" y="7"/>
                      <a:pt x="101" y="6"/>
                    </a:cubicBezTo>
                    <a:cubicBezTo>
                      <a:pt x="100" y="6"/>
                      <a:pt x="97" y="4"/>
                      <a:pt x="95" y="4"/>
                    </a:cubicBezTo>
                    <a:cubicBezTo>
                      <a:pt x="94" y="4"/>
                      <a:pt x="91" y="4"/>
                      <a:pt x="90" y="3"/>
                    </a:cubicBezTo>
                    <a:cubicBezTo>
                      <a:pt x="90" y="2"/>
                      <a:pt x="86" y="1"/>
                      <a:pt x="84" y="1"/>
                    </a:cubicBezTo>
                    <a:cubicBezTo>
                      <a:pt x="83" y="0"/>
                      <a:pt x="83" y="2"/>
                      <a:pt x="82" y="3"/>
                    </a:cubicBezTo>
                    <a:cubicBezTo>
                      <a:pt x="81" y="4"/>
                      <a:pt x="78" y="4"/>
                      <a:pt x="77" y="6"/>
                    </a:cubicBezTo>
                    <a:cubicBezTo>
                      <a:pt x="77" y="8"/>
                      <a:pt x="74" y="8"/>
                      <a:pt x="74" y="10"/>
                    </a:cubicBezTo>
                    <a:cubicBezTo>
                      <a:pt x="74" y="12"/>
                      <a:pt x="76" y="16"/>
                      <a:pt x="77" y="17"/>
                    </a:cubicBezTo>
                    <a:cubicBezTo>
                      <a:pt x="78" y="18"/>
                      <a:pt x="77" y="21"/>
                      <a:pt x="77" y="21"/>
                    </a:cubicBezTo>
                    <a:cubicBezTo>
                      <a:pt x="76" y="22"/>
                      <a:pt x="71" y="23"/>
                      <a:pt x="70" y="25"/>
                    </a:cubicBezTo>
                    <a:cubicBezTo>
                      <a:pt x="69" y="26"/>
                      <a:pt x="67" y="25"/>
                      <a:pt x="64" y="23"/>
                    </a:cubicBezTo>
                    <a:cubicBezTo>
                      <a:pt x="62" y="22"/>
                      <a:pt x="59" y="23"/>
                      <a:pt x="58" y="24"/>
                    </a:cubicBezTo>
                    <a:cubicBezTo>
                      <a:pt x="57" y="25"/>
                      <a:pt x="52" y="21"/>
                      <a:pt x="51" y="21"/>
                    </a:cubicBezTo>
                    <a:cubicBezTo>
                      <a:pt x="50" y="21"/>
                      <a:pt x="50" y="16"/>
                      <a:pt x="49" y="16"/>
                    </a:cubicBezTo>
                    <a:cubicBezTo>
                      <a:pt x="47" y="17"/>
                      <a:pt x="39" y="15"/>
                      <a:pt x="37" y="15"/>
                    </a:cubicBezTo>
                    <a:cubicBezTo>
                      <a:pt x="36" y="14"/>
                      <a:pt x="32" y="14"/>
                      <a:pt x="32" y="16"/>
                    </a:cubicBezTo>
                    <a:cubicBezTo>
                      <a:pt x="31" y="17"/>
                      <a:pt x="27" y="16"/>
                      <a:pt x="26" y="18"/>
                    </a:cubicBezTo>
                    <a:cubicBezTo>
                      <a:pt x="25" y="19"/>
                      <a:pt x="22" y="20"/>
                      <a:pt x="21" y="21"/>
                    </a:cubicBezTo>
                    <a:cubicBezTo>
                      <a:pt x="20" y="23"/>
                      <a:pt x="16" y="23"/>
                      <a:pt x="15" y="25"/>
                    </a:cubicBezTo>
                    <a:cubicBezTo>
                      <a:pt x="14" y="27"/>
                      <a:pt x="9" y="28"/>
                      <a:pt x="7" y="28"/>
                    </a:cubicBezTo>
                    <a:cubicBezTo>
                      <a:pt x="6" y="29"/>
                      <a:pt x="2" y="29"/>
                      <a:pt x="2" y="30"/>
                    </a:cubicBezTo>
                    <a:cubicBezTo>
                      <a:pt x="2" y="31"/>
                      <a:pt x="1" y="31"/>
                      <a:pt x="0" y="31"/>
                    </a:cubicBezTo>
                    <a:cubicBezTo>
                      <a:pt x="1" y="31"/>
                      <a:pt x="1" y="32"/>
                      <a:pt x="1" y="32"/>
                    </a:cubicBezTo>
                    <a:cubicBezTo>
                      <a:pt x="2" y="37"/>
                      <a:pt x="4" y="37"/>
                      <a:pt x="7" y="39"/>
                    </a:cubicBezTo>
                    <a:cubicBezTo>
                      <a:pt x="9" y="41"/>
                      <a:pt x="11" y="43"/>
                      <a:pt x="14" y="43"/>
                    </a:cubicBezTo>
                    <a:cubicBezTo>
                      <a:pt x="16" y="43"/>
                      <a:pt x="20" y="47"/>
                      <a:pt x="21" y="49"/>
                    </a:cubicBezTo>
                    <a:cubicBezTo>
                      <a:pt x="21" y="51"/>
                      <a:pt x="23" y="54"/>
                      <a:pt x="25" y="55"/>
                    </a:cubicBezTo>
                    <a:cubicBezTo>
                      <a:pt x="26" y="56"/>
                      <a:pt x="24" y="60"/>
                      <a:pt x="24" y="63"/>
                    </a:cubicBezTo>
                    <a:cubicBezTo>
                      <a:pt x="24" y="66"/>
                      <a:pt x="21" y="67"/>
                      <a:pt x="23" y="70"/>
                    </a:cubicBezTo>
                    <a:cubicBezTo>
                      <a:pt x="24" y="73"/>
                      <a:pt x="37" y="74"/>
                      <a:pt x="41" y="74"/>
                    </a:cubicBezTo>
                    <a:cubicBezTo>
                      <a:pt x="44" y="74"/>
                      <a:pt x="46" y="78"/>
                      <a:pt x="47" y="78"/>
                    </a:cubicBezTo>
                    <a:cubicBezTo>
                      <a:pt x="49" y="78"/>
                      <a:pt x="49" y="81"/>
                      <a:pt x="52" y="81"/>
                    </a:cubicBezTo>
                    <a:cubicBezTo>
                      <a:pt x="55" y="82"/>
                      <a:pt x="57" y="83"/>
                      <a:pt x="58" y="88"/>
                    </a:cubicBezTo>
                    <a:cubicBezTo>
                      <a:pt x="59" y="93"/>
                      <a:pt x="62" y="94"/>
                      <a:pt x="63" y="96"/>
                    </a:cubicBezTo>
                    <a:cubicBezTo>
                      <a:pt x="63" y="98"/>
                      <a:pt x="69" y="97"/>
                      <a:pt x="73" y="97"/>
                    </a:cubicBezTo>
                    <a:cubicBezTo>
                      <a:pt x="77" y="98"/>
                      <a:pt x="89" y="97"/>
                      <a:pt x="92" y="98"/>
                    </a:cubicBezTo>
                    <a:cubicBezTo>
                      <a:pt x="95" y="98"/>
                      <a:pt x="103" y="98"/>
                      <a:pt x="107" y="101"/>
                    </a:cubicBezTo>
                    <a:cubicBezTo>
                      <a:pt x="111" y="104"/>
                      <a:pt x="113" y="102"/>
                      <a:pt x="116" y="103"/>
                    </a:cubicBezTo>
                    <a:cubicBezTo>
                      <a:pt x="118" y="105"/>
                      <a:pt x="120" y="106"/>
                      <a:pt x="124" y="105"/>
                    </a:cubicBezTo>
                    <a:cubicBezTo>
                      <a:pt x="128" y="105"/>
                      <a:pt x="128" y="108"/>
                      <a:pt x="130" y="108"/>
                    </a:cubicBezTo>
                    <a:cubicBezTo>
                      <a:pt x="133" y="109"/>
                      <a:pt x="137" y="104"/>
                      <a:pt x="144" y="101"/>
                    </a:cubicBezTo>
                    <a:cubicBezTo>
                      <a:pt x="151" y="98"/>
                      <a:pt x="159" y="100"/>
                      <a:pt x="162" y="101"/>
                    </a:cubicBezTo>
                    <a:cubicBezTo>
                      <a:pt x="166" y="101"/>
                      <a:pt x="173" y="99"/>
                      <a:pt x="177" y="94"/>
                    </a:cubicBezTo>
                    <a:cubicBezTo>
                      <a:pt x="181" y="90"/>
                      <a:pt x="186" y="91"/>
                      <a:pt x="187" y="87"/>
                    </a:cubicBezTo>
                    <a:cubicBezTo>
                      <a:pt x="187" y="82"/>
                      <a:pt x="183" y="81"/>
                      <a:pt x="185" y="77"/>
                    </a:cubicBezTo>
                    <a:cubicBezTo>
                      <a:pt x="187" y="74"/>
                      <a:pt x="190" y="74"/>
                      <a:pt x="192" y="75"/>
                    </a:cubicBezTo>
                    <a:cubicBezTo>
                      <a:pt x="194" y="76"/>
                      <a:pt x="200" y="78"/>
                      <a:pt x="205" y="74"/>
                    </a:cubicBezTo>
                    <a:cubicBezTo>
                      <a:pt x="210" y="70"/>
                      <a:pt x="213" y="71"/>
                      <a:pt x="217" y="70"/>
                    </a:cubicBezTo>
                    <a:cubicBezTo>
                      <a:pt x="222" y="70"/>
                      <a:pt x="221" y="67"/>
                      <a:pt x="224" y="64"/>
                    </a:cubicBezTo>
                    <a:cubicBezTo>
                      <a:pt x="228" y="61"/>
                      <a:pt x="231" y="60"/>
                      <a:pt x="234" y="60"/>
                    </a:cubicBezTo>
                    <a:cubicBezTo>
                      <a:pt x="237" y="60"/>
                      <a:pt x="242" y="56"/>
                      <a:pt x="245" y="58"/>
                    </a:cubicBezTo>
                    <a:cubicBezTo>
                      <a:pt x="248" y="59"/>
                      <a:pt x="252" y="59"/>
                      <a:pt x="253" y="56"/>
                    </a:cubicBezTo>
                    <a:cubicBezTo>
                      <a:pt x="253" y="54"/>
                      <a:pt x="245" y="49"/>
                      <a:pt x="243"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52">
                <a:extLst>
                  <a:ext uri="{FF2B5EF4-FFF2-40B4-BE49-F238E27FC236}">
                    <a16:creationId xmlns:a16="http://schemas.microsoft.com/office/drawing/2014/main" id="{E4DCD4BC-3A75-4B90-9281-A1D0DB1FD10E}"/>
                  </a:ext>
                </a:extLst>
              </p:cNvPr>
              <p:cNvSpPr>
                <a:spLocks/>
              </p:cNvSpPr>
              <p:nvPr/>
            </p:nvSpPr>
            <p:spPr bwMode="auto">
              <a:xfrm>
                <a:off x="5560879" y="3457416"/>
                <a:ext cx="10038" cy="25095"/>
              </a:xfrm>
              <a:custGeom>
                <a:avLst/>
                <a:gdLst>
                  <a:gd name="T0" fmla="*/ 2 w 4"/>
                  <a:gd name="T1" fmla="*/ 0 h 11"/>
                  <a:gd name="T2" fmla="*/ 0 w 4"/>
                  <a:gd name="T3" fmla="*/ 6 h 11"/>
                  <a:gd name="T4" fmla="*/ 3 w 4"/>
                  <a:gd name="T5" fmla="*/ 11 h 11"/>
                  <a:gd name="T6" fmla="*/ 4 w 4"/>
                  <a:gd name="T7" fmla="*/ 1 h 11"/>
                  <a:gd name="T8" fmla="*/ 4 w 4"/>
                  <a:gd name="T9" fmla="*/ 0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1" y="0"/>
                      <a:pt x="0" y="5"/>
                      <a:pt x="0" y="6"/>
                    </a:cubicBezTo>
                    <a:cubicBezTo>
                      <a:pt x="0" y="6"/>
                      <a:pt x="1" y="8"/>
                      <a:pt x="3" y="11"/>
                    </a:cubicBezTo>
                    <a:cubicBezTo>
                      <a:pt x="4" y="7"/>
                      <a:pt x="4" y="2"/>
                      <a:pt x="4" y="1"/>
                    </a:cubicBezTo>
                    <a:cubicBezTo>
                      <a:pt x="4" y="1"/>
                      <a:pt x="4" y="0"/>
                      <a:pt x="4" y="0"/>
                    </a:cubicBezTo>
                    <a:cubicBezTo>
                      <a:pt x="3" y="0"/>
                      <a:pt x="2" y="0"/>
                      <a:pt x="2"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53">
                <a:extLst>
                  <a:ext uri="{FF2B5EF4-FFF2-40B4-BE49-F238E27FC236}">
                    <a16:creationId xmlns:a16="http://schemas.microsoft.com/office/drawing/2014/main" id="{43057A79-9A5B-4FDA-B309-765AB68A865E}"/>
                  </a:ext>
                </a:extLst>
              </p:cNvPr>
              <p:cNvSpPr>
                <a:spLocks/>
              </p:cNvSpPr>
              <p:nvPr/>
            </p:nvSpPr>
            <p:spPr bwMode="auto">
              <a:xfrm>
                <a:off x="5545823" y="3441105"/>
                <a:ext cx="27604" cy="75284"/>
              </a:xfrm>
              <a:custGeom>
                <a:avLst/>
                <a:gdLst>
                  <a:gd name="T0" fmla="*/ 6 w 12"/>
                  <a:gd name="T1" fmla="*/ 33 h 33"/>
                  <a:gd name="T2" fmla="*/ 7 w 12"/>
                  <a:gd name="T3" fmla="*/ 33 h 33"/>
                  <a:gd name="T4" fmla="*/ 9 w 12"/>
                  <a:gd name="T5" fmla="*/ 22 h 33"/>
                  <a:gd name="T6" fmla="*/ 10 w 12"/>
                  <a:gd name="T7" fmla="*/ 18 h 33"/>
                  <a:gd name="T8" fmla="*/ 7 w 12"/>
                  <a:gd name="T9" fmla="*/ 13 h 33"/>
                  <a:gd name="T10" fmla="*/ 9 w 12"/>
                  <a:gd name="T11" fmla="*/ 7 h 33"/>
                  <a:gd name="T12" fmla="*/ 11 w 12"/>
                  <a:gd name="T13" fmla="*/ 7 h 33"/>
                  <a:gd name="T14" fmla="*/ 12 w 12"/>
                  <a:gd name="T15" fmla="*/ 1 h 33"/>
                  <a:gd name="T16" fmla="*/ 8 w 12"/>
                  <a:gd name="T17" fmla="*/ 0 h 33"/>
                  <a:gd name="T18" fmla="*/ 7 w 12"/>
                  <a:gd name="T19" fmla="*/ 3 h 33"/>
                  <a:gd name="T20" fmla="*/ 0 w 12"/>
                  <a:gd name="T21" fmla="*/ 18 h 33"/>
                  <a:gd name="T22" fmla="*/ 6 w 12"/>
                  <a:gd name="T23" fmla="*/ 32 h 33"/>
                  <a:gd name="T24" fmla="*/ 6 w 12"/>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3">
                    <a:moveTo>
                      <a:pt x="6" y="33"/>
                    </a:moveTo>
                    <a:cubicBezTo>
                      <a:pt x="6" y="33"/>
                      <a:pt x="6" y="33"/>
                      <a:pt x="7" y="33"/>
                    </a:cubicBezTo>
                    <a:cubicBezTo>
                      <a:pt x="7" y="28"/>
                      <a:pt x="8" y="23"/>
                      <a:pt x="9" y="22"/>
                    </a:cubicBezTo>
                    <a:cubicBezTo>
                      <a:pt x="10" y="21"/>
                      <a:pt x="10" y="19"/>
                      <a:pt x="10" y="18"/>
                    </a:cubicBezTo>
                    <a:cubicBezTo>
                      <a:pt x="8" y="15"/>
                      <a:pt x="7" y="13"/>
                      <a:pt x="7" y="13"/>
                    </a:cubicBezTo>
                    <a:cubicBezTo>
                      <a:pt x="7" y="12"/>
                      <a:pt x="8" y="7"/>
                      <a:pt x="9" y="7"/>
                    </a:cubicBezTo>
                    <a:cubicBezTo>
                      <a:pt x="9" y="7"/>
                      <a:pt x="10" y="7"/>
                      <a:pt x="11" y="7"/>
                    </a:cubicBezTo>
                    <a:cubicBezTo>
                      <a:pt x="12" y="5"/>
                      <a:pt x="12" y="3"/>
                      <a:pt x="12" y="1"/>
                    </a:cubicBezTo>
                    <a:cubicBezTo>
                      <a:pt x="8" y="0"/>
                      <a:pt x="8" y="0"/>
                      <a:pt x="8" y="0"/>
                    </a:cubicBezTo>
                    <a:cubicBezTo>
                      <a:pt x="7" y="1"/>
                      <a:pt x="7" y="2"/>
                      <a:pt x="7" y="3"/>
                    </a:cubicBezTo>
                    <a:cubicBezTo>
                      <a:pt x="6" y="8"/>
                      <a:pt x="2" y="15"/>
                      <a:pt x="0" y="18"/>
                    </a:cubicBezTo>
                    <a:cubicBezTo>
                      <a:pt x="6" y="32"/>
                      <a:pt x="6" y="32"/>
                      <a:pt x="6" y="32"/>
                    </a:cubicBezTo>
                    <a:lnTo>
                      <a:pt x="6"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54">
                <a:extLst>
                  <a:ext uri="{FF2B5EF4-FFF2-40B4-BE49-F238E27FC236}">
                    <a16:creationId xmlns:a16="http://schemas.microsoft.com/office/drawing/2014/main" id="{20BABA54-239B-42B8-BA6A-A96F6921FAE5}"/>
                  </a:ext>
                </a:extLst>
              </p:cNvPr>
              <p:cNvSpPr>
                <a:spLocks/>
              </p:cNvSpPr>
              <p:nvPr/>
            </p:nvSpPr>
            <p:spPr bwMode="auto">
              <a:xfrm>
                <a:off x="5560879" y="3438596"/>
                <a:ext cx="79048" cy="87831"/>
              </a:xfrm>
              <a:custGeom>
                <a:avLst/>
                <a:gdLst>
                  <a:gd name="T0" fmla="*/ 31 w 34"/>
                  <a:gd name="T1" fmla="*/ 0 h 38"/>
                  <a:gd name="T2" fmla="*/ 21 w 34"/>
                  <a:gd name="T3" fmla="*/ 5 h 38"/>
                  <a:gd name="T4" fmla="*/ 13 w 34"/>
                  <a:gd name="T5" fmla="*/ 9 h 38"/>
                  <a:gd name="T6" fmla="*/ 6 w 34"/>
                  <a:gd name="T7" fmla="*/ 5 h 38"/>
                  <a:gd name="T8" fmla="*/ 5 w 34"/>
                  <a:gd name="T9" fmla="*/ 2 h 38"/>
                  <a:gd name="T10" fmla="*/ 5 w 34"/>
                  <a:gd name="T11" fmla="*/ 2 h 38"/>
                  <a:gd name="T12" fmla="*/ 4 w 34"/>
                  <a:gd name="T13" fmla="*/ 9 h 38"/>
                  <a:gd name="T14" fmla="*/ 2 w 34"/>
                  <a:gd name="T15" fmla="*/ 23 h 38"/>
                  <a:gd name="T16" fmla="*/ 0 w 34"/>
                  <a:gd name="T17" fmla="*/ 34 h 38"/>
                  <a:gd name="T18" fmla="*/ 7 w 34"/>
                  <a:gd name="T19" fmla="*/ 37 h 38"/>
                  <a:gd name="T20" fmla="*/ 13 w 34"/>
                  <a:gd name="T21" fmla="*/ 33 h 38"/>
                  <a:gd name="T22" fmla="*/ 18 w 34"/>
                  <a:gd name="T23" fmla="*/ 30 h 38"/>
                  <a:gd name="T24" fmla="*/ 23 w 34"/>
                  <a:gd name="T25" fmla="*/ 26 h 38"/>
                  <a:gd name="T26" fmla="*/ 17 w 34"/>
                  <a:gd name="T27" fmla="*/ 19 h 38"/>
                  <a:gd name="T28" fmla="*/ 25 w 34"/>
                  <a:gd name="T29" fmla="*/ 14 h 38"/>
                  <a:gd name="T30" fmla="*/ 33 w 34"/>
                  <a:gd name="T31" fmla="*/ 12 h 38"/>
                  <a:gd name="T32" fmla="*/ 34 w 34"/>
                  <a:gd name="T33" fmla="*/ 12 h 38"/>
                  <a:gd name="T34" fmla="*/ 32 w 34"/>
                  <a:gd name="T35" fmla="*/ 4 h 38"/>
                  <a:gd name="T36" fmla="*/ 31 w 34"/>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8">
                    <a:moveTo>
                      <a:pt x="31" y="0"/>
                    </a:moveTo>
                    <a:cubicBezTo>
                      <a:pt x="26" y="3"/>
                      <a:pt x="22" y="5"/>
                      <a:pt x="21" y="5"/>
                    </a:cubicBezTo>
                    <a:cubicBezTo>
                      <a:pt x="19" y="5"/>
                      <a:pt x="13" y="9"/>
                      <a:pt x="13" y="9"/>
                    </a:cubicBezTo>
                    <a:cubicBezTo>
                      <a:pt x="6" y="5"/>
                      <a:pt x="6" y="5"/>
                      <a:pt x="6" y="5"/>
                    </a:cubicBezTo>
                    <a:cubicBezTo>
                      <a:pt x="5" y="2"/>
                      <a:pt x="5" y="2"/>
                      <a:pt x="5" y="2"/>
                    </a:cubicBezTo>
                    <a:cubicBezTo>
                      <a:pt x="5" y="2"/>
                      <a:pt x="5" y="2"/>
                      <a:pt x="5" y="2"/>
                    </a:cubicBezTo>
                    <a:cubicBezTo>
                      <a:pt x="5" y="5"/>
                      <a:pt x="4" y="8"/>
                      <a:pt x="4" y="9"/>
                    </a:cubicBezTo>
                    <a:cubicBezTo>
                      <a:pt x="4" y="11"/>
                      <a:pt x="4" y="21"/>
                      <a:pt x="2" y="23"/>
                    </a:cubicBezTo>
                    <a:cubicBezTo>
                      <a:pt x="1" y="24"/>
                      <a:pt x="0" y="29"/>
                      <a:pt x="0" y="34"/>
                    </a:cubicBezTo>
                    <a:cubicBezTo>
                      <a:pt x="2" y="36"/>
                      <a:pt x="5" y="37"/>
                      <a:pt x="7" y="37"/>
                    </a:cubicBezTo>
                    <a:cubicBezTo>
                      <a:pt x="10" y="38"/>
                      <a:pt x="13" y="34"/>
                      <a:pt x="13" y="33"/>
                    </a:cubicBezTo>
                    <a:cubicBezTo>
                      <a:pt x="13" y="31"/>
                      <a:pt x="16" y="30"/>
                      <a:pt x="18" y="30"/>
                    </a:cubicBezTo>
                    <a:cubicBezTo>
                      <a:pt x="21" y="30"/>
                      <a:pt x="21" y="27"/>
                      <a:pt x="23" y="26"/>
                    </a:cubicBezTo>
                    <a:cubicBezTo>
                      <a:pt x="25" y="26"/>
                      <a:pt x="19" y="20"/>
                      <a:pt x="17" y="19"/>
                    </a:cubicBezTo>
                    <a:cubicBezTo>
                      <a:pt x="15" y="19"/>
                      <a:pt x="19" y="15"/>
                      <a:pt x="25" y="14"/>
                    </a:cubicBezTo>
                    <a:cubicBezTo>
                      <a:pt x="31" y="14"/>
                      <a:pt x="30" y="12"/>
                      <a:pt x="33" y="12"/>
                    </a:cubicBezTo>
                    <a:cubicBezTo>
                      <a:pt x="33" y="12"/>
                      <a:pt x="34" y="12"/>
                      <a:pt x="34" y="12"/>
                    </a:cubicBezTo>
                    <a:cubicBezTo>
                      <a:pt x="33" y="9"/>
                      <a:pt x="32" y="6"/>
                      <a:pt x="32" y="4"/>
                    </a:cubicBezTo>
                    <a:cubicBezTo>
                      <a:pt x="31" y="3"/>
                      <a:pt x="31" y="1"/>
                      <a:pt x="31"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55">
                <a:extLst>
                  <a:ext uri="{FF2B5EF4-FFF2-40B4-BE49-F238E27FC236}">
                    <a16:creationId xmlns:a16="http://schemas.microsoft.com/office/drawing/2014/main" id="{0CF4CECE-1445-4497-9D66-595B14CACB00}"/>
                  </a:ext>
                </a:extLst>
              </p:cNvPr>
              <p:cNvSpPr>
                <a:spLocks/>
              </p:cNvSpPr>
              <p:nvPr/>
            </p:nvSpPr>
            <p:spPr bwMode="auto">
              <a:xfrm>
                <a:off x="6209573" y="3226547"/>
                <a:ext cx="202011" cy="87831"/>
              </a:xfrm>
              <a:custGeom>
                <a:avLst/>
                <a:gdLst>
                  <a:gd name="T0" fmla="*/ 81 w 88"/>
                  <a:gd name="T1" fmla="*/ 8 h 38"/>
                  <a:gd name="T2" fmla="*/ 73 w 88"/>
                  <a:gd name="T3" fmla="*/ 5 h 38"/>
                  <a:gd name="T4" fmla="*/ 53 w 88"/>
                  <a:gd name="T5" fmla="*/ 4 h 38"/>
                  <a:gd name="T6" fmla="*/ 42 w 88"/>
                  <a:gd name="T7" fmla="*/ 1 h 38"/>
                  <a:gd name="T8" fmla="*/ 34 w 88"/>
                  <a:gd name="T9" fmla="*/ 4 h 38"/>
                  <a:gd name="T10" fmla="*/ 26 w 88"/>
                  <a:gd name="T11" fmla="*/ 6 h 38"/>
                  <a:gd name="T12" fmla="*/ 15 w 88"/>
                  <a:gd name="T13" fmla="*/ 6 h 38"/>
                  <a:gd name="T14" fmla="*/ 10 w 88"/>
                  <a:gd name="T15" fmla="*/ 11 h 38"/>
                  <a:gd name="T16" fmla="*/ 8 w 88"/>
                  <a:gd name="T17" fmla="*/ 16 h 38"/>
                  <a:gd name="T18" fmla="*/ 11 w 88"/>
                  <a:gd name="T19" fmla="*/ 18 h 38"/>
                  <a:gd name="T20" fmla="*/ 17 w 88"/>
                  <a:gd name="T21" fmla="*/ 18 h 38"/>
                  <a:gd name="T22" fmla="*/ 28 w 88"/>
                  <a:gd name="T23" fmla="*/ 23 h 38"/>
                  <a:gd name="T24" fmla="*/ 25 w 88"/>
                  <a:gd name="T25" fmla="*/ 27 h 38"/>
                  <a:gd name="T26" fmla="*/ 17 w 88"/>
                  <a:gd name="T27" fmla="*/ 29 h 38"/>
                  <a:gd name="T28" fmla="*/ 6 w 88"/>
                  <a:gd name="T29" fmla="*/ 30 h 38"/>
                  <a:gd name="T30" fmla="*/ 0 w 88"/>
                  <a:gd name="T31" fmla="*/ 35 h 38"/>
                  <a:gd name="T32" fmla="*/ 11 w 88"/>
                  <a:gd name="T33" fmla="*/ 36 h 38"/>
                  <a:gd name="T34" fmla="*/ 19 w 88"/>
                  <a:gd name="T35" fmla="*/ 36 h 38"/>
                  <a:gd name="T36" fmla="*/ 25 w 88"/>
                  <a:gd name="T37" fmla="*/ 38 h 38"/>
                  <a:gd name="T38" fmla="*/ 36 w 88"/>
                  <a:gd name="T39" fmla="*/ 37 h 38"/>
                  <a:gd name="T40" fmla="*/ 37 w 88"/>
                  <a:gd name="T41" fmla="*/ 33 h 38"/>
                  <a:gd name="T42" fmla="*/ 41 w 88"/>
                  <a:gd name="T43" fmla="*/ 31 h 38"/>
                  <a:gd name="T44" fmla="*/ 45 w 88"/>
                  <a:gd name="T45" fmla="*/ 28 h 38"/>
                  <a:gd name="T46" fmla="*/ 50 w 88"/>
                  <a:gd name="T47" fmla="*/ 26 h 38"/>
                  <a:gd name="T48" fmla="*/ 55 w 88"/>
                  <a:gd name="T49" fmla="*/ 28 h 38"/>
                  <a:gd name="T50" fmla="*/ 60 w 88"/>
                  <a:gd name="T51" fmla="*/ 25 h 38"/>
                  <a:gd name="T52" fmla="*/ 67 w 88"/>
                  <a:gd name="T53" fmla="*/ 23 h 38"/>
                  <a:gd name="T54" fmla="*/ 73 w 88"/>
                  <a:gd name="T55" fmla="*/ 19 h 38"/>
                  <a:gd name="T56" fmla="*/ 80 w 88"/>
                  <a:gd name="T57" fmla="*/ 15 h 38"/>
                  <a:gd name="T58" fmla="*/ 87 w 88"/>
                  <a:gd name="T59" fmla="*/ 12 h 38"/>
                  <a:gd name="T60" fmla="*/ 88 w 88"/>
                  <a:gd name="T61" fmla="*/ 10 h 38"/>
                  <a:gd name="T62" fmla="*/ 81 w 88"/>
                  <a:gd name="T6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38">
                    <a:moveTo>
                      <a:pt x="81" y="8"/>
                    </a:moveTo>
                    <a:cubicBezTo>
                      <a:pt x="78" y="4"/>
                      <a:pt x="77" y="6"/>
                      <a:pt x="73" y="5"/>
                    </a:cubicBezTo>
                    <a:cubicBezTo>
                      <a:pt x="70" y="4"/>
                      <a:pt x="55" y="3"/>
                      <a:pt x="53" y="4"/>
                    </a:cubicBezTo>
                    <a:cubicBezTo>
                      <a:pt x="50" y="5"/>
                      <a:pt x="44" y="2"/>
                      <a:pt x="42" y="1"/>
                    </a:cubicBezTo>
                    <a:cubicBezTo>
                      <a:pt x="40" y="0"/>
                      <a:pt x="34" y="1"/>
                      <a:pt x="34" y="4"/>
                    </a:cubicBezTo>
                    <a:cubicBezTo>
                      <a:pt x="33" y="8"/>
                      <a:pt x="31" y="8"/>
                      <a:pt x="26" y="6"/>
                    </a:cubicBezTo>
                    <a:cubicBezTo>
                      <a:pt x="22" y="3"/>
                      <a:pt x="16" y="3"/>
                      <a:pt x="15" y="6"/>
                    </a:cubicBezTo>
                    <a:cubicBezTo>
                      <a:pt x="15" y="8"/>
                      <a:pt x="12" y="11"/>
                      <a:pt x="10" y="11"/>
                    </a:cubicBezTo>
                    <a:cubicBezTo>
                      <a:pt x="10" y="12"/>
                      <a:pt x="9" y="14"/>
                      <a:pt x="8" y="16"/>
                    </a:cubicBezTo>
                    <a:cubicBezTo>
                      <a:pt x="9" y="16"/>
                      <a:pt x="10" y="17"/>
                      <a:pt x="11" y="18"/>
                    </a:cubicBezTo>
                    <a:cubicBezTo>
                      <a:pt x="13" y="20"/>
                      <a:pt x="17" y="20"/>
                      <a:pt x="17" y="18"/>
                    </a:cubicBezTo>
                    <a:cubicBezTo>
                      <a:pt x="18" y="16"/>
                      <a:pt x="25" y="20"/>
                      <a:pt x="28" y="23"/>
                    </a:cubicBezTo>
                    <a:cubicBezTo>
                      <a:pt x="32" y="26"/>
                      <a:pt x="27" y="24"/>
                      <a:pt x="25" y="27"/>
                    </a:cubicBezTo>
                    <a:cubicBezTo>
                      <a:pt x="23" y="31"/>
                      <a:pt x="19" y="27"/>
                      <a:pt x="17" y="29"/>
                    </a:cubicBezTo>
                    <a:cubicBezTo>
                      <a:pt x="16" y="30"/>
                      <a:pt x="8" y="31"/>
                      <a:pt x="6" y="30"/>
                    </a:cubicBezTo>
                    <a:cubicBezTo>
                      <a:pt x="3" y="30"/>
                      <a:pt x="0" y="33"/>
                      <a:pt x="0" y="35"/>
                    </a:cubicBezTo>
                    <a:cubicBezTo>
                      <a:pt x="0" y="37"/>
                      <a:pt x="8" y="34"/>
                      <a:pt x="11" y="36"/>
                    </a:cubicBezTo>
                    <a:cubicBezTo>
                      <a:pt x="14" y="38"/>
                      <a:pt x="17" y="34"/>
                      <a:pt x="19" y="36"/>
                    </a:cubicBezTo>
                    <a:cubicBezTo>
                      <a:pt x="20" y="38"/>
                      <a:pt x="24" y="37"/>
                      <a:pt x="25" y="38"/>
                    </a:cubicBezTo>
                    <a:cubicBezTo>
                      <a:pt x="27" y="38"/>
                      <a:pt x="36" y="37"/>
                      <a:pt x="36" y="37"/>
                    </a:cubicBezTo>
                    <a:cubicBezTo>
                      <a:pt x="37" y="36"/>
                      <a:pt x="37" y="34"/>
                      <a:pt x="37" y="33"/>
                    </a:cubicBezTo>
                    <a:cubicBezTo>
                      <a:pt x="37" y="31"/>
                      <a:pt x="39" y="31"/>
                      <a:pt x="41" y="31"/>
                    </a:cubicBezTo>
                    <a:cubicBezTo>
                      <a:pt x="42" y="30"/>
                      <a:pt x="44" y="28"/>
                      <a:pt x="45" y="28"/>
                    </a:cubicBezTo>
                    <a:cubicBezTo>
                      <a:pt x="47" y="28"/>
                      <a:pt x="48" y="26"/>
                      <a:pt x="50" y="26"/>
                    </a:cubicBezTo>
                    <a:cubicBezTo>
                      <a:pt x="51" y="27"/>
                      <a:pt x="53" y="29"/>
                      <a:pt x="55" y="28"/>
                    </a:cubicBezTo>
                    <a:cubicBezTo>
                      <a:pt x="57" y="26"/>
                      <a:pt x="57" y="28"/>
                      <a:pt x="60" y="25"/>
                    </a:cubicBezTo>
                    <a:cubicBezTo>
                      <a:pt x="62" y="22"/>
                      <a:pt x="64" y="22"/>
                      <a:pt x="67" y="23"/>
                    </a:cubicBezTo>
                    <a:cubicBezTo>
                      <a:pt x="71" y="23"/>
                      <a:pt x="72" y="21"/>
                      <a:pt x="73" y="19"/>
                    </a:cubicBezTo>
                    <a:cubicBezTo>
                      <a:pt x="75" y="17"/>
                      <a:pt x="78" y="17"/>
                      <a:pt x="80" y="15"/>
                    </a:cubicBezTo>
                    <a:cubicBezTo>
                      <a:pt x="82" y="14"/>
                      <a:pt x="86" y="12"/>
                      <a:pt x="87" y="12"/>
                    </a:cubicBezTo>
                    <a:cubicBezTo>
                      <a:pt x="87" y="12"/>
                      <a:pt x="88" y="11"/>
                      <a:pt x="88" y="10"/>
                    </a:cubicBezTo>
                    <a:cubicBezTo>
                      <a:pt x="85" y="8"/>
                      <a:pt x="83" y="11"/>
                      <a:pt x="81"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56">
                <a:extLst>
                  <a:ext uri="{FF2B5EF4-FFF2-40B4-BE49-F238E27FC236}">
                    <a16:creationId xmlns:a16="http://schemas.microsoft.com/office/drawing/2014/main" id="{167C9983-CE57-4F8C-A492-E713F060F675}"/>
                  </a:ext>
                </a:extLst>
              </p:cNvPr>
              <p:cNvSpPr>
                <a:spLocks/>
              </p:cNvSpPr>
              <p:nvPr/>
            </p:nvSpPr>
            <p:spPr bwMode="auto">
              <a:xfrm>
                <a:off x="5653729" y="3217764"/>
                <a:ext cx="129237" cy="57717"/>
              </a:xfrm>
              <a:custGeom>
                <a:avLst/>
                <a:gdLst>
                  <a:gd name="T0" fmla="*/ 22 w 56"/>
                  <a:gd name="T1" fmla="*/ 19 h 25"/>
                  <a:gd name="T2" fmla="*/ 27 w 56"/>
                  <a:gd name="T3" fmla="*/ 24 h 25"/>
                  <a:gd name="T4" fmla="*/ 28 w 56"/>
                  <a:gd name="T5" fmla="*/ 24 h 25"/>
                  <a:gd name="T6" fmla="*/ 36 w 56"/>
                  <a:gd name="T7" fmla="*/ 23 h 25"/>
                  <a:gd name="T8" fmla="*/ 43 w 56"/>
                  <a:gd name="T9" fmla="*/ 23 h 25"/>
                  <a:gd name="T10" fmla="*/ 43 w 56"/>
                  <a:gd name="T11" fmla="*/ 21 h 25"/>
                  <a:gd name="T12" fmla="*/ 48 w 56"/>
                  <a:gd name="T13" fmla="*/ 23 h 25"/>
                  <a:gd name="T14" fmla="*/ 54 w 56"/>
                  <a:gd name="T15" fmla="*/ 24 h 25"/>
                  <a:gd name="T16" fmla="*/ 52 w 56"/>
                  <a:gd name="T17" fmla="*/ 20 h 25"/>
                  <a:gd name="T18" fmla="*/ 53 w 56"/>
                  <a:gd name="T19" fmla="*/ 17 h 25"/>
                  <a:gd name="T20" fmla="*/ 48 w 56"/>
                  <a:gd name="T21" fmla="*/ 15 h 25"/>
                  <a:gd name="T22" fmla="*/ 46 w 56"/>
                  <a:gd name="T23" fmla="*/ 10 h 25"/>
                  <a:gd name="T24" fmla="*/ 43 w 56"/>
                  <a:gd name="T25" fmla="*/ 9 h 25"/>
                  <a:gd name="T26" fmla="*/ 35 w 56"/>
                  <a:gd name="T27" fmla="*/ 10 h 25"/>
                  <a:gd name="T28" fmla="*/ 30 w 56"/>
                  <a:gd name="T29" fmla="*/ 7 h 25"/>
                  <a:gd name="T30" fmla="*/ 25 w 56"/>
                  <a:gd name="T31" fmla="*/ 4 h 25"/>
                  <a:gd name="T32" fmla="*/ 12 w 56"/>
                  <a:gd name="T33" fmla="*/ 3 h 25"/>
                  <a:gd name="T34" fmla="*/ 3 w 56"/>
                  <a:gd name="T35" fmla="*/ 0 h 25"/>
                  <a:gd name="T36" fmla="*/ 0 w 56"/>
                  <a:gd name="T37" fmla="*/ 1 h 25"/>
                  <a:gd name="T38" fmla="*/ 12 w 56"/>
                  <a:gd name="T39" fmla="*/ 8 h 25"/>
                  <a:gd name="T40" fmla="*/ 15 w 56"/>
                  <a:gd name="T41" fmla="*/ 17 h 25"/>
                  <a:gd name="T42" fmla="*/ 13 w 56"/>
                  <a:gd name="T43" fmla="*/ 19 h 25"/>
                  <a:gd name="T44" fmla="*/ 22 w 56"/>
                  <a:gd name="T4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25">
                    <a:moveTo>
                      <a:pt x="22" y="19"/>
                    </a:moveTo>
                    <a:cubicBezTo>
                      <a:pt x="24" y="18"/>
                      <a:pt x="25" y="21"/>
                      <a:pt x="27" y="24"/>
                    </a:cubicBezTo>
                    <a:cubicBezTo>
                      <a:pt x="28" y="24"/>
                      <a:pt x="28" y="24"/>
                      <a:pt x="28" y="24"/>
                    </a:cubicBezTo>
                    <a:cubicBezTo>
                      <a:pt x="31" y="24"/>
                      <a:pt x="33" y="23"/>
                      <a:pt x="36" y="23"/>
                    </a:cubicBezTo>
                    <a:cubicBezTo>
                      <a:pt x="38" y="22"/>
                      <a:pt x="41" y="23"/>
                      <a:pt x="43" y="23"/>
                    </a:cubicBezTo>
                    <a:cubicBezTo>
                      <a:pt x="43" y="23"/>
                      <a:pt x="42" y="22"/>
                      <a:pt x="43" y="21"/>
                    </a:cubicBezTo>
                    <a:cubicBezTo>
                      <a:pt x="43" y="20"/>
                      <a:pt x="47" y="22"/>
                      <a:pt x="48" y="23"/>
                    </a:cubicBezTo>
                    <a:cubicBezTo>
                      <a:pt x="49" y="24"/>
                      <a:pt x="53" y="25"/>
                      <a:pt x="54" y="24"/>
                    </a:cubicBezTo>
                    <a:cubicBezTo>
                      <a:pt x="56" y="22"/>
                      <a:pt x="52" y="21"/>
                      <a:pt x="52" y="20"/>
                    </a:cubicBezTo>
                    <a:cubicBezTo>
                      <a:pt x="51" y="19"/>
                      <a:pt x="52" y="18"/>
                      <a:pt x="53" y="17"/>
                    </a:cubicBezTo>
                    <a:cubicBezTo>
                      <a:pt x="51" y="16"/>
                      <a:pt x="49" y="14"/>
                      <a:pt x="48" y="15"/>
                    </a:cubicBezTo>
                    <a:cubicBezTo>
                      <a:pt x="47" y="15"/>
                      <a:pt x="47" y="10"/>
                      <a:pt x="46" y="10"/>
                    </a:cubicBezTo>
                    <a:cubicBezTo>
                      <a:pt x="44" y="10"/>
                      <a:pt x="44" y="9"/>
                      <a:pt x="43" y="9"/>
                    </a:cubicBezTo>
                    <a:cubicBezTo>
                      <a:pt x="42" y="9"/>
                      <a:pt x="36" y="9"/>
                      <a:pt x="35" y="10"/>
                    </a:cubicBezTo>
                    <a:cubicBezTo>
                      <a:pt x="33" y="11"/>
                      <a:pt x="32" y="7"/>
                      <a:pt x="30" y="7"/>
                    </a:cubicBezTo>
                    <a:cubicBezTo>
                      <a:pt x="28" y="7"/>
                      <a:pt x="26" y="5"/>
                      <a:pt x="25" y="4"/>
                    </a:cubicBezTo>
                    <a:cubicBezTo>
                      <a:pt x="24" y="2"/>
                      <a:pt x="15" y="5"/>
                      <a:pt x="12" y="3"/>
                    </a:cubicBezTo>
                    <a:cubicBezTo>
                      <a:pt x="10" y="1"/>
                      <a:pt x="5" y="0"/>
                      <a:pt x="3" y="0"/>
                    </a:cubicBezTo>
                    <a:cubicBezTo>
                      <a:pt x="2" y="0"/>
                      <a:pt x="1" y="1"/>
                      <a:pt x="0" y="1"/>
                    </a:cubicBezTo>
                    <a:cubicBezTo>
                      <a:pt x="4" y="4"/>
                      <a:pt x="11" y="3"/>
                      <a:pt x="12" y="8"/>
                    </a:cubicBezTo>
                    <a:cubicBezTo>
                      <a:pt x="13" y="14"/>
                      <a:pt x="16" y="12"/>
                      <a:pt x="15" y="17"/>
                    </a:cubicBezTo>
                    <a:cubicBezTo>
                      <a:pt x="15" y="18"/>
                      <a:pt x="14" y="19"/>
                      <a:pt x="13" y="19"/>
                    </a:cubicBezTo>
                    <a:cubicBezTo>
                      <a:pt x="17" y="20"/>
                      <a:pt x="21" y="20"/>
                      <a:pt x="22"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57">
                <a:extLst>
                  <a:ext uri="{FF2B5EF4-FFF2-40B4-BE49-F238E27FC236}">
                    <a16:creationId xmlns:a16="http://schemas.microsoft.com/office/drawing/2014/main" id="{1FEF9A44-D5E5-4FCD-B0EA-25B748A2A1C6}"/>
                  </a:ext>
                </a:extLst>
              </p:cNvPr>
              <p:cNvSpPr>
                <a:spLocks noEditPoints="1"/>
              </p:cNvSpPr>
              <p:nvPr/>
            </p:nvSpPr>
            <p:spPr bwMode="auto">
              <a:xfrm>
                <a:off x="5395256" y="3249132"/>
                <a:ext cx="350069" cy="136765"/>
              </a:xfrm>
              <a:custGeom>
                <a:avLst/>
                <a:gdLst>
                  <a:gd name="T0" fmla="*/ 147 w 152"/>
                  <a:gd name="T1" fmla="*/ 41 h 59"/>
                  <a:gd name="T2" fmla="*/ 147 w 152"/>
                  <a:gd name="T3" fmla="*/ 33 h 59"/>
                  <a:gd name="T4" fmla="*/ 147 w 152"/>
                  <a:gd name="T5" fmla="*/ 26 h 59"/>
                  <a:gd name="T6" fmla="*/ 149 w 152"/>
                  <a:gd name="T7" fmla="*/ 22 h 59"/>
                  <a:gd name="T8" fmla="*/ 148 w 152"/>
                  <a:gd name="T9" fmla="*/ 19 h 59"/>
                  <a:gd name="T10" fmla="*/ 142 w 152"/>
                  <a:gd name="T11" fmla="*/ 17 h 59"/>
                  <a:gd name="T12" fmla="*/ 139 w 152"/>
                  <a:gd name="T13" fmla="*/ 10 h 59"/>
                  <a:gd name="T14" fmla="*/ 134 w 152"/>
                  <a:gd name="T15" fmla="*/ 5 h 59"/>
                  <a:gd name="T16" fmla="*/ 125 w 152"/>
                  <a:gd name="T17" fmla="*/ 5 h 59"/>
                  <a:gd name="T18" fmla="*/ 110 w 152"/>
                  <a:gd name="T19" fmla="*/ 10 h 59"/>
                  <a:gd name="T20" fmla="*/ 96 w 152"/>
                  <a:gd name="T21" fmla="*/ 11 h 59"/>
                  <a:gd name="T22" fmla="*/ 87 w 152"/>
                  <a:gd name="T23" fmla="*/ 8 h 59"/>
                  <a:gd name="T24" fmla="*/ 80 w 152"/>
                  <a:gd name="T25" fmla="*/ 4 h 59"/>
                  <a:gd name="T26" fmla="*/ 68 w 152"/>
                  <a:gd name="T27" fmla="*/ 1 h 59"/>
                  <a:gd name="T28" fmla="*/ 43 w 152"/>
                  <a:gd name="T29" fmla="*/ 9 h 59"/>
                  <a:gd name="T30" fmla="*/ 26 w 152"/>
                  <a:gd name="T31" fmla="*/ 10 h 59"/>
                  <a:gd name="T32" fmla="*/ 22 w 152"/>
                  <a:gd name="T33" fmla="*/ 16 h 59"/>
                  <a:gd name="T34" fmla="*/ 5 w 152"/>
                  <a:gd name="T35" fmla="*/ 17 h 59"/>
                  <a:gd name="T36" fmla="*/ 3 w 152"/>
                  <a:gd name="T37" fmla="*/ 23 h 59"/>
                  <a:gd name="T38" fmla="*/ 7 w 152"/>
                  <a:gd name="T39" fmla="*/ 25 h 59"/>
                  <a:gd name="T40" fmla="*/ 7 w 152"/>
                  <a:gd name="T41" fmla="*/ 31 h 59"/>
                  <a:gd name="T42" fmla="*/ 7 w 152"/>
                  <a:gd name="T43" fmla="*/ 37 h 59"/>
                  <a:gd name="T44" fmla="*/ 7 w 152"/>
                  <a:gd name="T45" fmla="*/ 41 h 59"/>
                  <a:gd name="T46" fmla="*/ 12 w 152"/>
                  <a:gd name="T47" fmla="*/ 46 h 59"/>
                  <a:gd name="T48" fmla="*/ 17 w 152"/>
                  <a:gd name="T49" fmla="*/ 49 h 59"/>
                  <a:gd name="T50" fmla="*/ 21 w 152"/>
                  <a:gd name="T51" fmla="*/ 50 h 59"/>
                  <a:gd name="T52" fmla="*/ 26 w 152"/>
                  <a:gd name="T53" fmla="*/ 55 h 59"/>
                  <a:gd name="T54" fmla="*/ 36 w 152"/>
                  <a:gd name="T55" fmla="*/ 53 h 59"/>
                  <a:gd name="T56" fmla="*/ 43 w 152"/>
                  <a:gd name="T57" fmla="*/ 50 h 59"/>
                  <a:gd name="T58" fmla="*/ 54 w 152"/>
                  <a:gd name="T59" fmla="*/ 57 h 59"/>
                  <a:gd name="T60" fmla="*/ 62 w 152"/>
                  <a:gd name="T61" fmla="*/ 55 h 59"/>
                  <a:gd name="T62" fmla="*/ 69 w 152"/>
                  <a:gd name="T63" fmla="*/ 50 h 59"/>
                  <a:gd name="T64" fmla="*/ 76 w 152"/>
                  <a:gd name="T65" fmla="*/ 52 h 59"/>
                  <a:gd name="T66" fmla="*/ 82 w 152"/>
                  <a:gd name="T67" fmla="*/ 50 h 59"/>
                  <a:gd name="T68" fmla="*/ 80 w 152"/>
                  <a:gd name="T69" fmla="*/ 57 h 59"/>
                  <a:gd name="T70" fmla="*/ 80 w 152"/>
                  <a:gd name="T71" fmla="*/ 59 h 59"/>
                  <a:gd name="T72" fmla="*/ 85 w 152"/>
                  <a:gd name="T73" fmla="*/ 54 h 59"/>
                  <a:gd name="T74" fmla="*/ 88 w 152"/>
                  <a:gd name="T75" fmla="*/ 52 h 59"/>
                  <a:gd name="T76" fmla="*/ 95 w 152"/>
                  <a:gd name="T77" fmla="*/ 52 h 59"/>
                  <a:gd name="T78" fmla="*/ 100 w 152"/>
                  <a:gd name="T79" fmla="*/ 51 h 59"/>
                  <a:gd name="T80" fmla="*/ 109 w 152"/>
                  <a:gd name="T81" fmla="*/ 51 h 59"/>
                  <a:gd name="T82" fmla="*/ 120 w 152"/>
                  <a:gd name="T83" fmla="*/ 48 h 59"/>
                  <a:gd name="T84" fmla="*/ 129 w 152"/>
                  <a:gd name="T85" fmla="*/ 47 h 59"/>
                  <a:gd name="T86" fmla="*/ 132 w 152"/>
                  <a:gd name="T87" fmla="*/ 48 h 59"/>
                  <a:gd name="T88" fmla="*/ 136 w 152"/>
                  <a:gd name="T89" fmla="*/ 45 h 59"/>
                  <a:gd name="T90" fmla="*/ 143 w 152"/>
                  <a:gd name="T91" fmla="*/ 46 h 59"/>
                  <a:gd name="T92" fmla="*/ 151 w 152"/>
                  <a:gd name="T93" fmla="*/ 48 h 59"/>
                  <a:gd name="T94" fmla="*/ 147 w 152"/>
                  <a:gd name="T95" fmla="*/ 41 h 59"/>
                  <a:gd name="T96" fmla="*/ 14 w 152"/>
                  <a:gd name="T97" fmla="*/ 11 h 59"/>
                  <a:gd name="T98" fmla="*/ 24 w 152"/>
                  <a:gd name="T99" fmla="*/ 10 h 59"/>
                  <a:gd name="T100" fmla="*/ 18 w 152"/>
                  <a:gd name="T101" fmla="*/ 5 h 59"/>
                  <a:gd name="T102" fmla="*/ 16 w 152"/>
                  <a:gd name="T103" fmla="*/ 1 h 59"/>
                  <a:gd name="T104" fmla="*/ 13 w 152"/>
                  <a:gd name="T105" fmla="*/ 1 h 59"/>
                  <a:gd name="T106" fmla="*/ 5 w 152"/>
                  <a:gd name="T107" fmla="*/ 1 h 59"/>
                  <a:gd name="T108" fmla="*/ 6 w 152"/>
                  <a:gd name="T109" fmla="*/ 7 h 59"/>
                  <a:gd name="T110" fmla="*/ 3 w 152"/>
                  <a:gd name="T111" fmla="*/ 10 h 59"/>
                  <a:gd name="T112" fmla="*/ 1 w 152"/>
                  <a:gd name="T113" fmla="*/ 13 h 59"/>
                  <a:gd name="T114" fmla="*/ 6 w 152"/>
                  <a:gd name="T115" fmla="*/ 15 h 59"/>
                  <a:gd name="T116" fmla="*/ 14 w 152"/>
                  <a:gd name="T11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59">
                    <a:moveTo>
                      <a:pt x="147" y="41"/>
                    </a:moveTo>
                    <a:cubicBezTo>
                      <a:pt x="146" y="41"/>
                      <a:pt x="148" y="34"/>
                      <a:pt x="147" y="33"/>
                    </a:cubicBezTo>
                    <a:cubicBezTo>
                      <a:pt x="147" y="32"/>
                      <a:pt x="145" y="26"/>
                      <a:pt x="147" y="26"/>
                    </a:cubicBezTo>
                    <a:cubicBezTo>
                      <a:pt x="149" y="26"/>
                      <a:pt x="147" y="22"/>
                      <a:pt x="149" y="22"/>
                    </a:cubicBezTo>
                    <a:cubicBezTo>
                      <a:pt x="149" y="21"/>
                      <a:pt x="148" y="20"/>
                      <a:pt x="148" y="19"/>
                    </a:cubicBezTo>
                    <a:cubicBezTo>
                      <a:pt x="147" y="18"/>
                      <a:pt x="143" y="20"/>
                      <a:pt x="142" y="17"/>
                    </a:cubicBezTo>
                    <a:cubicBezTo>
                      <a:pt x="140" y="13"/>
                      <a:pt x="142" y="12"/>
                      <a:pt x="139" y="10"/>
                    </a:cubicBezTo>
                    <a:cubicBezTo>
                      <a:pt x="137" y="7"/>
                      <a:pt x="136" y="4"/>
                      <a:pt x="134" y="5"/>
                    </a:cubicBezTo>
                    <a:cubicBezTo>
                      <a:pt x="133" y="6"/>
                      <a:pt x="129" y="6"/>
                      <a:pt x="125" y="5"/>
                    </a:cubicBezTo>
                    <a:cubicBezTo>
                      <a:pt x="121" y="9"/>
                      <a:pt x="113" y="11"/>
                      <a:pt x="110" y="10"/>
                    </a:cubicBezTo>
                    <a:cubicBezTo>
                      <a:pt x="107" y="9"/>
                      <a:pt x="101" y="11"/>
                      <a:pt x="96" y="11"/>
                    </a:cubicBezTo>
                    <a:cubicBezTo>
                      <a:pt x="92" y="11"/>
                      <a:pt x="90" y="7"/>
                      <a:pt x="87" y="8"/>
                    </a:cubicBezTo>
                    <a:cubicBezTo>
                      <a:pt x="83" y="8"/>
                      <a:pt x="83" y="4"/>
                      <a:pt x="80" y="4"/>
                    </a:cubicBezTo>
                    <a:cubicBezTo>
                      <a:pt x="76" y="4"/>
                      <a:pt x="79" y="3"/>
                      <a:pt x="68" y="1"/>
                    </a:cubicBezTo>
                    <a:cubicBezTo>
                      <a:pt x="57" y="0"/>
                      <a:pt x="47" y="6"/>
                      <a:pt x="43" y="9"/>
                    </a:cubicBezTo>
                    <a:cubicBezTo>
                      <a:pt x="40" y="12"/>
                      <a:pt x="27" y="9"/>
                      <a:pt x="26" y="10"/>
                    </a:cubicBezTo>
                    <a:cubicBezTo>
                      <a:pt x="25" y="10"/>
                      <a:pt x="26" y="14"/>
                      <a:pt x="22" y="16"/>
                    </a:cubicBezTo>
                    <a:cubicBezTo>
                      <a:pt x="17" y="17"/>
                      <a:pt x="8" y="16"/>
                      <a:pt x="5" y="17"/>
                    </a:cubicBezTo>
                    <a:cubicBezTo>
                      <a:pt x="2" y="19"/>
                      <a:pt x="0" y="23"/>
                      <a:pt x="3" y="23"/>
                    </a:cubicBezTo>
                    <a:cubicBezTo>
                      <a:pt x="6" y="23"/>
                      <a:pt x="7" y="24"/>
                      <a:pt x="7" y="25"/>
                    </a:cubicBezTo>
                    <a:cubicBezTo>
                      <a:pt x="6" y="27"/>
                      <a:pt x="9" y="30"/>
                      <a:pt x="7" y="31"/>
                    </a:cubicBezTo>
                    <a:cubicBezTo>
                      <a:pt x="6" y="33"/>
                      <a:pt x="6" y="36"/>
                      <a:pt x="7" y="37"/>
                    </a:cubicBezTo>
                    <a:cubicBezTo>
                      <a:pt x="9" y="38"/>
                      <a:pt x="10" y="41"/>
                      <a:pt x="7" y="41"/>
                    </a:cubicBezTo>
                    <a:cubicBezTo>
                      <a:pt x="5" y="42"/>
                      <a:pt x="11" y="44"/>
                      <a:pt x="12" y="46"/>
                    </a:cubicBezTo>
                    <a:cubicBezTo>
                      <a:pt x="12" y="47"/>
                      <a:pt x="17" y="47"/>
                      <a:pt x="17" y="49"/>
                    </a:cubicBezTo>
                    <a:cubicBezTo>
                      <a:pt x="17" y="50"/>
                      <a:pt x="18" y="51"/>
                      <a:pt x="21" y="50"/>
                    </a:cubicBezTo>
                    <a:cubicBezTo>
                      <a:pt x="23" y="49"/>
                      <a:pt x="24" y="53"/>
                      <a:pt x="26" y="55"/>
                    </a:cubicBezTo>
                    <a:cubicBezTo>
                      <a:pt x="27" y="57"/>
                      <a:pt x="36" y="56"/>
                      <a:pt x="36" y="53"/>
                    </a:cubicBezTo>
                    <a:cubicBezTo>
                      <a:pt x="36" y="51"/>
                      <a:pt x="39" y="50"/>
                      <a:pt x="43" y="50"/>
                    </a:cubicBezTo>
                    <a:cubicBezTo>
                      <a:pt x="47" y="51"/>
                      <a:pt x="52" y="56"/>
                      <a:pt x="54" y="57"/>
                    </a:cubicBezTo>
                    <a:cubicBezTo>
                      <a:pt x="56" y="57"/>
                      <a:pt x="59" y="55"/>
                      <a:pt x="62" y="55"/>
                    </a:cubicBezTo>
                    <a:cubicBezTo>
                      <a:pt x="64" y="55"/>
                      <a:pt x="68" y="51"/>
                      <a:pt x="69" y="50"/>
                    </a:cubicBezTo>
                    <a:cubicBezTo>
                      <a:pt x="71" y="50"/>
                      <a:pt x="73" y="53"/>
                      <a:pt x="76" y="52"/>
                    </a:cubicBezTo>
                    <a:cubicBezTo>
                      <a:pt x="78" y="51"/>
                      <a:pt x="80" y="49"/>
                      <a:pt x="82" y="50"/>
                    </a:cubicBezTo>
                    <a:cubicBezTo>
                      <a:pt x="83" y="51"/>
                      <a:pt x="78" y="55"/>
                      <a:pt x="80" y="57"/>
                    </a:cubicBezTo>
                    <a:cubicBezTo>
                      <a:pt x="80" y="57"/>
                      <a:pt x="80" y="58"/>
                      <a:pt x="80" y="59"/>
                    </a:cubicBezTo>
                    <a:cubicBezTo>
                      <a:pt x="85" y="59"/>
                      <a:pt x="84" y="55"/>
                      <a:pt x="85" y="54"/>
                    </a:cubicBezTo>
                    <a:cubicBezTo>
                      <a:pt x="85" y="52"/>
                      <a:pt x="86" y="51"/>
                      <a:pt x="88" y="52"/>
                    </a:cubicBezTo>
                    <a:cubicBezTo>
                      <a:pt x="89" y="53"/>
                      <a:pt x="92" y="54"/>
                      <a:pt x="95" y="52"/>
                    </a:cubicBezTo>
                    <a:cubicBezTo>
                      <a:pt x="99" y="50"/>
                      <a:pt x="99" y="49"/>
                      <a:pt x="100" y="51"/>
                    </a:cubicBezTo>
                    <a:cubicBezTo>
                      <a:pt x="101" y="53"/>
                      <a:pt x="104" y="51"/>
                      <a:pt x="109" y="51"/>
                    </a:cubicBezTo>
                    <a:cubicBezTo>
                      <a:pt x="114" y="51"/>
                      <a:pt x="115" y="48"/>
                      <a:pt x="120" y="48"/>
                    </a:cubicBezTo>
                    <a:cubicBezTo>
                      <a:pt x="125" y="48"/>
                      <a:pt x="129" y="47"/>
                      <a:pt x="129" y="47"/>
                    </a:cubicBezTo>
                    <a:cubicBezTo>
                      <a:pt x="132" y="48"/>
                      <a:pt x="132" y="48"/>
                      <a:pt x="132" y="48"/>
                    </a:cubicBezTo>
                    <a:cubicBezTo>
                      <a:pt x="133" y="47"/>
                      <a:pt x="133" y="45"/>
                      <a:pt x="136" y="45"/>
                    </a:cubicBezTo>
                    <a:cubicBezTo>
                      <a:pt x="139" y="45"/>
                      <a:pt x="141" y="47"/>
                      <a:pt x="143" y="46"/>
                    </a:cubicBezTo>
                    <a:cubicBezTo>
                      <a:pt x="145" y="46"/>
                      <a:pt x="151" y="52"/>
                      <a:pt x="151" y="48"/>
                    </a:cubicBezTo>
                    <a:cubicBezTo>
                      <a:pt x="152" y="47"/>
                      <a:pt x="149" y="42"/>
                      <a:pt x="147" y="41"/>
                    </a:cubicBezTo>
                    <a:close/>
                    <a:moveTo>
                      <a:pt x="14" y="11"/>
                    </a:moveTo>
                    <a:cubicBezTo>
                      <a:pt x="16" y="10"/>
                      <a:pt x="23" y="11"/>
                      <a:pt x="24" y="10"/>
                    </a:cubicBezTo>
                    <a:cubicBezTo>
                      <a:pt x="26" y="8"/>
                      <a:pt x="20" y="7"/>
                      <a:pt x="18" y="5"/>
                    </a:cubicBezTo>
                    <a:cubicBezTo>
                      <a:pt x="17" y="4"/>
                      <a:pt x="17" y="2"/>
                      <a:pt x="16" y="1"/>
                    </a:cubicBezTo>
                    <a:cubicBezTo>
                      <a:pt x="15" y="1"/>
                      <a:pt x="14" y="2"/>
                      <a:pt x="13" y="1"/>
                    </a:cubicBezTo>
                    <a:cubicBezTo>
                      <a:pt x="11" y="0"/>
                      <a:pt x="6" y="1"/>
                      <a:pt x="5" y="1"/>
                    </a:cubicBezTo>
                    <a:cubicBezTo>
                      <a:pt x="4" y="2"/>
                      <a:pt x="6" y="5"/>
                      <a:pt x="6" y="7"/>
                    </a:cubicBezTo>
                    <a:cubicBezTo>
                      <a:pt x="6" y="9"/>
                      <a:pt x="3" y="9"/>
                      <a:pt x="3" y="10"/>
                    </a:cubicBezTo>
                    <a:cubicBezTo>
                      <a:pt x="3" y="11"/>
                      <a:pt x="2" y="12"/>
                      <a:pt x="1" y="13"/>
                    </a:cubicBezTo>
                    <a:cubicBezTo>
                      <a:pt x="3" y="14"/>
                      <a:pt x="4" y="15"/>
                      <a:pt x="6" y="15"/>
                    </a:cubicBezTo>
                    <a:cubicBezTo>
                      <a:pt x="9" y="15"/>
                      <a:pt x="11" y="12"/>
                      <a:pt x="14"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58">
                <a:extLst>
                  <a:ext uri="{FF2B5EF4-FFF2-40B4-BE49-F238E27FC236}">
                    <a16:creationId xmlns:a16="http://schemas.microsoft.com/office/drawing/2014/main" id="{27941950-983A-460E-8858-110F525BB792}"/>
                  </a:ext>
                </a:extLst>
              </p:cNvPr>
              <p:cNvSpPr>
                <a:spLocks/>
              </p:cNvSpPr>
              <p:nvPr/>
            </p:nvSpPr>
            <p:spPr bwMode="auto">
              <a:xfrm>
                <a:off x="6367668" y="3388407"/>
                <a:ext cx="43915" cy="41406"/>
              </a:xfrm>
              <a:custGeom>
                <a:avLst/>
                <a:gdLst>
                  <a:gd name="T0" fmla="*/ 9 w 19"/>
                  <a:gd name="T1" fmla="*/ 0 h 18"/>
                  <a:gd name="T2" fmla="*/ 0 w 19"/>
                  <a:gd name="T3" fmla="*/ 6 h 18"/>
                  <a:gd name="T4" fmla="*/ 2 w 19"/>
                  <a:gd name="T5" fmla="*/ 8 h 18"/>
                  <a:gd name="T6" fmla="*/ 6 w 19"/>
                  <a:gd name="T7" fmla="*/ 13 h 18"/>
                  <a:gd name="T8" fmla="*/ 7 w 19"/>
                  <a:gd name="T9" fmla="*/ 18 h 18"/>
                  <a:gd name="T10" fmla="*/ 11 w 19"/>
                  <a:gd name="T11" fmla="*/ 18 h 18"/>
                  <a:gd name="T12" fmla="*/ 19 w 19"/>
                  <a:gd name="T13" fmla="*/ 8 h 18"/>
                  <a:gd name="T14" fmla="*/ 9 w 19"/>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9" y="0"/>
                    </a:moveTo>
                    <a:cubicBezTo>
                      <a:pt x="7" y="0"/>
                      <a:pt x="1" y="3"/>
                      <a:pt x="0" y="6"/>
                    </a:cubicBezTo>
                    <a:cubicBezTo>
                      <a:pt x="1" y="6"/>
                      <a:pt x="1" y="7"/>
                      <a:pt x="2" y="8"/>
                    </a:cubicBezTo>
                    <a:cubicBezTo>
                      <a:pt x="2" y="10"/>
                      <a:pt x="4" y="12"/>
                      <a:pt x="6" y="13"/>
                    </a:cubicBezTo>
                    <a:cubicBezTo>
                      <a:pt x="8" y="14"/>
                      <a:pt x="8" y="16"/>
                      <a:pt x="7" y="18"/>
                    </a:cubicBezTo>
                    <a:cubicBezTo>
                      <a:pt x="9" y="18"/>
                      <a:pt x="10" y="18"/>
                      <a:pt x="11" y="18"/>
                    </a:cubicBezTo>
                    <a:cubicBezTo>
                      <a:pt x="13" y="17"/>
                      <a:pt x="18" y="10"/>
                      <a:pt x="19" y="8"/>
                    </a:cubicBezTo>
                    <a:cubicBezTo>
                      <a:pt x="19" y="6"/>
                      <a:pt x="12" y="1"/>
                      <a:pt x="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59">
                <a:extLst>
                  <a:ext uri="{FF2B5EF4-FFF2-40B4-BE49-F238E27FC236}">
                    <a16:creationId xmlns:a16="http://schemas.microsoft.com/office/drawing/2014/main" id="{56ABC612-EB28-40AB-83E8-5A93413A6AD0}"/>
                  </a:ext>
                </a:extLst>
              </p:cNvPr>
              <p:cNvSpPr>
                <a:spLocks/>
              </p:cNvSpPr>
              <p:nvPr/>
            </p:nvSpPr>
            <p:spPr bwMode="auto">
              <a:xfrm>
                <a:off x="7204570" y="3232821"/>
                <a:ext cx="129237" cy="122963"/>
              </a:xfrm>
              <a:custGeom>
                <a:avLst/>
                <a:gdLst>
                  <a:gd name="T0" fmla="*/ 54 w 56"/>
                  <a:gd name="T1" fmla="*/ 3 h 53"/>
                  <a:gd name="T2" fmla="*/ 47 w 56"/>
                  <a:gd name="T3" fmla="*/ 0 h 53"/>
                  <a:gd name="T4" fmla="*/ 42 w 56"/>
                  <a:gd name="T5" fmla="*/ 7 h 53"/>
                  <a:gd name="T6" fmla="*/ 36 w 56"/>
                  <a:gd name="T7" fmla="*/ 11 h 53"/>
                  <a:gd name="T8" fmla="*/ 33 w 56"/>
                  <a:gd name="T9" fmla="*/ 14 h 53"/>
                  <a:gd name="T10" fmla="*/ 28 w 56"/>
                  <a:gd name="T11" fmla="*/ 15 h 53"/>
                  <a:gd name="T12" fmla="*/ 23 w 56"/>
                  <a:gd name="T13" fmla="*/ 13 h 53"/>
                  <a:gd name="T14" fmla="*/ 18 w 56"/>
                  <a:gd name="T15" fmla="*/ 19 h 53"/>
                  <a:gd name="T16" fmla="*/ 3 w 56"/>
                  <a:gd name="T17" fmla="*/ 27 h 53"/>
                  <a:gd name="T18" fmla="*/ 0 w 56"/>
                  <a:gd name="T19" fmla="*/ 31 h 53"/>
                  <a:gd name="T20" fmla="*/ 10 w 56"/>
                  <a:gd name="T21" fmla="*/ 35 h 53"/>
                  <a:gd name="T22" fmla="*/ 5 w 56"/>
                  <a:gd name="T23" fmla="*/ 44 h 53"/>
                  <a:gd name="T24" fmla="*/ 6 w 56"/>
                  <a:gd name="T25" fmla="*/ 49 h 53"/>
                  <a:gd name="T26" fmla="*/ 10 w 56"/>
                  <a:gd name="T27" fmla="*/ 51 h 53"/>
                  <a:gd name="T28" fmla="*/ 17 w 56"/>
                  <a:gd name="T29" fmla="*/ 50 h 53"/>
                  <a:gd name="T30" fmla="*/ 18 w 56"/>
                  <a:gd name="T31" fmla="*/ 51 h 53"/>
                  <a:gd name="T32" fmla="*/ 23 w 56"/>
                  <a:gd name="T33" fmla="*/ 47 h 53"/>
                  <a:gd name="T34" fmla="*/ 31 w 56"/>
                  <a:gd name="T35" fmla="*/ 46 h 53"/>
                  <a:gd name="T36" fmla="*/ 35 w 56"/>
                  <a:gd name="T37" fmla="*/ 44 h 53"/>
                  <a:gd name="T38" fmla="*/ 28 w 56"/>
                  <a:gd name="T39" fmla="*/ 37 h 53"/>
                  <a:gd name="T40" fmla="*/ 30 w 56"/>
                  <a:gd name="T41" fmla="*/ 30 h 53"/>
                  <a:gd name="T42" fmla="*/ 44 w 56"/>
                  <a:gd name="T43" fmla="*/ 22 h 53"/>
                  <a:gd name="T44" fmla="*/ 47 w 56"/>
                  <a:gd name="T45" fmla="*/ 12 h 53"/>
                  <a:gd name="T46" fmla="*/ 56 w 56"/>
                  <a:gd name="T47" fmla="*/ 3 h 53"/>
                  <a:gd name="T48" fmla="*/ 54 w 56"/>
                  <a:gd name="T49"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54" y="3"/>
                    </a:moveTo>
                    <a:cubicBezTo>
                      <a:pt x="50" y="4"/>
                      <a:pt x="49" y="0"/>
                      <a:pt x="47" y="0"/>
                    </a:cubicBezTo>
                    <a:cubicBezTo>
                      <a:pt x="44" y="0"/>
                      <a:pt x="45" y="7"/>
                      <a:pt x="42" y="7"/>
                    </a:cubicBezTo>
                    <a:cubicBezTo>
                      <a:pt x="40" y="7"/>
                      <a:pt x="40" y="10"/>
                      <a:pt x="36" y="11"/>
                    </a:cubicBezTo>
                    <a:cubicBezTo>
                      <a:pt x="33" y="11"/>
                      <a:pt x="32" y="11"/>
                      <a:pt x="33" y="14"/>
                    </a:cubicBezTo>
                    <a:cubicBezTo>
                      <a:pt x="35" y="16"/>
                      <a:pt x="31" y="15"/>
                      <a:pt x="28" y="15"/>
                    </a:cubicBezTo>
                    <a:cubicBezTo>
                      <a:pt x="25" y="15"/>
                      <a:pt x="25" y="13"/>
                      <a:pt x="23" y="13"/>
                    </a:cubicBezTo>
                    <a:cubicBezTo>
                      <a:pt x="21" y="13"/>
                      <a:pt x="19" y="17"/>
                      <a:pt x="18" y="19"/>
                    </a:cubicBezTo>
                    <a:cubicBezTo>
                      <a:pt x="16" y="21"/>
                      <a:pt x="6" y="26"/>
                      <a:pt x="3" y="27"/>
                    </a:cubicBezTo>
                    <a:cubicBezTo>
                      <a:pt x="2" y="28"/>
                      <a:pt x="1" y="29"/>
                      <a:pt x="0" y="31"/>
                    </a:cubicBezTo>
                    <a:cubicBezTo>
                      <a:pt x="4" y="31"/>
                      <a:pt x="8" y="33"/>
                      <a:pt x="10" y="35"/>
                    </a:cubicBezTo>
                    <a:cubicBezTo>
                      <a:pt x="12" y="38"/>
                      <a:pt x="7" y="41"/>
                      <a:pt x="5" y="44"/>
                    </a:cubicBezTo>
                    <a:cubicBezTo>
                      <a:pt x="3" y="47"/>
                      <a:pt x="6" y="47"/>
                      <a:pt x="6" y="49"/>
                    </a:cubicBezTo>
                    <a:cubicBezTo>
                      <a:pt x="6" y="51"/>
                      <a:pt x="9" y="53"/>
                      <a:pt x="10" y="51"/>
                    </a:cubicBezTo>
                    <a:cubicBezTo>
                      <a:pt x="11" y="49"/>
                      <a:pt x="13" y="50"/>
                      <a:pt x="17" y="50"/>
                    </a:cubicBezTo>
                    <a:cubicBezTo>
                      <a:pt x="18" y="50"/>
                      <a:pt x="18" y="50"/>
                      <a:pt x="18" y="51"/>
                    </a:cubicBezTo>
                    <a:cubicBezTo>
                      <a:pt x="20" y="49"/>
                      <a:pt x="22" y="48"/>
                      <a:pt x="23" y="47"/>
                    </a:cubicBezTo>
                    <a:cubicBezTo>
                      <a:pt x="24" y="46"/>
                      <a:pt x="28" y="46"/>
                      <a:pt x="31" y="46"/>
                    </a:cubicBezTo>
                    <a:cubicBezTo>
                      <a:pt x="32" y="46"/>
                      <a:pt x="33" y="45"/>
                      <a:pt x="35" y="44"/>
                    </a:cubicBezTo>
                    <a:cubicBezTo>
                      <a:pt x="32" y="41"/>
                      <a:pt x="29" y="38"/>
                      <a:pt x="28" y="37"/>
                    </a:cubicBezTo>
                    <a:cubicBezTo>
                      <a:pt x="25" y="36"/>
                      <a:pt x="27" y="31"/>
                      <a:pt x="30" y="30"/>
                    </a:cubicBezTo>
                    <a:cubicBezTo>
                      <a:pt x="33" y="29"/>
                      <a:pt x="41" y="23"/>
                      <a:pt x="44" y="22"/>
                    </a:cubicBezTo>
                    <a:cubicBezTo>
                      <a:pt x="46" y="20"/>
                      <a:pt x="45" y="16"/>
                      <a:pt x="47" y="12"/>
                    </a:cubicBezTo>
                    <a:cubicBezTo>
                      <a:pt x="48" y="10"/>
                      <a:pt x="52" y="6"/>
                      <a:pt x="56" y="3"/>
                    </a:cubicBezTo>
                    <a:cubicBezTo>
                      <a:pt x="55" y="3"/>
                      <a:pt x="54" y="3"/>
                      <a:pt x="54"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60">
                <a:extLst>
                  <a:ext uri="{FF2B5EF4-FFF2-40B4-BE49-F238E27FC236}">
                    <a16:creationId xmlns:a16="http://schemas.microsoft.com/office/drawing/2014/main" id="{7C6D609B-DCC4-48CF-B71A-247DB108052A}"/>
                  </a:ext>
                </a:extLst>
              </p:cNvPr>
              <p:cNvSpPr>
                <a:spLocks/>
              </p:cNvSpPr>
              <p:nvPr/>
            </p:nvSpPr>
            <p:spPr bwMode="auto">
              <a:xfrm>
                <a:off x="6407819" y="3505096"/>
                <a:ext cx="143039" cy="81557"/>
              </a:xfrm>
              <a:custGeom>
                <a:avLst/>
                <a:gdLst>
                  <a:gd name="T0" fmla="*/ 61 w 62"/>
                  <a:gd name="T1" fmla="*/ 22 h 35"/>
                  <a:gd name="T2" fmla="*/ 59 w 62"/>
                  <a:gd name="T3" fmla="*/ 22 h 35"/>
                  <a:gd name="T4" fmla="*/ 48 w 62"/>
                  <a:gd name="T5" fmla="*/ 20 h 35"/>
                  <a:gd name="T6" fmla="*/ 33 w 62"/>
                  <a:gd name="T7" fmla="*/ 14 h 35"/>
                  <a:gd name="T8" fmla="*/ 17 w 62"/>
                  <a:gd name="T9" fmla="*/ 2 h 35"/>
                  <a:gd name="T10" fmla="*/ 10 w 62"/>
                  <a:gd name="T11" fmla="*/ 1 h 35"/>
                  <a:gd name="T12" fmla="*/ 5 w 62"/>
                  <a:gd name="T13" fmla="*/ 2 h 35"/>
                  <a:gd name="T14" fmla="*/ 2 w 62"/>
                  <a:gd name="T15" fmla="*/ 7 h 35"/>
                  <a:gd name="T16" fmla="*/ 0 w 62"/>
                  <a:gd name="T17" fmla="*/ 13 h 35"/>
                  <a:gd name="T18" fmla="*/ 4 w 62"/>
                  <a:gd name="T19" fmla="*/ 16 h 35"/>
                  <a:gd name="T20" fmla="*/ 11 w 62"/>
                  <a:gd name="T21" fmla="*/ 19 h 35"/>
                  <a:gd name="T22" fmla="*/ 17 w 62"/>
                  <a:gd name="T23" fmla="*/ 23 h 35"/>
                  <a:gd name="T24" fmla="*/ 23 w 62"/>
                  <a:gd name="T25" fmla="*/ 26 h 35"/>
                  <a:gd name="T26" fmla="*/ 31 w 62"/>
                  <a:gd name="T27" fmla="*/ 25 h 35"/>
                  <a:gd name="T28" fmla="*/ 36 w 62"/>
                  <a:gd name="T29" fmla="*/ 30 h 35"/>
                  <a:gd name="T30" fmla="*/ 46 w 62"/>
                  <a:gd name="T31" fmla="*/ 34 h 35"/>
                  <a:gd name="T32" fmla="*/ 60 w 62"/>
                  <a:gd name="T33" fmla="*/ 32 h 35"/>
                  <a:gd name="T34" fmla="*/ 60 w 62"/>
                  <a:gd name="T35" fmla="*/ 24 h 35"/>
                  <a:gd name="T36" fmla="*/ 61 w 62"/>
                  <a:gd name="T3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35">
                    <a:moveTo>
                      <a:pt x="61" y="22"/>
                    </a:moveTo>
                    <a:cubicBezTo>
                      <a:pt x="60" y="22"/>
                      <a:pt x="60" y="22"/>
                      <a:pt x="59" y="22"/>
                    </a:cubicBezTo>
                    <a:cubicBezTo>
                      <a:pt x="54" y="22"/>
                      <a:pt x="51" y="20"/>
                      <a:pt x="48" y="20"/>
                    </a:cubicBezTo>
                    <a:cubicBezTo>
                      <a:pt x="45" y="21"/>
                      <a:pt x="37" y="17"/>
                      <a:pt x="33" y="14"/>
                    </a:cubicBezTo>
                    <a:cubicBezTo>
                      <a:pt x="29" y="11"/>
                      <a:pt x="19" y="5"/>
                      <a:pt x="17" y="2"/>
                    </a:cubicBezTo>
                    <a:cubicBezTo>
                      <a:pt x="14" y="0"/>
                      <a:pt x="10" y="0"/>
                      <a:pt x="10" y="1"/>
                    </a:cubicBezTo>
                    <a:cubicBezTo>
                      <a:pt x="10" y="2"/>
                      <a:pt x="8" y="2"/>
                      <a:pt x="5" y="2"/>
                    </a:cubicBezTo>
                    <a:cubicBezTo>
                      <a:pt x="4" y="4"/>
                      <a:pt x="2" y="5"/>
                      <a:pt x="2" y="7"/>
                    </a:cubicBezTo>
                    <a:cubicBezTo>
                      <a:pt x="2" y="9"/>
                      <a:pt x="0" y="11"/>
                      <a:pt x="0" y="13"/>
                    </a:cubicBezTo>
                    <a:cubicBezTo>
                      <a:pt x="0" y="15"/>
                      <a:pt x="3" y="15"/>
                      <a:pt x="4" y="16"/>
                    </a:cubicBezTo>
                    <a:cubicBezTo>
                      <a:pt x="5" y="17"/>
                      <a:pt x="10" y="18"/>
                      <a:pt x="11" y="19"/>
                    </a:cubicBezTo>
                    <a:cubicBezTo>
                      <a:pt x="11" y="21"/>
                      <a:pt x="15" y="22"/>
                      <a:pt x="17" y="23"/>
                    </a:cubicBezTo>
                    <a:cubicBezTo>
                      <a:pt x="19" y="23"/>
                      <a:pt x="22" y="25"/>
                      <a:pt x="23" y="26"/>
                    </a:cubicBezTo>
                    <a:cubicBezTo>
                      <a:pt x="25" y="27"/>
                      <a:pt x="29" y="25"/>
                      <a:pt x="31" y="25"/>
                    </a:cubicBezTo>
                    <a:cubicBezTo>
                      <a:pt x="33" y="25"/>
                      <a:pt x="35" y="28"/>
                      <a:pt x="36" y="30"/>
                    </a:cubicBezTo>
                    <a:cubicBezTo>
                      <a:pt x="36" y="31"/>
                      <a:pt x="44" y="32"/>
                      <a:pt x="46" y="34"/>
                    </a:cubicBezTo>
                    <a:cubicBezTo>
                      <a:pt x="48" y="35"/>
                      <a:pt x="58" y="34"/>
                      <a:pt x="60" y="32"/>
                    </a:cubicBezTo>
                    <a:cubicBezTo>
                      <a:pt x="62" y="31"/>
                      <a:pt x="60" y="27"/>
                      <a:pt x="60" y="24"/>
                    </a:cubicBezTo>
                    <a:cubicBezTo>
                      <a:pt x="60" y="23"/>
                      <a:pt x="60" y="23"/>
                      <a:pt x="61"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61">
                <a:extLst>
                  <a:ext uri="{FF2B5EF4-FFF2-40B4-BE49-F238E27FC236}">
                    <a16:creationId xmlns:a16="http://schemas.microsoft.com/office/drawing/2014/main" id="{CCF8698C-9111-440A-9B10-E709585977B5}"/>
                  </a:ext>
                </a:extLst>
              </p:cNvPr>
              <p:cNvSpPr>
                <a:spLocks/>
              </p:cNvSpPr>
              <p:nvPr/>
            </p:nvSpPr>
            <p:spPr bwMode="auto">
              <a:xfrm>
                <a:off x="6614849" y="3542738"/>
                <a:ext cx="159350" cy="350068"/>
              </a:xfrm>
              <a:custGeom>
                <a:avLst/>
                <a:gdLst>
                  <a:gd name="T0" fmla="*/ 55 w 69"/>
                  <a:gd name="T1" fmla="*/ 138 h 152"/>
                  <a:gd name="T2" fmla="*/ 53 w 69"/>
                  <a:gd name="T3" fmla="*/ 132 h 152"/>
                  <a:gd name="T4" fmla="*/ 50 w 69"/>
                  <a:gd name="T5" fmla="*/ 122 h 152"/>
                  <a:gd name="T6" fmla="*/ 47 w 69"/>
                  <a:gd name="T7" fmla="*/ 114 h 152"/>
                  <a:gd name="T8" fmla="*/ 48 w 69"/>
                  <a:gd name="T9" fmla="*/ 108 h 152"/>
                  <a:gd name="T10" fmla="*/ 48 w 69"/>
                  <a:gd name="T11" fmla="*/ 104 h 152"/>
                  <a:gd name="T12" fmla="*/ 47 w 69"/>
                  <a:gd name="T13" fmla="*/ 99 h 152"/>
                  <a:gd name="T14" fmla="*/ 41 w 69"/>
                  <a:gd name="T15" fmla="*/ 91 h 152"/>
                  <a:gd name="T16" fmla="*/ 42 w 69"/>
                  <a:gd name="T17" fmla="*/ 79 h 152"/>
                  <a:gd name="T18" fmla="*/ 47 w 69"/>
                  <a:gd name="T19" fmla="*/ 76 h 152"/>
                  <a:gd name="T20" fmla="*/ 53 w 69"/>
                  <a:gd name="T21" fmla="*/ 74 h 152"/>
                  <a:gd name="T22" fmla="*/ 60 w 69"/>
                  <a:gd name="T23" fmla="*/ 70 h 152"/>
                  <a:gd name="T24" fmla="*/ 64 w 69"/>
                  <a:gd name="T25" fmla="*/ 67 h 152"/>
                  <a:gd name="T26" fmla="*/ 68 w 69"/>
                  <a:gd name="T27" fmla="*/ 60 h 152"/>
                  <a:gd name="T28" fmla="*/ 69 w 69"/>
                  <a:gd name="T29" fmla="*/ 60 h 152"/>
                  <a:gd name="T30" fmla="*/ 65 w 69"/>
                  <a:gd name="T31" fmla="*/ 61 h 152"/>
                  <a:gd name="T32" fmla="*/ 60 w 69"/>
                  <a:gd name="T33" fmla="*/ 58 h 152"/>
                  <a:gd name="T34" fmla="*/ 55 w 69"/>
                  <a:gd name="T35" fmla="*/ 56 h 152"/>
                  <a:gd name="T36" fmla="*/ 55 w 69"/>
                  <a:gd name="T37" fmla="*/ 51 h 152"/>
                  <a:gd name="T38" fmla="*/ 52 w 69"/>
                  <a:gd name="T39" fmla="*/ 47 h 152"/>
                  <a:gd name="T40" fmla="*/ 50 w 69"/>
                  <a:gd name="T41" fmla="*/ 40 h 152"/>
                  <a:gd name="T42" fmla="*/ 43 w 69"/>
                  <a:gd name="T43" fmla="*/ 39 h 152"/>
                  <a:gd name="T44" fmla="*/ 41 w 69"/>
                  <a:gd name="T45" fmla="*/ 35 h 152"/>
                  <a:gd name="T46" fmla="*/ 48 w 69"/>
                  <a:gd name="T47" fmla="*/ 24 h 152"/>
                  <a:gd name="T48" fmla="*/ 50 w 69"/>
                  <a:gd name="T49" fmla="*/ 12 h 152"/>
                  <a:gd name="T50" fmla="*/ 47 w 69"/>
                  <a:gd name="T51" fmla="*/ 8 h 152"/>
                  <a:gd name="T52" fmla="*/ 45 w 69"/>
                  <a:gd name="T53" fmla="*/ 4 h 152"/>
                  <a:gd name="T54" fmla="*/ 39 w 69"/>
                  <a:gd name="T55" fmla="*/ 1 h 152"/>
                  <a:gd name="T56" fmla="*/ 38 w 69"/>
                  <a:gd name="T57" fmla="*/ 2 h 152"/>
                  <a:gd name="T58" fmla="*/ 38 w 69"/>
                  <a:gd name="T59" fmla="*/ 2 h 152"/>
                  <a:gd name="T60" fmla="*/ 36 w 69"/>
                  <a:gd name="T61" fmla="*/ 6 h 152"/>
                  <a:gd name="T62" fmla="*/ 37 w 69"/>
                  <a:gd name="T63" fmla="*/ 11 h 152"/>
                  <a:gd name="T64" fmla="*/ 33 w 69"/>
                  <a:gd name="T65" fmla="*/ 11 h 152"/>
                  <a:gd name="T66" fmla="*/ 27 w 69"/>
                  <a:gd name="T67" fmla="*/ 14 h 152"/>
                  <a:gd name="T68" fmla="*/ 21 w 69"/>
                  <a:gd name="T69" fmla="*/ 21 h 152"/>
                  <a:gd name="T70" fmla="*/ 19 w 69"/>
                  <a:gd name="T71" fmla="*/ 30 h 152"/>
                  <a:gd name="T72" fmla="*/ 16 w 69"/>
                  <a:gd name="T73" fmla="*/ 40 h 152"/>
                  <a:gd name="T74" fmla="*/ 10 w 69"/>
                  <a:gd name="T75" fmla="*/ 40 h 152"/>
                  <a:gd name="T76" fmla="*/ 8 w 69"/>
                  <a:gd name="T77" fmla="*/ 48 h 152"/>
                  <a:gd name="T78" fmla="*/ 6 w 69"/>
                  <a:gd name="T79" fmla="*/ 56 h 152"/>
                  <a:gd name="T80" fmla="*/ 3 w 69"/>
                  <a:gd name="T81" fmla="*/ 62 h 152"/>
                  <a:gd name="T82" fmla="*/ 0 w 69"/>
                  <a:gd name="T83" fmla="*/ 65 h 152"/>
                  <a:gd name="T84" fmla="*/ 7 w 69"/>
                  <a:gd name="T85" fmla="*/ 73 h 152"/>
                  <a:gd name="T86" fmla="*/ 16 w 69"/>
                  <a:gd name="T87" fmla="*/ 89 h 152"/>
                  <a:gd name="T88" fmla="*/ 15 w 69"/>
                  <a:gd name="T89" fmla="*/ 102 h 152"/>
                  <a:gd name="T90" fmla="*/ 19 w 69"/>
                  <a:gd name="T91" fmla="*/ 106 h 152"/>
                  <a:gd name="T92" fmla="*/ 26 w 69"/>
                  <a:gd name="T93" fmla="*/ 105 h 152"/>
                  <a:gd name="T94" fmla="*/ 33 w 69"/>
                  <a:gd name="T95" fmla="*/ 97 h 152"/>
                  <a:gd name="T96" fmla="*/ 37 w 69"/>
                  <a:gd name="T97" fmla="*/ 101 h 152"/>
                  <a:gd name="T98" fmla="*/ 41 w 69"/>
                  <a:gd name="T99" fmla="*/ 109 h 152"/>
                  <a:gd name="T100" fmla="*/ 45 w 69"/>
                  <a:gd name="T101" fmla="*/ 127 h 152"/>
                  <a:gd name="T102" fmla="*/ 48 w 69"/>
                  <a:gd name="T103" fmla="*/ 140 h 152"/>
                  <a:gd name="T104" fmla="*/ 49 w 69"/>
                  <a:gd name="T105" fmla="*/ 149 h 152"/>
                  <a:gd name="T106" fmla="*/ 48 w 69"/>
                  <a:gd name="T107" fmla="*/ 151 h 152"/>
                  <a:gd name="T108" fmla="*/ 55 w 69"/>
                  <a:gd name="T109"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152">
                    <a:moveTo>
                      <a:pt x="55" y="138"/>
                    </a:moveTo>
                    <a:cubicBezTo>
                      <a:pt x="55" y="135"/>
                      <a:pt x="53" y="135"/>
                      <a:pt x="53" y="132"/>
                    </a:cubicBezTo>
                    <a:cubicBezTo>
                      <a:pt x="53" y="129"/>
                      <a:pt x="53" y="125"/>
                      <a:pt x="50" y="122"/>
                    </a:cubicBezTo>
                    <a:cubicBezTo>
                      <a:pt x="46" y="119"/>
                      <a:pt x="45" y="115"/>
                      <a:pt x="47" y="114"/>
                    </a:cubicBezTo>
                    <a:cubicBezTo>
                      <a:pt x="49" y="112"/>
                      <a:pt x="47" y="108"/>
                      <a:pt x="48" y="108"/>
                    </a:cubicBezTo>
                    <a:cubicBezTo>
                      <a:pt x="49" y="108"/>
                      <a:pt x="50" y="105"/>
                      <a:pt x="48" y="104"/>
                    </a:cubicBezTo>
                    <a:cubicBezTo>
                      <a:pt x="46" y="103"/>
                      <a:pt x="48" y="99"/>
                      <a:pt x="47" y="99"/>
                    </a:cubicBezTo>
                    <a:cubicBezTo>
                      <a:pt x="45" y="98"/>
                      <a:pt x="41" y="93"/>
                      <a:pt x="41" y="91"/>
                    </a:cubicBezTo>
                    <a:cubicBezTo>
                      <a:pt x="41" y="90"/>
                      <a:pt x="42" y="81"/>
                      <a:pt x="42" y="79"/>
                    </a:cubicBezTo>
                    <a:cubicBezTo>
                      <a:pt x="43" y="76"/>
                      <a:pt x="46" y="76"/>
                      <a:pt x="47" y="76"/>
                    </a:cubicBezTo>
                    <a:cubicBezTo>
                      <a:pt x="48" y="76"/>
                      <a:pt x="52" y="76"/>
                      <a:pt x="53" y="74"/>
                    </a:cubicBezTo>
                    <a:cubicBezTo>
                      <a:pt x="54" y="72"/>
                      <a:pt x="59" y="72"/>
                      <a:pt x="60" y="70"/>
                    </a:cubicBezTo>
                    <a:cubicBezTo>
                      <a:pt x="61" y="68"/>
                      <a:pt x="64" y="68"/>
                      <a:pt x="64" y="67"/>
                    </a:cubicBezTo>
                    <a:cubicBezTo>
                      <a:pt x="64" y="65"/>
                      <a:pt x="68" y="60"/>
                      <a:pt x="68" y="60"/>
                    </a:cubicBezTo>
                    <a:cubicBezTo>
                      <a:pt x="68" y="60"/>
                      <a:pt x="68" y="60"/>
                      <a:pt x="69" y="60"/>
                    </a:cubicBezTo>
                    <a:cubicBezTo>
                      <a:pt x="68" y="59"/>
                      <a:pt x="67" y="60"/>
                      <a:pt x="65" y="61"/>
                    </a:cubicBezTo>
                    <a:cubicBezTo>
                      <a:pt x="61" y="62"/>
                      <a:pt x="60" y="60"/>
                      <a:pt x="60" y="58"/>
                    </a:cubicBezTo>
                    <a:cubicBezTo>
                      <a:pt x="60" y="56"/>
                      <a:pt x="57" y="56"/>
                      <a:pt x="55" y="56"/>
                    </a:cubicBezTo>
                    <a:cubicBezTo>
                      <a:pt x="54" y="56"/>
                      <a:pt x="55" y="53"/>
                      <a:pt x="55" y="51"/>
                    </a:cubicBezTo>
                    <a:cubicBezTo>
                      <a:pt x="56" y="48"/>
                      <a:pt x="55" y="47"/>
                      <a:pt x="52" y="47"/>
                    </a:cubicBezTo>
                    <a:cubicBezTo>
                      <a:pt x="50" y="47"/>
                      <a:pt x="49" y="42"/>
                      <a:pt x="50" y="40"/>
                    </a:cubicBezTo>
                    <a:cubicBezTo>
                      <a:pt x="51" y="39"/>
                      <a:pt x="45" y="38"/>
                      <a:pt x="43" y="39"/>
                    </a:cubicBezTo>
                    <a:cubicBezTo>
                      <a:pt x="40" y="40"/>
                      <a:pt x="42" y="37"/>
                      <a:pt x="41" y="35"/>
                    </a:cubicBezTo>
                    <a:cubicBezTo>
                      <a:pt x="40" y="33"/>
                      <a:pt x="44" y="27"/>
                      <a:pt x="48" y="24"/>
                    </a:cubicBezTo>
                    <a:cubicBezTo>
                      <a:pt x="51" y="20"/>
                      <a:pt x="50" y="16"/>
                      <a:pt x="50" y="12"/>
                    </a:cubicBezTo>
                    <a:cubicBezTo>
                      <a:pt x="50" y="8"/>
                      <a:pt x="48" y="8"/>
                      <a:pt x="47" y="8"/>
                    </a:cubicBezTo>
                    <a:cubicBezTo>
                      <a:pt x="45" y="8"/>
                      <a:pt x="45" y="6"/>
                      <a:pt x="45" y="4"/>
                    </a:cubicBezTo>
                    <a:cubicBezTo>
                      <a:pt x="45" y="1"/>
                      <a:pt x="41" y="0"/>
                      <a:pt x="39" y="1"/>
                    </a:cubicBezTo>
                    <a:cubicBezTo>
                      <a:pt x="39" y="1"/>
                      <a:pt x="39" y="2"/>
                      <a:pt x="38" y="2"/>
                    </a:cubicBezTo>
                    <a:cubicBezTo>
                      <a:pt x="38" y="2"/>
                      <a:pt x="38" y="2"/>
                      <a:pt x="38" y="2"/>
                    </a:cubicBezTo>
                    <a:cubicBezTo>
                      <a:pt x="38" y="2"/>
                      <a:pt x="38" y="5"/>
                      <a:pt x="36" y="6"/>
                    </a:cubicBezTo>
                    <a:cubicBezTo>
                      <a:pt x="35" y="7"/>
                      <a:pt x="35" y="8"/>
                      <a:pt x="37" y="11"/>
                    </a:cubicBezTo>
                    <a:cubicBezTo>
                      <a:pt x="39" y="14"/>
                      <a:pt x="34" y="13"/>
                      <a:pt x="33" y="11"/>
                    </a:cubicBezTo>
                    <a:cubicBezTo>
                      <a:pt x="33" y="10"/>
                      <a:pt x="29" y="12"/>
                      <a:pt x="27" y="14"/>
                    </a:cubicBezTo>
                    <a:cubicBezTo>
                      <a:pt x="25" y="16"/>
                      <a:pt x="21" y="17"/>
                      <a:pt x="21" y="21"/>
                    </a:cubicBezTo>
                    <a:cubicBezTo>
                      <a:pt x="21" y="24"/>
                      <a:pt x="19" y="28"/>
                      <a:pt x="19" y="30"/>
                    </a:cubicBezTo>
                    <a:cubicBezTo>
                      <a:pt x="20" y="33"/>
                      <a:pt x="16" y="39"/>
                      <a:pt x="16" y="40"/>
                    </a:cubicBezTo>
                    <a:cubicBezTo>
                      <a:pt x="17" y="42"/>
                      <a:pt x="11" y="40"/>
                      <a:pt x="10" y="40"/>
                    </a:cubicBezTo>
                    <a:cubicBezTo>
                      <a:pt x="9" y="40"/>
                      <a:pt x="10" y="46"/>
                      <a:pt x="8" y="48"/>
                    </a:cubicBezTo>
                    <a:cubicBezTo>
                      <a:pt x="7" y="50"/>
                      <a:pt x="8" y="56"/>
                      <a:pt x="6" y="56"/>
                    </a:cubicBezTo>
                    <a:cubicBezTo>
                      <a:pt x="4" y="56"/>
                      <a:pt x="3" y="62"/>
                      <a:pt x="3" y="62"/>
                    </a:cubicBezTo>
                    <a:cubicBezTo>
                      <a:pt x="3" y="62"/>
                      <a:pt x="1" y="63"/>
                      <a:pt x="0" y="65"/>
                    </a:cubicBezTo>
                    <a:cubicBezTo>
                      <a:pt x="1" y="68"/>
                      <a:pt x="4" y="71"/>
                      <a:pt x="7" y="73"/>
                    </a:cubicBezTo>
                    <a:cubicBezTo>
                      <a:pt x="12" y="75"/>
                      <a:pt x="15" y="84"/>
                      <a:pt x="16" y="89"/>
                    </a:cubicBezTo>
                    <a:cubicBezTo>
                      <a:pt x="18" y="94"/>
                      <a:pt x="17" y="99"/>
                      <a:pt x="15" y="102"/>
                    </a:cubicBezTo>
                    <a:cubicBezTo>
                      <a:pt x="14" y="105"/>
                      <a:pt x="16" y="105"/>
                      <a:pt x="19" y="106"/>
                    </a:cubicBezTo>
                    <a:cubicBezTo>
                      <a:pt x="21" y="108"/>
                      <a:pt x="24" y="108"/>
                      <a:pt x="26" y="105"/>
                    </a:cubicBezTo>
                    <a:cubicBezTo>
                      <a:pt x="28" y="103"/>
                      <a:pt x="33" y="101"/>
                      <a:pt x="33" y="97"/>
                    </a:cubicBezTo>
                    <a:cubicBezTo>
                      <a:pt x="34" y="94"/>
                      <a:pt x="36" y="99"/>
                      <a:pt x="37" y="101"/>
                    </a:cubicBezTo>
                    <a:cubicBezTo>
                      <a:pt x="39" y="102"/>
                      <a:pt x="40" y="105"/>
                      <a:pt x="41" y="109"/>
                    </a:cubicBezTo>
                    <a:cubicBezTo>
                      <a:pt x="41" y="114"/>
                      <a:pt x="41" y="124"/>
                      <a:pt x="45" y="127"/>
                    </a:cubicBezTo>
                    <a:cubicBezTo>
                      <a:pt x="48" y="130"/>
                      <a:pt x="49" y="137"/>
                      <a:pt x="48" y="140"/>
                    </a:cubicBezTo>
                    <a:cubicBezTo>
                      <a:pt x="47" y="142"/>
                      <a:pt x="50" y="146"/>
                      <a:pt x="49" y="149"/>
                    </a:cubicBezTo>
                    <a:cubicBezTo>
                      <a:pt x="49" y="150"/>
                      <a:pt x="49" y="150"/>
                      <a:pt x="48" y="151"/>
                    </a:cubicBezTo>
                    <a:cubicBezTo>
                      <a:pt x="52" y="152"/>
                      <a:pt x="55" y="138"/>
                      <a:pt x="55" y="13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62">
                <a:extLst>
                  <a:ext uri="{FF2B5EF4-FFF2-40B4-BE49-F238E27FC236}">
                    <a16:creationId xmlns:a16="http://schemas.microsoft.com/office/drawing/2014/main" id="{7678E276-C32B-4902-BB3C-706A4D640A3F}"/>
                  </a:ext>
                </a:extLst>
              </p:cNvPr>
              <p:cNvSpPr>
                <a:spLocks/>
              </p:cNvSpPr>
              <p:nvPr/>
            </p:nvSpPr>
            <p:spPr bwMode="auto">
              <a:xfrm>
                <a:off x="6559641" y="3546502"/>
                <a:ext cx="57717" cy="35132"/>
              </a:xfrm>
              <a:custGeom>
                <a:avLst/>
                <a:gdLst>
                  <a:gd name="T0" fmla="*/ 24 w 25"/>
                  <a:gd name="T1" fmla="*/ 5 h 15"/>
                  <a:gd name="T2" fmla="*/ 15 w 25"/>
                  <a:gd name="T3" fmla="*/ 3 h 15"/>
                  <a:gd name="T4" fmla="*/ 8 w 25"/>
                  <a:gd name="T5" fmla="*/ 2 h 15"/>
                  <a:gd name="T6" fmla="*/ 2 w 25"/>
                  <a:gd name="T7" fmla="*/ 7 h 15"/>
                  <a:gd name="T8" fmla="*/ 0 w 25"/>
                  <a:gd name="T9" fmla="*/ 10 h 15"/>
                  <a:gd name="T10" fmla="*/ 3 w 25"/>
                  <a:gd name="T11" fmla="*/ 12 h 15"/>
                  <a:gd name="T12" fmla="*/ 8 w 25"/>
                  <a:gd name="T13" fmla="*/ 13 h 15"/>
                  <a:gd name="T14" fmla="*/ 16 w 25"/>
                  <a:gd name="T15" fmla="*/ 14 h 15"/>
                  <a:gd name="T16" fmla="*/ 23 w 25"/>
                  <a:gd name="T17" fmla="*/ 13 h 15"/>
                  <a:gd name="T18" fmla="*/ 23 w 25"/>
                  <a:gd name="T19" fmla="*/ 6 h 15"/>
                  <a:gd name="T20" fmla="*/ 24 w 25"/>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5">
                    <a:moveTo>
                      <a:pt x="24" y="5"/>
                    </a:moveTo>
                    <a:cubicBezTo>
                      <a:pt x="19" y="1"/>
                      <a:pt x="18" y="4"/>
                      <a:pt x="15" y="3"/>
                    </a:cubicBezTo>
                    <a:cubicBezTo>
                      <a:pt x="11" y="1"/>
                      <a:pt x="10" y="0"/>
                      <a:pt x="8" y="2"/>
                    </a:cubicBezTo>
                    <a:cubicBezTo>
                      <a:pt x="6" y="3"/>
                      <a:pt x="4" y="3"/>
                      <a:pt x="2" y="7"/>
                    </a:cubicBezTo>
                    <a:cubicBezTo>
                      <a:pt x="2" y="8"/>
                      <a:pt x="1" y="9"/>
                      <a:pt x="0" y="10"/>
                    </a:cubicBezTo>
                    <a:cubicBezTo>
                      <a:pt x="1" y="11"/>
                      <a:pt x="2" y="12"/>
                      <a:pt x="3" y="12"/>
                    </a:cubicBezTo>
                    <a:cubicBezTo>
                      <a:pt x="4" y="12"/>
                      <a:pt x="5" y="14"/>
                      <a:pt x="8" y="13"/>
                    </a:cubicBezTo>
                    <a:cubicBezTo>
                      <a:pt x="10" y="13"/>
                      <a:pt x="12" y="15"/>
                      <a:pt x="16" y="14"/>
                    </a:cubicBezTo>
                    <a:cubicBezTo>
                      <a:pt x="19" y="13"/>
                      <a:pt x="22" y="15"/>
                      <a:pt x="23" y="13"/>
                    </a:cubicBezTo>
                    <a:cubicBezTo>
                      <a:pt x="25" y="11"/>
                      <a:pt x="23" y="6"/>
                      <a:pt x="23" y="6"/>
                    </a:cubicBezTo>
                    <a:cubicBezTo>
                      <a:pt x="23" y="6"/>
                      <a:pt x="23" y="6"/>
                      <a:pt x="24"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63">
                <a:extLst>
                  <a:ext uri="{FF2B5EF4-FFF2-40B4-BE49-F238E27FC236}">
                    <a16:creationId xmlns:a16="http://schemas.microsoft.com/office/drawing/2014/main" id="{5AFF8436-0D27-47C6-8A60-72E9E02279E5}"/>
                  </a:ext>
                </a:extLst>
              </p:cNvPr>
              <p:cNvSpPr>
                <a:spLocks/>
              </p:cNvSpPr>
              <p:nvPr/>
            </p:nvSpPr>
            <p:spPr bwMode="auto">
              <a:xfrm>
                <a:off x="6791766" y="3645625"/>
                <a:ext cx="139275" cy="283568"/>
              </a:xfrm>
              <a:custGeom>
                <a:avLst/>
                <a:gdLst>
                  <a:gd name="T0" fmla="*/ 44 w 60"/>
                  <a:gd name="T1" fmla="*/ 15 h 123"/>
                  <a:gd name="T2" fmla="*/ 36 w 60"/>
                  <a:gd name="T3" fmla="*/ 9 h 123"/>
                  <a:gd name="T4" fmla="*/ 34 w 60"/>
                  <a:gd name="T5" fmla="*/ 4 h 123"/>
                  <a:gd name="T6" fmla="*/ 27 w 60"/>
                  <a:gd name="T7" fmla="*/ 1 h 123"/>
                  <a:gd name="T8" fmla="*/ 21 w 60"/>
                  <a:gd name="T9" fmla="*/ 5 h 123"/>
                  <a:gd name="T10" fmla="*/ 16 w 60"/>
                  <a:gd name="T11" fmla="*/ 6 h 123"/>
                  <a:gd name="T12" fmla="*/ 9 w 60"/>
                  <a:gd name="T13" fmla="*/ 6 h 123"/>
                  <a:gd name="T14" fmla="*/ 2 w 60"/>
                  <a:gd name="T15" fmla="*/ 6 h 123"/>
                  <a:gd name="T16" fmla="*/ 0 w 60"/>
                  <a:gd name="T17" fmla="*/ 8 h 123"/>
                  <a:gd name="T18" fmla="*/ 3 w 60"/>
                  <a:gd name="T19" fmla="*/ 12 h 123"/>
                  <a:gd name="T20" fmla="*/ 7 w 60"/>
                  <a:gd name="T21" fmla="*/ 18 h 123"/>
                  <a:gd name="T22" fmla="*/ 14 w 60"/>
                  <a:gd name="T23" fmla="*/ 22 h 123"/>
                  <a:gd name="T24" fmla="*/ 20 w 60"/>
                  <a:gd name="T25" fmla="*/ 23 h 123"/>
                  <a:gd name="T26" fmla="*/ 22 w 60"/>
                  <a:gd name="T27" fmla="*/ 30 h 123"/>
                  <a:gd name="T28" fmla="*/ 16 w 60"/>
                  <a:gd name="T29" fmla="*/ 33 h 123"/>
                  <a:gd name="T30" fmla="*/ 25 w 60"/>
                  <a:gd name="T31" fmla="*/ 41 h 123"/>
                  <a:gd name="T32" fmla="*/ 29 w 60"/>
                  <a:gd name="T33" fmla="*/ 48 h 123"/>
                  <a:gd name="T34" fmla="*/ 35 w 60"/>
                  <a:gd name="T35" fmla="*/ 57 h 123"/>
                  <a:gd name="T36" fmla="*/ 42 w 60"/>
                  <a:gd name="T37" fmla="*/ 63 h 123"/>
                  <a:gd name="T38" fmla="*/ 43 w 60"/>
                  <a:gd name="T39" fmla="*/ 71 h 123"/>
                  <a:gd name="T40" fmla="*/ 46 w 60"/>
                  <a:gd name="T41" fmla="*/ 84 h 123"/>
                  <a:gd name="T42" fmla="*/ 40 w 60"/>
                  <a:gd name="T43" fmla="*/ 93 h 123"/>
                  <a:gd name="T44" fmla="*/ 33 w 60"/>
                  <a:gd name="T45" fmla="*/ 98 h 123"/>
                  <a:gd name="T46" fmla="*/ 33 w 60"/>
                  <a:gd name="T47" fmla="*/ 105 h 123"/>
                  <a:gd name="T48" fmla="*/ 24 w 60"/>
                  <a:gd name="T49" fmla="*/ 105 h 123"/>
                  <a:gd name="T50" fmla="*/ 19 w 60"/>
                  <a:gd name="T51" fmla="*/ 109 h 123"/>
                  <a:gd name="T52" fmla="*/ 23 w 60"/>
                  <a:gd name="T53" fmla="*/ 112 h 123"/>
                  <a:gd name="T54" fmla="*/ 20 w 60"/>
                  <a:gd name="T55" fmla="*/ 119 h 123"/>
                  <a:gd name="T56" fmla="*/ 24 w 60"/>
                  <a:gd name="T57" fmla="*/ 122 h 123"/>
                  <a:gd name="T58" fmla="*/ 32 w 60"/>
                  <a:gd name="T59" fmla="*/ 116 h 123"/>
                  <a:gd name="T60" fmla="*/ 34 w 60"/>
                  <a:gd name="T61" fmla="*/ 113 h 123"/>
                  <a:gd name="T62" fmla="*/ 36 w 60"/>
                  <a:gd name="T63" fmla="*/ 109 h 123"/>
                  <a:gd name="T64" fmla="*/ 41 w 60"/>
                  <a:gd name="T65" fmla="*/ 108 h 123"/>
                  <a:gd name="T66" fmla="*/ 52 w 60"/>
                  <a:gd name="T67" fmla="*/ 103 h 123"/>
                  <a:gd name="T68" fmla="*/ 58 w 60"/>
                  <a:gd name="T69" fmla="*/ 92 h 123"/>
                  <a:gd name="T70" fmla="*/ 56 w 60"/>
                  <a:gd name="T71" fmla="*/ 73 h 123"/>
                  <a:gd name="T72" fmla="*/ 49 w 60"/>
                  <a:gd name="T73" fmla="*/ 61 h 123"/>
                  <a:gd name="T74" fmla="*/ 36 w 60"/>
                  <a:gd name="T75" fmla="*/ 50 h 123"/>
                  <a:gd name="T76" fmla="*/ 32 w 60"/>
                  <a:gd name="T77" fmla="*/ 44 h 123"/>
                  <a:gd name="T78" fmla="*/ 30 w 60"/>
                  <a:gd name="T79" fmla="*/ 33 h 123"/>
                  <a:gd name="T80" fmla="*/ 36 w 60"/>
                  <a:gd name="T81" fmla="*/ 26 h 123"/>
                  <a:gd name="T82" fmla="*/ 39 w 60"/>
                  <a:gd name="T83" fmla="*/ 21 h 123"/>
                  <a:gd name="T84" fmla="*/ 45 w 60"/>
                  <a:gd name="T85" fmla="*/ 17 h 123"/>
                  <a:gd name="T86" fmla="*/ 46 w 60"/>
                  <a:gd name="T87" fmla="*/ 16 h 123"/>
                  <a:gd name="T88" fmla="*/ 44 w 60"/>
                  <a:gd name="T89" fmla="*/ 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123">
                    <a:moveTo>
                      <a:pt x="44" y="15"/>
                    </a:moveTo>
                    <a:cubicBezTo>
                      <a:pt x="42" y="15"/>
                      <a:pt x="36" y="10"/>
                      <a:pt x="36" y="9"/>
                    </a:cubicBezTo>
                    <a:cubicBezTo>
                      <a:pt x="36" y="7"/>
                      <a:pt x="39" y="5"/>
                      <a:pt x="34" y="4"/>
                    </a:cubicBezTo>
                    <a:cubicBezTo>
                      <a:pt x="29" y="3"/>
                      <a:pt x="28" y="2"/>
                      <a:pt x="27" y="1"/>
                    </a:cubicBezTo>
                    <a:cubicBezTo>
                      <a:pt x="26" y="0"/>
                      <a:pt x="22" y="3"/>
                      <a:pt x="21" y="5"/>
                    </a:cubicBezTo>
                    <a:cubicBezTo>
                      <a:pt x="20" y="7"/>
                      <a:pt x="18" y="4"/>
                      <a:pt x="16" y="6"/>
                    </a:cubicBezTo>
                    <a:cubicBezTo>
                      <a:pt x="13" y="7"/>
                      <a:pt x="10" y="3"/>
                      <a:pt x="9" y="6"/>
                    </a:cubicBezTo>
                    <a:cubicBezTo>
                      <a:pt x="7" y="8"/>
                      <a:pt x="4" y="4"/>
                      <a:pt x="2" y="6"/>
                    </a:cubicBezTo>
                    <a:cubicBezTo>
                      <a:pt x="2" y="7"/>
                      <a:pt x="1" y="8"/>
                      <a:pt x="0" y="8"/>
                    </a:cubicBezTo>
                    <a:cubicBezTo>
                      <a:pt x="2" y="10"/>
                      <a:pt x="3" y="11"/>
                      <a:pt x="3" y="12"/>
                    </a:cubicBezTo>
                    <a:cubicBezTo>
                      <a:pt x="3" y="14"/>
                      <a:pt x="7" y="16"/>
                      <a:pt x="7" y="18"/>
                    </a:cubicBezTo>
                    <a:cubicBezTo>
                      <a:pt x="7" y="21"/>
                      <a:pt x="12" y="23"/>
                      <a:pt x="14" y="22"/>
                    </a:cubicBezTo>
                    <a:cubicBezTo>
                      <a:pt x="15" y="21"/>
                      <a:pt x="19" y="20"/>
                      <a:pt x="20" y="23"/>
                    </a:cubicBezTo>
                    <a:cubicBezTo>
                      <a:pt x="20" y="27"/>
                      <a:pt x="22" y="27"/>
                      <a:pt x="22" y="30"/>
                    </a:cubicBezTo>
                    <a:cubicBezTo>
                      <a:pt x="22" y="32"/>
                      <a:pt x="17" y="31"/>
                      <a:pt x="16" y="33"/>
                    </a:cubicBezTo>
                    <a:cubicBezTo>
                      <a:pt x="15" y="36"/>
                      <a:pt x="25" y="39"/>
                      <a:pt x="25" y="41"/>
                    </a:cubicBezTo>
                    <a:cubicBezTo>
                      <a:pt x="25" y="43"/>
                      <a:pt x="28" y="45"/>
                      <a:pt x="29" y="48"/>
                    </a:cubicBezTo>
                    <a:cubicBezTo>
                      <a:pt x="30" y="50"/>
                      <a:pt x="34" y="54"/>
                      <a:pt x="35" y="57"/>
                    </a:cubicBezTo>
                    <a:cubicBezTo>
                      <a:pt x="36" y="60"/>
                      <a:pt x="40" y="61"/>
                      <a:pt x="42" y="63"/>
                    </a:cubicBezTo>
                    <a:cubicBezTo>
                      <a:pt x="43" y="64"/>
                      <a:pt x="44" y="68"/>
                      <a:pt x="43" y="71"/>
                    </a:cubicBezTo>
                    <a:cubicBezTo>
                      <a:pt x="43" y="74"/>
                      <a:pt x="43" y="80"/>
                      <a:pt x="46" y="84"/>
                    </a:cubicBezTo>
                    <a:cubicBezTo>
                      <a:pt x="49" y="89"/>
                      <a:pt x="42" y="91"/>
                      <a:pt x="40" y="93"/>
                    </a:cubicBezTo>
                    <a:cubicBezTo>
                      <a:pt x="38" y="96"/>
                      <a:pt x="39" y="99"/>
                      <a:pt x="33" y="98"/>
                    </a:cubicBezTo>
                    <a:cubicBezTo>
                      <a:pt x="27" y="96"/>
                      <a:pt x="34" y="103"/>
                      <a:pt x="33" y="105"/>
                    </a:cubicBezTo>
                    <a:cubicBezTo>
                      <a:pt x="32" y="107"/>
                      <a:pt x="24" y="103"/>
                      <a:pt x="24" y="105"/>
                    </a:cubicBezTo>
                    <a:cubicBezTo>
                      <a:pt x="24" y="106"/>
                      <a:pt x="21" y="108"/>
                      <a:pt x="19" y="109"/>
                    </a:cubicBezTo>
                    <a:cubicBezTo>
                      <a:pt x="20" y="110"/>
                      <a:pt x="21" y="111"/>
                      <a:pt x="23" y="112"/>
                    </a:cubicBezTo>
                    <a:cubicBezTo>
                      <a:pt x="25" y="113"/>
                      <a:pt x="20" y="115"/>
                      <a:pt x="20" y="119"/>
                    </a:cubicBezTo>
                    <a:cubicBezTo>
                      <a:pt x="21" y="122"/>
                      <a:pt x="23" y="123"/>
                      <a:pt x="24" y="122"/>
                    </a:cubicBezTo>
                    <a:cubicBezTo>
                      <a:pt x="26" y="120"/>
                      <a:pt x="30" y="117"/>
                      <a:pt x="32" y="116"/>
                    </a:cubicBezTo>
                    <a:cubicBezTo>
                      <a:pt x="34" y="116"/>
                      <a:pt x="32" y="113"/>
                      <a:pt x="34" y="113"/>
                    </a:cubicBezTo>
                    <a:cubicBezTo>
                      <a:pt x="36" y="113"/>
                      <a:pt x="35" y="110"/>
                      <a:pt x="36" y="109"/>
                    </a:cubicBezTo>
                    <a:cubicBezTo>
                      <a:pt x="37" y="107"/>
                      <a:pt x="38" y="108"/>
                      <a:pt x="41" y="108"/>
                    </a:cubicBezTo>
                    <a:cubicBezTo>
                      <a:pt x="44" y="108"/>
                      <a:pt x="48" y="105"/>
                      <a:pt x="52" y="103"/>
                    </a:cubicBezTo>
                    <a:cubicBezTo>
                      <a:pt x="56" y="100"/>
                      <a:pt x="56" y="100"/>
                      <a:pt x="58" y="92"/>
                    </a:cubicBezTo>
                    <a:cubicBezTo>
                      <a:pt x="60" y="85"/>
                      <a:pt x="56" y="76"/>
                      <a:pt x="56" y="73"/>
                    </a:cubicBezTo>
                    <a:cubicBezTo>
                      <a:pt x="56" y="71"/>
                      <a:pt x="51" y="61"/>
                      <a:pt x="49" y="61"/>
                    </a:cubicBezTo>
                    <a:cubicBezTo>
                      <a:pt x="46" y="61"/>
                      <a:pt x="37" y="51"/>
                      <a:pt x="36" y="50"/>
                    </a:cubicBezTo>
                    <a:cubicBezTo>
                      <a:pt x="34" y="48"/>
                      <a:pt x="34" y="46"/>
                      <a:pt x="32" y="44"/>
                    </a:cubicBezTo>
                    <a:cubicBezTo>
                      <a:pt x="30" y="42"/>
                      <a:pt x="29" y="36"/>
                      <a:pt x="30" y="33"/>
                    </a:cubicBezTo>
                    <a:cubicBezTo>
                      <a:pt x="31" y="29"/>
                      <a:pt x="36" y="28"/>
                      <a:pt x="36" y="26"/>
                    </a:cubicBezTo>
                    <a:cubicBezTo>
                      <a:pt x="36" y="23"/>
                      <a:pt x="36" y="21"/>
                      <a:pt x="39" y="21"/>
                    </a:cubicBezTo>
                    <a:cubicBezTo>
                      <a:pt x="41" y="21"/>
                      <a:pt x="44" y="19"/>
                      <a:pt x="45" y="17"/>
                    </a:cubicBezTo>
                    <a:cubicBezTo>
                      <a:pt x="45" y="17"/>
                      <a:pt x="45" y="16"/>
                      <a:pt x="46" y="16"/>
                    </a:cubicBezTo>
                    <a:cubicBezTo>
                      <a:pt x="45" y="15"/>
                      <a:pt x="45" y="15"/>
                      <a:pt x="44"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64">
                <a:extLst>
                  <a:ext uri="{FF2B5EF4-FFF2-40B4-BE49-F238E27FC236}">
                    <a16:creationId xmlns:a16="http://schemas.microsoft.com/office/drawing/2014/main" id="{78E698BF-5E47-4047-90E5-CF8E6A186B38}"/>
                  </a:ext>
                </a:extLst>
              </p:cNvPr>
              <p:cNvSpPr>
                <a:spLocks/>
              </p:cNvSpPr>
              <p:nvPr/>
            </p:nvSpPr>
            <p:spPr bwMode="auto">
              <a:xfrm>
                <a:off x="6791766" y="3816268"/>
                <a:ext cx="112925" cy="81557"/>
              </a:xfrm>
              <a:custGeom>
                <a:avLst/>
                <a:gdLst>
                  <a:gd name="T0" fmla="*/ 24 w 49"/>
                  <a:gd name="T1" fmla="*/ 31 h 35"/>
                  <a:gd name="T2" fmla="*/ 33 w 49"/>
                  <a:gd name="T3" fmla="*/ 31 h 35"/>
                  <a:gd name="T4" fmla="*/ 33 w 49"/>
                  <a:gd name="T5" fmla="*/ 24 h 35"/>
                  <a:gd name="T6" fmla="*/ 40 w 49"/>
                  <a:gd name="T7" fmla="*/ 19 h 35"/>
                  <a:gd name="T8" fmla="*/ 46 w 49"/>
                  <a:gd name="T9" fmla="*/ 10 h 35"/>
                  <a:gd name="T10" fmla="*/ 43 w 49"/>
                  <a:gd name="T11" fmla="*/ 0 h 35"/>
                  <a:gd name="T12" fmla="*/ 38 w 49"/>
                  <a:gd name="T13" fmla="*/ 1 h 35"/>
                  <a:gd name="T14" fmla="*/ 32 w 49"/>
                  <a:gd name="T15" fmla="*/ 3 h 35"/>
                  <a:gd name="T16" fmla="*/ 30 w 49"/>
                  <a:gd name="T17" fmla="*/ 5 h 35"/>
                  <a:gd name="T18" fmla="*/ 25 w 49"/>
                  <a:gd name="T19" fmla="*/ 2 h 35"/>
                  <a:gd name="T20" fmla="*/ 14 w 49"/>
                  <a:gd name="T21" fmla="*/ 2 h 35"/>
                  <a:gd name="T22" fmla="*/ 3 w 49"/>
                  <a:gd name="T23" fmla="*/ 7 h 35"/>
                  <a:gd name="T24" fmla="*/ 4 w 49"/>
                  <a:gd name="T25" fmla="*/ 14 h 35"/>
                  <a:gd name="T26" fmla="*/ 5 w 49"/>
                  <a:gd name="T27" fmla="*/ 20 h 35"/>
                  <a:gd name="T28" fmla="*/ 4 w 49"/>
                  <a:gd name="T29" fmla="*/ 21 h 35"/>
                  <a:gd name="T30" fmla="*/ 7 w 49"/>
                  <a:gd name="T31" fmla="*/ 28 h 35"/>
                  <a:gd name="T32" fmla="*/ 12 w 49"/>
                  <a:gd name="T33" fmla="*/ 29 h 35"/>
                  <a:gd name="T34" fmla="*/ 12 w 49"/>
                  <a:gd name="T35" fmla="*/ 33 h 35"/>
                  <a:gd name="T36" fmla="*/ 18 w 49"/>
                  <a:gd name="T37" fmla="*/ 34 h 35"/>
                  <a:gd name="T38" fmla="*/ 19 w 49"/>
                  <a:gd name="T39" fmla="*/ 35 h 35"/>
                  <a:gd name="T40" fmla="*/ 24 w 49"/>
                  <a:gd name="T4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5">
                    <a:moveTo>
                      <a:pt x="24" y="31"/>
                    </a:moveTo>
                    <a:cubicBezTo>
                      <a:pt x="24" y="29"/>
                      <a:pt x="32" y="33"/>
                      <a:pt x="33" y="31"/>
                    </a:cubicBezTo>
                    <a:cubicBezTo>
                      <a:pt x="34" y="29"/>
                      <a:pt x="27" y="22"/>
                      <a:pt x="33" y="24"/>
                    </a:cubicBezTo>
                    <a:cubicBezTo>
                      <a:pt x="39" y="25"/>
                      <a:pt x="38" y="22"/>
                      <a:pt x="40" y="19"/>
                    </a:cubicBezTo>
                    <a:cubicBezTo>
                      <a:pt x="42" y="17"/>
                      <a:pt x="49" y="15"/>
                      <a:pt x="46" y="10"/>
                    </a:cubicBezTo>
                    <a:cubicBezTo>
                      <a:pt x="44" y="7"/>
                      <a:pt x="43" y="3"/>
                      <a:pt x="43" y="0"/>
                    </a:cubicBezTo>
                    <a:cubicBezTo>
                      <a:pt x="41" y="2"/>
                      <a:pt x="39" y="2"/>
                      <a:pt x="38" y="1"/>
                    </a:cubicBezTo>
                    <a:cubicBezTo>
                      <a:pt x="36" y="1"/>
                      <a:pt x="32" y="0"/>
                      <a:pt x="32" y="3"/>
                    </a:cubicBezTo>
                    <a:cubicBezTo>
                      <a:pt x="32" y="6"/>
                      <a:pt x="29" y="6"/>
                      <a:pt x="30" y="5"/>
                    </a:cubicBezTo>
                    <a:cubicBezTo>
                      <a:pt x="30" y="4"/>
                      <a:pt x="27" y="4"/>
                      <a:pt x="25" y="2"/>
                    </a:cubicBezTo>
                    <a:cubicBezTo>
                      <a:pt x="23" y="0"/>
                      <a:pt x="17" y="3"/>
                      <a:pt x="14" y="2"/>
                    </a:cubicBezTo>
                    <a:cubicBezTo>
                      <a:pt x="11" y="1"/>
                      <a:pt x="6" y="3"/>
                      <a:pt x="3" y="7"/>
                    </a:cubicBezTo>
                    <a:cubicBezTo>
                      <a:pt x="0" y="11"/>
                      <a:pt x="4" y="11"/>
                      <a:pt x="4" y="14"/>
                    </a:cubicBezTo>
                    <a:cubicBezTo>
                      <a:pt x="4" y="18"/>
                      <a:pt x="6" y="18"/>
                      <a:pt x="5" y="20"/>
                    </a:cubicBezTo>
                    <a:cubicBezTo>
                      <a:pt x="5" y="21"/>
                      <a:pt x="5" y="21"/>
                      <a:pt x="4" y="21"/>
                    </a:cubicBezTo>
                    <a:cubicBezTo>
                      <a:pt x="8" y="22"/>
                      <a:pt x="6" y="26"/>
                      <a:pt x="7" y="28"/>
                    </a:cubicBezTo>
                    <a:cubicBezTo>
                      <a:pt x="7" y="30"/>
                      <a:pt x="10" y="29"/>
                      <a:pt x="12" y="29"/>
                    </a:cubicBezTo>
                    <a:cubicBezTo>
                      <a:pt x="13" y="29"/>
                      <a:pt x="11" y="31"/>
                      <a:pt x="12" y="33"/>
                    </a:cubicBezTo>
                    <a:cubicBezTo>
                      <a:pt x="13" y="35"/>
                      <a:pt x="18" y="32"/>
                      <a:pt x="18" y="34"/>
                    </a:cubicBezTo>
                    <a:cubicBezTo>
                      <a:pt x="19" y="34"/>
                      <a:pt x="19" y="35"/>
                      <a:pt x="19" y="35"/>
                    </a:cubicBezTo>
                    <a:cubicBezTo>
                      <a:pt x="21" y="34"/>
                      <a:pt x="24" y="32"/>
                      <a:pt x="24"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65">
                <a:extLst>
                  <a:ext uri="{FF2B5EF4-FFF2-40B4-BE49-F238E27FC236}">
                    <a16:creationId xmlns:a16="http://schemas.microsoft.com/office/drawing/2014/main" id="{B580E777-9096-4DF8-8EFA-F10045F6DF16}"/>
                  </a:ext>
                </a:extLst>
              </p:cNvPr>
              <p:cNvSpPr>
                <a:spLocks/>
              </p:cNvSpPr>
              <p:nvPr/>
            </p:nvSpPr>
            <p:spPr bwMode="auto">
              <a:xfrm>
                <a:off x="6755379" y="3661937"/>
                <a:ext cx="138020" cy="168133"/>
              </a:xfrm>
              <a:custGeom>
                <a:avLst/>
                <a:gdLst>
                  <a:gd name="T0" fmla="*/ 41 w 60"/>
                  <a:gd name="T1" fmla="*/ 34 h 73"/>
                  <a:gd name="T2" fmla="*/ 32 w 60"/>
                  <a:gd name="T3" fmla="*/ 26 h 73"/>
                  <a:gd name="T4" fmla="*/ 38 w 60"/>
                  <a:gd name="T5" fmla="*/ 23 h 73"/>
                  <a:gd name="T6" fmla="*/ 36 w 60"/>
                  <a:gd name="T7" fmla="*/ 16 h 73"/>
                  <a:gd name="T8" fmla="*/ 30 w 60"/>
                  <a:gd name="T9" fmla="*/ 15 h 73"/>
                  <a:gd name="T10" fmla="*/ 23 w 60"/>
                  <a:gd name="T11" fmla="*/ 11 h 73"/>
                  <a:gd name="T12" fmla="*/ 19 w 60"/>
                  <a:gd name="T13" fmla="*/ 5 h 73"/>
                  <a:gd name="T14" fmla="*/ 16 w 60"/>
                  <a:gd name="T15" fmla="*/ 1 h 73"/>
                  <a:gd name="T16" fmla="*/ 13 w 60"/>
                  <a:gd name="T17" fmla="*/ 1 h 73"/>
                  <a:gd name="T18" fmla="*/ 12 w 60"/>
                  <a:gd name="T19" fmla="*/ 5 h 73"/>
                  <a:gd name="T20" fmla="*/ 12 w 60"/>
                  <a:gd name="T21" fmla="*/ 12 h 73"/>
                  <a:gd name="T22" fmla="*/ 7 w 60"/>
                  <a:gd name="T23" fmla="*/ 8 h 73"/>
                  <a:gd name="T24" fmla="*/ 3 w 60"/>
                  <a:gd name="T25" fmla="*/ 15 h 73"/>
                  <a:gd name="T26" fmla="*/ 0 w 60"/>
                  <a:gd name="T27" fmla="*/ 17 h 73"/>
                  <a:gd name="T28" fmla="*/ 2 w 60"/>
                  <a:gd name="T29" fmla="*/ 18 h 73"/>
                  <a:gd name="T30" fmla="*/ 3 w 60"/>
                  <a:gd name="T31" fmla="*/ 25 h 73"/>
                  <a:gd name="T32" fmla="*/ 8 w 60"/>
                  <a:gd name="T33" fmla="*/ 27 h 73"/>
                  <a:gd name="T34" fmla="*/ 8 w 60"/>
                  <a:gd name="T35" fmla="*/ 35 h 73"/>
                  <a:gd name="T36" fmla="*/ 5 w 60"/>
                  <a:gd name="T37" fmla="*/ 41 h 73"/>
                  <a:gd name="T38" fmla="*/ 13 w 60"/>
                  <a:gd name="T39" fmla="*/ 39 h 73"/>
                  <a:gd name="T40" fmla="*/ 18 w 60"/>
                  <a:gd name="T41" fmla="*/ 38 h 73"/>
                  <a:gd name="T42" fmla="*/ 24 w 60"/>
                  <a:gd name="T43" fmla="*/ 37 h 73"/>
                  <a:gd name="T44" fmla="*/ 31 w 60"/>
                  <a:gd name="T45" fmla="*/ 37 h 73"/>
                  <a:gd name="T46" fmla="*/ 37 w 60"/>
                  <a:gd name="T47" fmla="*/ 43 h 73"/>
                  <a:gd name="T48" fmla="*/ 38 w 60"/>
                  <a:gd name="T49" fmla="*/ 52 h 73"/>
                  <a:gd name="T50" fmla="*/ 43 w 60"/>
                  <a:gd name="T51" fmla="*/ 61 h 73"/>
                  <a:gd name="T52" fmla="*/ 42 w 60"/>
                  <a:gd name="T53" fmla="*/ 70 h 73"/>
                  <a:gd name="T54" fmla="*/ 46 w 60"/>
                  <a:gd name="T55" fmla="*/ 72 h 73"/>
                  <a:gd name="T56" fmla="*/ 48 w 60"/>
                  <a:gd name="T57" fmla="*/ 70 h 73"/>
                  <a:gd name="T58" fmla="*/ 54 w 60"/>
                  <a:gd name="T59" fmla="*/ 68 h 73"/>
                  <a:gd name="T60" fmla="*/ 59 w 60"/>
                  <a:gd name="T61" fmla="*/ 67 h 73"/>
                  <a:gd name="T62" fmla="*/ 59 w 60"/>
                  <a:gd name="T63" fmla="*/ 64 h 73"/>
                  <a:gd name="T64" fmla="*/ 58 w 60"/>
                  <a:gd name="T65" fmla="*/ 56 h 73"/>
                  <a:gd name="T66" fmla="*/ 51 w 60"/>
                  <a:gd name="T67" fmla="*/ 50 h 73"/>
                  <a:gd name="T68" fmla="*/ 45 w 60"/>
                  <a:gd name="T69" fmla="*/ 41 h 73"/>
                  <a:gd name="T70" fmla="*/ 41 w 60"/>
                  <a:gd name="T71"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73">
                    <a:moveTo>
                      <a:pt x="41" y="34"/>
                    </a:moveTo>
                    <a:cubicBezTo>
                      <a:pt x="41" y="32"/>
                      <a:pt x="31" y="29"/>
                      <a:pt x="32" y="26"/>
                    </a:cubicBezTo>
                    <a:cubicBezTo>
                      <a:pt x="33" y="24"/>
                      <a:pt x="38" y="25"/>
                      <a:pt x="38" y="23"/>
                    </a:cubicBezTo>
                    <a:cubicBezTo>
                      <a:pt x="38" y="20"/>
                      <a:pt x="36" y="20"/>
                      <a:pt x="36" y="16"/>
                    </a:cubicBezTo>
                    <a:cubicBezTo>
                      <a:pt x="35" y="13"/>
                      <a:pt x="31" y="14"/>
                      <a:pt x="30" y="15"/>
                    </a:cubicBezTo>
                    <a:cubicBezTo>
                      <a:pt x="28" y="16"/>
                      <a:pt x="23" y="14"/>
                      <a:pt x="23" y="11"/>
                    </a:cubicBezTo>
                    <a:cubicBezTo>
                      <a:pt x="23" y="9"/>
                      <a:pt x="19" y="7"/>
                      <a:pt x="19" y="5"/>
                    </a:cubicBezTo>
                    <a:cubicBezTo>
                      <a:pt x="19" y="4"/>
                      <a:pt x="18" y="3"/>
                      <a:pt x="16" y="1"/>
                    </a:cubicBezTo>
                    <a:cubicBezTo>
                      <a:pt x="15" y="2"/>
                      <a:pt x="14" y="2"/>
                      <a:pt x="13" y="1"/>
                    </a:cubicBezTo>
                    <a:cubicBezTo>
                      <a:pt x="12" y="0"/>
                      <a:pt x="11" y="4"/>
                      <a:pt x="12" y="5"/>
                    </a:cubicBezTo>
                    <a:cubicBezTo>
                      <a:pt x="13" y="6"/>
                      <a:pt x="14" y="12"/>
                      <a:pt x="12" y="12"/>
                    </a:cubicBezTo>
                    <a:cubicBezTo>
                      <a:pt x="9" y="11"/>
                      <a:pt x="9" y="8"/>
                      <a:pt x="7" y="8"/>
                    </a:cubicBezTo>
                    <a:cubicBezTo>
                      <a:pt x="7" y="8"/>
                      <a:pt x="3" y="13"/>
                      <a:pt x="3" y="15"/>
                    </a:cubicBezTo>
                    <a:cubicBezTo>
                      <a:pt x="3" y="16"/>
                      <a:pt x="2" y="16"/>
                      <a:pt x="0" y="17"/>
                    </a:cubicBezTo>
                    <a:cubicBezTo>
                      <a:pt x="1" y="18"/>
                      <a:pt x="2" y="18"/>
                      <a:pt x="2" y="18"/>
                    </a:cubicBezTo>
                    <a:cubicBezTo>
                      <a:pt x="3" y="20"/>
                      <a:pt x="2" y="22"/>
                      <a:pt x="3" y="25"/>
                    </a:cubicBezTo>
                    <a:cubicBezTo>
                      <a:pt x="4" y="27"/>
                      <a:pt x="7" y="23"/>
                      <a:pt x="8" y="27"/>
                    </a:cubicBezTo>
                    <a:cubicBezTo>
                      <a:pt x="9" y="30"/>
                      <a:pt x="8" y="32"/>
                      <a:pt x="8" y="35"/>
                    </a:cubicBezTo>
                    <a:cubicBezTo>
                      <a:pt x="8" y="39"/>
                      <a:pt x="5" y="38"/>
                      <a:pt x="5" y="41"/>
                    </a:cubicBezTo>
                    <a:cubicBezTo>
                      <a:pt x="6" y="45"/>
                      <a:pt x="10" y="41"/>
                      <a:pt x="13" y="39"/>
                    </a:cubicBezTo>
                    <a:cubicBezTo>
                      <a:pt x="15" y="37"/>
                      <a:pt x="17" y="37"/>
                      <a:pt x="18" y="38"/>
                    </a:cubicBezTo>
                    <a:cubicBezTo>
                      <a:pt x="20" y="40"/>
                      <a:pt x="23" y="39"/>
                      <a:pt x="24" y="37"/>
                    </a:cubicBezTo>
                    <a:cubicBezTo>
                      <a:pt x="24" y="35"/>
                      <a:pt x="29" y="35"/>
                      <a:pt x="31" y="37"/>
                    </a:cubicBezTo>
                    <a:cubicBezTo>
                      <a:pt x="33" y="39"/>
                      <a:pt x="35" y="41"/>
                      <a:pt x="37" y="43"/>
                    </a:cubicBezTo>
                    <a:cubicBezTo>
                      <a:pt x="39" y="44"/>
                      <a:pt x="35" y="51"/>
                      <a:pt x="38" y="52"/>
                    </a:cubicBezTo>
                    <a:cubicBezTo>
                      <a:pt x="40" y="53"/>
                      <a:pt x="44" y="57"/>
                      <a:pt x="43" y="61"/>
                    </a:cubicBezTo>
                    <a:cubicBezTo>
                      <a:pt x="43" y="64"/>
                      <a:pt x="45" y="67"/>
                      <a:pt x="42" y="70"/>
                    </a:cubicBezTo>
                    <a:cubicBezTo>
                      <a:pt x="44" y="71"/>
                      <a:pt x="46" y="71"/>
                      <a:pt x="46" y="72"/>
                    </a:cubicBezTo>
                    <a:cubicBezTo>
                      <a:pt x="45" y="73"/>
                      <a:pt x="48" y="73"/>
                      <a:pt x="48" y="70"/>
                    </a:cubicBezTo>
                    <a:cubicBezTo>
                      <a:pt x="48" y="67"/>
                      <a:pt x="52" y="68"/>
                      <a:pt x="54" y="68"/>
                    </a:cubicBezTo>
                    <a:cubicBezTo>
                      <a:pt x="55" y="69"/>
                      <a:pt x="57" y="69"/>
                      <a:pt x="59" y="67"/>
                    </a:cubicBezTo>
                    <a:cubicBezTo>
                      <a:pt x="59" y="66"/>
                      <a:pt x="59" y="65"/>
                      <a:pt x="59" y="64"/>
                    </a:cubicBezTo>
                    <a:cubicBezTo>
                      <a:pt x="60" y="61"/>
                      <a:pt x="59" y="57"/>
                      <a:pt x="58" y="56"/>
                    </a:cubicBezTo>
                    <a:cubicBezTo>
                      <a:pt x="56" y="54"/>
                      <a:pt x="52" y="53"/>
                      <a:pt x="51" y="50"/>
                    </a:cubicBezTo>
                    <a:cubicBezTo>
                      <a:pt x="50" y="47"/>
                      <a:pt x="46" y="43"/>
                      <a:pt x="45" y="41"/>
                    </a:cubicBezTo>
                    <a:cubicBezTo>
                      <a:pt x="44" y="38"/>
                      <a:pt x="41" y="36"/>
                      <a:pt x="41"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66">
                <a:extLst>
                  <a:ext uri="{FF2B5EF4-FFF2-40B4-BE49-F238E27FC236}">
                    <a16:creationId xmlns:a16="http://schemas.microsoft.com/office/drawing/2014/main" id="{193A8D87-778C-4AD1-A14C-347200D592C9}"/>
                  </a:ext>
                </a:extLst>
              </p:cNvPr>
              <p:cNvSpPr>
                <a:spLocks/>
              </p:cNvSpPr>
              <p:nvPr/>
            </p:nvSpPr>
            <p:spPr bwMode="auto">
              <a:xfrm>
                <a:off x="6708954" y="3702088"/>
                <a:ext cx="150567" cy="281058"/>
              </a:xfrm>
              <a:custGeom>
                <a:avLst/>
                <a:gdLst>
                  <a:gd name="T0" fmla="*/ 40 w 65"/>
                  <a:gd name="T1" fmla="*/ 64 h 122"/>
                  <a:gd name="T2" fmla="*/ 39 w 65"/>
                  <a:gd name="T3" fmla="*/ 57 h 122"/>
                  <a:gd name="T4" fmla="*/ 50 w 65"/>
                  <a:gd name="T5" fmla="*/ 52 h 122"/>
                  <a:gd name="T6" fmla="*/ 61 w 65"/>
                  <a:gd name="T7" fmla="*/ 52 h 122"/>
                  <a:gd name="T8" fmla="*/ 62 w 65"/>
                  <a:gd name="T9" fmla="*/ 53 h 122"/>
                  <a:gd name="T10" fmla="*/ 63 w 65"/>
                  <a:gd name="T11" fmla="*/ 44 h 122"/>
                  <a:gd name="T12" fmla="*/ 58 w 65"/>
                  <a:gd name="T13" fmla="*/ 35 h 122"/>
                  <a:gd name="T14" fmla="*/ 57 w 65"/>
                  <a:gd name="T15" fmla="*/ 26 h 122"/>
                  <a:gd name="T16" fmla="*/ 51 w 65"/>
                  <a:gd name="T17" fmla="*/ 20 h 122"/>
                  <a:gd name="T18" fmla="*/ 44 w 65"/>
                  <a:gd name="T19" fmla="*/ 20 h 122"/>
                  <a:gd name="T20" fmla="*/ 38 w 65"/>
                  <a:gd name="T21" fmla="*/ 21 h 122"/>
                  <a:gd name="T22" fmla="*/ 33 w 65"/>
                  <a:gd name="T23" fmla="*/ 22 h 122"/>
                  <a:gd name="T24" fmla="*/ 25 w 65"/>
                  <a:gd name="T25" fmla="*/ 24 h 122"/>
                  <a:gd name="T26" fmla="*/ 28 w 65"/>
                  <a:gd name="T27" fmla="*/ 18 h 122"/>
                  <a:gd name="T28" fmla="*/ 28 w 65"/>
                  <a:gd name="T29" fmla="*/ 10 h 122"/>
                  <a:gd name="T30" fmla="*/ 23 w 65"/>
                  <a:gd name="T31" fmla="*/ 8 h 122"/>
                  <a:gd name="T32" fmla="*/ 22 w 65"/>
                  <a:gd name="T33" fmla="*/ 1 h 122"/>
                  <a:gd name="T34" fmla="*/ 20 w 65"/>
                  <a:gd name="T35" fmla="*/ 0 h 122"/>
                  <a:gd name="T36" fmla="*/ 19 w 65"/>
                  <a:gd name="T37" fmla="*/ 1 h 122"/>
                  <a:gd name="T38" fmla="*/ 12 w 65"/>
                  <a:gd name="T39" fmla="*/ 5 h 122"/>
                  <a:gd name="T40" fmla="*/ 6 w 65"/>
                  <a:gd name="T41" fmla="*/ 7 h 122"/>
                  <a:gd name="T42" fmla="*/ 1 w 65"/>
                  <a:gd name="T43" fmla="*/ 10 h 122"/>
                  <a:gd name="T44" fmla="*/ 0 w 65"/>
                  <a:gd name="T45" fmla="*/ 22 h 122"/>
                  <a:gd name="T46" fmla="*/ 6 w 65"/>
                  <a:gd name="T47" fmla="*/ 30 h 122"/>
                  <a:gd name="T48" fmla="*/ 7 w 65"/>
                  <a:gd name="T49" fmla="*/ 35 h 122"/>
                  <a:gd name="T50" fmla="*/ 7 w 65"/>
                  <a:gd name="T51" fmla="*/ 39 h 122"/>
                  <a:gd name="T52" fmla="*/ 6 w 65"/>
                  <a:gd name="T53" fmla="*/ 45 h 122"/>
                  <a:gd name="T54" fmla="*/ 9 w 65"/>
                  <a:gd name="T55" fmla="*/ 53 h 122"/>
                  <a:gd name="T56" fmla="*/ 12 w 65"/>
                  <a:gd name="T57" fmla="*/ 63 h 122"/>
                  <a:gd name="T58" fmla="*/ 14 w 65"/>
                  <a:gd name="T59" fmla="*/ 69 h 122"/>
                  <a:gd name="T60" fmla="*/ 7 w 65"/>
                  <a:gd name="T61" fmla="*/ 82 h 122"/>
                  <a:gd name="T62" fmla="*/ 5 w 65"/>
                  <a:gd name="T63" fmla="*/ 94 h 122"/>
                  <a:gd name="T64" fmla="*/ 6 w 65"/>
                  <a:gd name="T65" fmla="*/ 101 h 122"/>
                  <a:gd name="T66" fmla="*/ 16 w 65"/>
                  <a:gd name="T67" fmla="*/ 112 h 122"/>
                  <a:gd name="T68" fmla="*/ 19 w 65"/>
                  <a:gd name="T69" fmla="*/ 116 h 122"/>
                  <a:gd name="T70" fmla="*/ 23 w 65"/>
                  <a:gd name="T71" fmla="*/ 116 h 122"/>
                  <a:gd name="T72" fmla="*/ 27 w 65"/>
                  <a:gd name="T73" fmla="*/ 121 h 122"/>
                  <a:gd name="T74" fmla="*/ 34 w 65"/>
                  <a:gd name="T75" fmla="*/ 121 h 122"/>
                  <a:gd name="T76" fmla="*/ 36 w 65"/>
                  <a:gd name="T77" fmla="*/ 118 h 122"/>
                  <a:gd name="T78" fmla="*/ 27 w 65"/>
                  <a:gd name="T79" fmla="*/ 113 h 122"/>
                  <a:gd name="T80" fmla="*/ 21 w 65"/>
                  <a:gd name="T81" fmla="*/ 104 h 122"/>
                  <a:gd name="T82" fmla="*/ 18 w 65"/>
                  <a:gd name="T83" fmla="*/ 96 h 122"/>
                  <a:gd name="T84" fmla="*/ 13 w 65"/>
                  <a:gd name="T85" fmla="*/ 92 h 122"/>
                  <a:gd name="T86" fmla="*/ 14 w 65"/>
                  <a:gd name="T87" fmla="*/ 79 h 122"/>
                  <a:gd name="T88" fmla="*/ 19 w 65"/>
                  <a:gd name="T89" fmla="*/ 63 h 122"/>
                  <a:gd name="T90" fmla="*/ 25 w 65"/>
                  <a:gd name="T91" fmla="*/ 61 h 122"/>
                  <a:gd name="T92" fmla="*/ 31 w 65"/>
                  <a:gd name="T93" fmla="*/ 66 h 122"/>
                  <a:gd name="T94" fmla="*/ 40 w 65"/>
                  <a:gd name="T95" fmla="*/ 70 h 122"/>
                  <a:gd name="T96" fmla="*/ 40 w 65"/>
                  <a:gd name="T97" fmla="*/ 71 h 122"/>
                  <a:gd name="T98" fmla="*/ 41 w 65"/>
                  <a:gd name="T99" fmla="*/ 70 h 122"/>
                  <a:gd name="T100" fmla="*/ 40 w 65"/>
                  <a:gd name="T101"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 h="122">
                    <a:moveTo>
                      <a:pt x="40" y="64"/>
                    </a:moveTo>
                    <a:cubicBezTo>
                      <a:pt x="40" y="61"/>
                      <a:pt x="36" y="61"/>
                      <a:pt x="39" y="57"/>
                    </a:cubicBezTo>
                    <a:cubicBezTo>
                      <a:pt x="42" y="53"/>
                      <a:pt x="47" y="51"/>
                      <a:pt x="50" y="52"/>
                    </a:cubicBezTo>
                    <a:cubicBezTo>
                      <a:pt x="53" y="53"/>
                      <a:pt x="59" y="50"/>
                      <a:pt x="61" y="52"/>
                    </a:cubicBezTo>
                    <a:cubicBezTo>
                      <a:pt x="61" y="52"/>
                      <a:pt x="62" y="53"/>
                      <a:pt x="62" y="53"/>
                    </a:cubicBezTo>
                    <a:cubicBezTo>
                      <a:pt x="65" y="50"/>
                      <a:pt x="63" y="47"/>
                      <a:pt x="63" y="44"/>
                    </a:cubicBezTo>
                    <a:cubicBezTo>
                      <a:pt x="64" y="40"/>
                      <a:pt x="60" y="36"/>
                      <a:pt x="58" y="35"/>
                    </a:cubicBezTo>
                    <a:cubicBezTo>
                      <a:pt x="55" y="34"/>
                      <a:pt x="59" y="27"/>
                      <a:pt x="57" y="26"/>
                    </a:cubicBezTo>
                    <a:cubicBezTo>
                      <a:pt x="55" y="24"/>
                      <a:pt x="53" y="22"/>
                      <a:pt x="51" y="20"/>
                    </a:cubicBezTo>
                    <a:cubicBezTo>
                      <a:pt x="49" y="18"/>
                      <a:pt x="44" y="18"/>
                      <a:pt x="44" y="20"/>
                    </a:cubicBezTo>
                    <a:cubicBezTo>
                      <a:pt x="43" y="22"/>
                      <a:pt x="40" y="23"/>
                      <a:pt x="38" y="21"/>
                    </a:cubicBezTo>
                    <a:cubicBezTo>
                      <a:pt x="37" y="20"/>
                      <a:pt x="35" y="20"/>
                      <a:pt x="33" y="22"/>
                    </a:cubicBezTo>
                    <a:cubicBezTo>
                      <a:pt x="30" y="24"/>
                      <a:pt x="26" y="28"/>
                      <a:pt x="25" y="24"/>
                    </a:cubicBezTo>
                    <a:cubicBezTo>
                      <a:pt x="25" y="21"/>
                      <a:pt x="28" y="22"/>
                      <a:pt x="28" y="18"/>
                    </a:cubicBezTo>
                    <a:cubicBezTo>
                      <a:pt x="28" y="15"/>
                      <a:pt x="29" y="13"/>
                      <a:pt x="28" y="10"/>
                    </a:cubicBezTo>
                    <a:cubicBezTo>
                      <a:pt x="27" y="6"/>
                      <a:pt x="24" y="10"/>
                      <a:pt x="23" y="8"/>
                    </a:cubicBezTo>
                    <a:cubicBezTo>
                      <a:pt x="22" y="5"/>
                      <a:pt x="23" y="3"/>
                      <a:pt x="22" y="1"/>
                    </a:cubicBezTo>
                    <a:cubicBezTo>
                      <a:pt x="22" y="1"/>
                      <a:pt x="21" y="1"/>
                      <a:pt x="20" y="0"/>
                    </a:cubicBezTo>
                    <a:cubicBezTo>
                      <a:pt x="20" y="0"/>
                      <a:pt x="19" y="1"/>
                      <a:pt x="19" y="1"/>
                    </a:cubicBezTo>
                    <a:cubicBezTo>
                      <a:pt x="18" y="3"/>
                      <a:pt x="13" y="3"/>
                      <a:pt x="12" y="5"/>
                    </a:cubicBezTo>
                    <a:cubicBezTo>
                      <a:pt x="11" y="7"/>
                      <a:pt x="7" y="7"/>
                      <a:pt x="6" y="7"/>
                    </a:cubicBezTo>
                    <a:cubicBezTo>
                      <a:pt x="5" y="7"/>
                      <a:pt x="2" y="7"/>
                      <a:pt x="1" y="10"/>
                    </a:cubicBezTo>
                    <a:cubicBezTo>
                      <a:pt x="1" y="12"/>
                      <a:pt x="0" y="21"/>
                      <a:pt x="0" y="22"/>
                    </a:cubicBezTo>
                    <a:cubicBezTo>
                      <a:pt x="0" y="24"/>
                      <a:pt x="4" y="29"/>
                      <a:pt x="6" y="30"/>
                    </a:cubicBezTo>
                    <a:cubicBezTo>
                      <a:pt x="7" y="30"/>
                      <a:pt x="5" y="34"/>
                      <a:pt x="7" y="35"/>
                    </a:cubicBezTo>
                    <a:cubicBezTo>
                      <a:pt x="9" y="36"/>
                      <a:pt x="8" y="39"/>
                      <a:pt x="7" y="39"/>
                    </a:cubicBezTo>
                    <a:cubicBezTo>
                      <a:pt x="6" y="39"/>
                      <a:pt x="8" y="43"/>
                      <a:pt x="6" y="45"/>
                    </a:cubicBezTo>
                    <a:cubicBezTo>
                      <a:pt x="4" y="46"/>
                      <a:pt x="5" y="50"/>
                      <a:pt x="9" y="53"/>
                    </a:cubicBezTo>
                    <a:cubicBezTo>
                      <a:pt x="12" y="56"/>
                      <a:pt x="12" y="60"/>
                      <a:pt x="12" y="63"/>
                    </a:cubicBezTo>
                    <a:cubicBezTo>
                      <a:pt x="12" y="66"/>
                      <a:pt x="14" y="66"/>
                      <a:pt x="14" y="69"/>
                    </a:cubicBezTo>
                    <a:cubicBezTo>
                      <a:pt x="14" y="69"/>
                      <a:pt x="11" y="83"/>
                      <a:pt x="7" y="82"/>
                    </a:cubicBezTo>
                    <a:cubicBezTo>
                      <a:pt x="7" y="86"/>
                      <a:pt x="6" y="91"/>
                      <a:pt x="5" y="94"/>
                    </a:cubicBezTo>
                    <a:cubicBezTo>
                      <a:pt x="4" y="98"/>
                      <a:pt x="4" y="101"/>
                      <a:pt x="6" y="101"/>
                    </a:cubicBezTo>
                    <a:cubicBezTo>
                      <a:pt x="8" y="101"/>
                      <a:pt x="12" y="106"/>
                      <a:pt x="16" y="112"/>
                    </a:cubicBezTo>
                    <a:cubicBezTo>
                      <a:pt x="17" y="113"/>
                      <a:pt x="18" y="114"/>
                      <a:pt x="19" y="116"/>
                    </a:cubicBezTo>
                    <a:cubicBezTo>
                      <a:pt x="20" y="115"/>
                      <a:pt x="22" y="116"/>
                      <a:pt x="23" y="116"/>
                    </a:cubicBezTo>
                    <a:cubicBezTo>
                      <a:pt x="26" y="116"/>
                      <a:pt x="27" y="119"/>
                      <a:pt x="27" y="121"/>
                    </a:cubicBezTo>
                    <a:cubicBezTo>
                      <a:pt x="27" y="122"/>
                      <a:pt x="33" y="122"/>
                      <a:pt x="34" y="121"/>
                    </a:cubicBezTo>
                    <a:cubicBezTo>
                      <a:pt x="34" y="121"/>
                      <a:pt x="33" y="119"/>
                      <a:pt x="36" y="118"/>
                    </a:cubicBezTo>
                    <a:cubicBezTo>
                      <a:pt x="34" y="116"/>
                      <a:pt x="30" y="113"/>
                      <a:pt x="27" y="113"/>
                    </a:cubicBezTo>
                    <a:cubicBezTo>
                      <a:pt x="23" y="112"/>
                      <a:pt x="21" y="106"/>
                      <a:pt x="21" y="104"/>
                    </a:cubicBezTo>
                    <a:cubicBezTo>
                      <a:pt x="22" y="101"/>
                      <a:pt x="18" y="99"/>
                      <a:pt x="18" y="96"/>
                    </a:cubicBezTo>
                    <a:cubicBezTo>
                      <a:pt x="18" y="94"/>
                      <a:pt x="16" y="94"/>
                      <a:pt x="13" y="92"/>
                    </a:cubicBezTo>
                    <a:cubicBezTo>
                      <a:pt x="10" y="91"/>
                      <a:pt x="14" y="83"/>
                      <a:pt x="14" y="79"/>
                    </a:cubicBezTo>
                    <a:cubicBezTo>
                      <a:pt x="14" y="76"/>
                      <a:pt x="20" y="66"/>
                      <a:pt x="19" y="63"/>
                    </a:cubicBezTo>
                    <a:cubicBezTo>
                      <a:pt x="17" y="60"/>
                      <a:pt x="24" y="58"/>
                      <a:pt x="25" y="61"/>
                    </a:cubicBezTo>
                    <a:cubicBezTo>
                      <a:pt x="26" y="65"/>
                      <a:pt x="27" y="66"/>
                      <a:pt x="31" y="66"/>
                    </a:cubicBezTo>
                    <a:cubicBezTo>
                      <a:pt x="36" y="66"/>
                      <a:pt x="36" y="69"/>
                      <a:pt x="40" y="70"/>
                    </a:cubicBezTo>
                    <a:cubicBezTo>
                      <a:pt x="40" y="71"/>
                      <a:pt x="40" y="71"/>
                      <a:pt x="40" y="71"/>
                    </a:cubicBezTo>
                    <a:cubicBezTo>
                      <a:pt x="41" y="71"/>
                      <a:pt x="41" y="71"/>
                      <a:pt x="41" y="70"/>
                    </a:cubicBezTo>
                    <a:cubicBezTo>
                      <a:pt x="42" y="68"/>
                      <a:pt x="40" y="68"/>
                      <a:pt x="40" y="6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67">
                <a:extLst>
                  <a:ext uri="{FF2B5EF4-FFF2-40B4-BE49-F238E27FC236}">
                    <a16:creationId xmlns:a16="http://schemas.microsoft.com/office/drawing/2014/main" id="{6EB773F2-971F-406F-9498-FCA24DFB0F26}"/>
                  </a:ext>
                </a:extLst>
              </p:cNvPr>
              <p:cNvSpPr>
                <a:spLocks/>
              </p:cNvSpPr>
              <p:nvPr/>
            </p:nvSpPr>
            <p:spPr bwMode="auto">
              <a:xfrm>
                <a:off x="5185716" y="2940470"/>
                <a:ext cx="176916" cy="145548"/>
              </a:xfrm>
              <a:custGeom>
                <a:avLst/>
                <a:gdLst>
                  <a:gd name="T0" fmla="*/ 1 w 77"/>
                  <a:gd name="T1" fmla="*/ 13 h 63"/>
                  <a:gd name="T2" fmla="*/ 1 w 77"/>
                  <a:gd name="T3" fmla="*/ 22 h 63"/>
                  <a:gd name="T4" fmla="*/ 1 w 77"/>
                  <a:gd name="T5" fmla="*/ 25 h 63"/>
                  <a:gd name="T6" fmla="*/ 3 w 77"/>
                  <a:gd name="T7" fmla="*/ 29 h 63"/>
                  <a:gd name="T8" fmla="*/ 4 w 77"/>
                  <a:gd name="T9" fmla="*/ 33 h 63"/>
                  <a:gd name="T10" fmla="*/ 6 w 77"/>
                  <a:gd name="T11" fmla="*/ 39 h 63"/>
                  <a:gd name="T12" fmla="*/ 6 w 77"/>
                  <a:gd name="T13" fmla="*/ 43 h 63"/>
                  <a:gd name="T14" fmla="*/ 11 w 77"/>
                  <a:gd name="T15" fmla="*/ 46 h 63"/>
                  <a:gd name="T16" fmla="*/ 16 w 77"/>
                  <a:gd name="T17" fmla="*/ 49 h 63"/>
                  <a:gd name="T18" fmla="*/ 21 w 77"/>
                  <a:gd name="T19" fmla="*/ 51 h 63"/>
                  <a:gd name="T20" fmla="*/ 25 w 77"/>
                  <a:gd name="T21" fmla="*/ 50 h 63"/>
                  <a:gd name="T22" fmla="*/ 27 w 77"/>
                  <a:gd name="T23" fmla="*/ 53 h 63"/>
                  <a:gd name="T24" fmla="*/ 33 w 77"/>
                  <a:gd name="T25" fmla="*/ 55 h 63"/>
                  <a:gd name="T26" fmla="*/ 36 w 77"/>
                  <a:gd name="T27" fmla="*/ 59 h 63"/>
                  <a:gd name="T28" fmla="*/ 41 w 77"/>
                  <a:gd name="T29" fmla="*/ 59 h 63"/>
                  <a:gd name="T30" fmla="*/ 48 w 77"/>
                  <a:gd name="T31" fmla="*/ 60 h 63"/>
                  <a:gd name="T32" fmla="*/ 54 w 77"/>
                  <a:gd name="T33" fmla="*/ 60 h 63"/>
                  <a:gd name="T34" fmla="*/ 61 w 77"/>
                  <a:gd name="T35" fmla="*/ 62 h 63"/>
                  <a:gd name="T36" fmla="*/ 66 w 77"/>
                  <a:gd name="T37" fmla="*/ 63 h 63"/>
                  <a:gd name="T38" fmla="*/ 65 w 77"/>
                  <a:gd name="T39" fmla="*/ 58 h 63"/>
                  <a:gd name="T40" fmla="*/ 73 w 77"/>
                  <a:gd name="T41" fmla="*/ 50 h 63"/>
                  <a:gd name="T42" fmla="*/ 76 w 77"/>
                  <a:gd name="T43" fmla="*/ 47 h 63"/>
                  <a:gd name="T44" fmla="*/ 73 w 77"/>
                  <a:gd name="T45" fmla="*/ 39 h 63"/>
                  <a:gd name="T46" fmla="*/ 73 w 77"/>
                  <a:gd name="T47" fmla="*/ 32 h 63"/>
                  <a:gd name="T48" fmla="*/ 70 w 77"/>
                  <a:gd name="T49" fmla="*/ 28 h 63"/>
                  <a:gd name="T50" fmla="*/ 75 w 77"/>
                  <a:gd name="T51" fmla="*/ 24 h 63"/>
                  <a:gd name="T52" fmla="*/ 74 w 77"/>
                  <a:gd name="T53" fmla="*/ 17 h 63"/>
                  <a:gd name="T54" fmla="*/ 73 w 77"/>
                  <a:gd name="T55" fmla="*/ 11 h 63"/>
                  <a:gd name="T56" fmla="*/ 67 w 77"/>
                  <a:gd name="T57" fmla="*/ 7 h 63"/>
                  <a:gd name="T58" fmla="*/ 66 w 77"/>
                  <a:gd name="T59" fmla="*/ 6 h 63"/>
                  <a:gd name="T60" fmla="*/ 46 w 77"/>
                  <a:gd name="T61" fmla="*/ 5 h 63"/>
                  <a:gd name="T62" fmla="*/ 42 w 77"/>
                  <a:gd name="T63" fmla="*/ 4 h 63"/>
                  <a:gd name="T64" fmla="*/ 37 w 77"/>
                  <a:gd name="T65" fmla="*/ 6 h 63"/>
                  <a:gd name="T66" fmla="*/ 33 w 77"/>
                  <a:gd name="T67" fmla="*/ 1 h 63"/>
                  <a:gd name="T68" fmla="*/ 16 w 77"/>
                  <a:gd name="T69" fmla="*/ 6 h 63"/>
                  <a:gd name="T70" fmla="*/ 3 w 77"/>
                  <a:gd name="T71" fmla="*/ 10 h 63"/>
                  <a:gd name="T72" fmla="*/ 1 w 77"/>
                  <a:gd name="T73" fmla="*/ 12 h 63"/>
                  <a:gd name="T74" fmla="*/ 1 w 77"/>
                  <a:gd name="T75"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63">
                    <a:moveTo>
                      <a:pt x="1" y="13"/>
                    </a:moveTo>
                    <a:cubicBezTo>
                      <a:pt x="2" y="15"/>
                      <a:pt x="2" y="20"/>
                      <a:pt x="1" y="22"/>
                    </a:cubicBezTo>
                    <a:cubicBezTo>
                      <a:pt x="0" y="23"/>
                      <a:pt x="0" y="24"/>
                      <a:pt x="1" y="25"/>
                    </a:cubicBezTo>
                    <a:cubicBezTo>
                      <a:pt x="3" y="25"/>
                      <a:pt x="3" y="27"/>
                      <a:pt x="3" y="29"/>
                    </a:cubicBezTo>
                    <a:cubicBezTo>
                      <a:pt x="3" y="30"/>
                      <a:pt x="4" y="30"/>
                      <a:pt x="4" y="33"/>
                    </a:cubicBezTo>
                    <a:cubicBezTo>
                      <a:pt x="4" y="36"/>
                      <a:pt x="5" y="38"/>
                      <a:pt x="6" y="39"/>
                    </a:cubicBezTo>
                    <a:cubicBezTo>
                      <a:pt x="7" y="40"/>
                      <a:pt x="7" y="42"/>
                      <a:pt x="6" y="43"/>
                    </a:cubicBezTo>
                    <a:cubicBezTo>
                      <a:pt x="8" y="44"/>
                      <a:pt x="10" y="45"/>
                      <a:pt x="11" y="46"/>
                    </a:cubicBezTo>
                    <a:cubicBezTo>
                      <a:pt x="15" y="47"/>
                      <a:pt x="16" y="48"/>
                      <a:pt x="16" y="49"/>
                    </a:cubicBezTo>
                    <a:cubicBezTo>
                      <a:pt x="17" y="51"/>
                      <a:pt x="20" y="53"/>
                      <a:pt x="21" y="51"/>
                    </a:cubicBezTo>
                    <a:cubicBezTo>
                      <a:pt x="21" y="49"/>
                      <a:pt x="24" y="50"/>
                      <a:pt x="25" y="50"/>
                    </a:cubicBezTo>
                    <a:cubicBezTo>
                      <a:pt x="27" y="50"/>
                      <a:pt x="27" y="52"/>
                      <a:pt x="27" y="53"/>
                    </a:cubicBezTo>
                    <a:cubicBezTo>
                      <a:pt x="28" y="54"/>
                      <a:pt x="31" y="54"/>
                      <a:pt x="33" y="55"/>
                    </a:cubicBezTo>
                    <a:cubicBezTo>
                      <a:pt x="34" y="55"/>
                      <a:pt x="34" y="58"/>
                      <a:pt x="36" y="59"/>
                    </a:cubicBezTo>
                    <a:cubicBezTo>
                      <a:pt x="38" y="61"/>
                      <a:pt x="40" y="58"/>
                      <a:pt x="41" y="59"/>
                    </a:cubicBezTo>
                    <a:cubicBezTo>
                      <a:pt x="42" y="60"/>
                      <a:pt x="46" y="61"/>
                      <a:pt x="48" y="60"/>
                    </a:cubicBezTo>
                    <a:cubicBezTo>
                      <a:pt x="50" y="59"/>
                      <a:pt x="51" y="61"/>
                      <a:pt x="54" y="60"/>
                    </a:cubicBezTo>
                    <a:cubicBezTo>
                      <a:pt x="57" y="60"/>
                      <a:pt x="60" y="61"/>
                      <a:pt x="61" y="62"/>
                    </a:cubicBezTo>
                    <a:cubicBezTo>
                      <a:pt x="61" y="62"/>
                      <a:pt x="64" y="63"/>
                      <a:pt x="66" y="63"/>
                    </a:cubicBezTo>
                    <a:cubicBezTo>
                      <a:pt x="66" y="62"/>
                      <a:pt x="65" y="59"/>
                      <a:pt x="65" y="58"/>
                    </a:cubicBezTo>
                    <a:cubicBezTo>
                      <a:pt x="66" y="57"/>
                      <a:pt x="72" y="51"/>
                      <a:pt x="73" y="50"/>
                    </a:cubicBezTo>
                    <a:cubicBezTo>
                      <a:pt x="74" y="49"/>
                      <a:pt x="76" y="49"/>
                      <a:pt x="76" y="47"/>
                    </a:cubicBezTo>
                    <a:cubicBezTo>
                      <a:pt x="77" y="46"/>
                      <a:pt x="74" y="40"/>
                      <a:pt x="73" y="39"/>
                    </a:cubicBezTo>
                    <a:cubicBezTo>
                      <a:pt x="72" y="38"/>
                      <a:pt x="72" y="34"/>
                      <a:pt x="73" y="32"/>
                    </a:cubicBezTo>
                    <a:cubicBezTo>
                      <a:pt x="73" y="30"/>
                      <a:pt x="70" y="29"/>
                      <a:pt x="70" y="28"/>
                    </a:cubicBezTo>
                    <a:cubicBezTo>
                      <a:pt x="70" y="27"/>
                      <a:pt x="73" y="25"/>
                      <a:pt x="75" y="24"/>
                    </a:cubicBezTo>
                    <a:cubicBezTo>
                      <a:pt x="76" y="23"/>
                      <a:pt x="76" y="18"/>
                      <a:pt x="74" y="17"/>
                    </a:cubicBezTo>
                    <a:cubicBezTo>
                      <a:pt x="73" y="16"/>
                      <a:pt x="72" y="14"/>
                      <a:pt x="73" y="11"/>
                    </a:cubicBezTo>
                    <a:cubicBezTo>
                      <a:pt x="74" y="9"/>
                      <a:pt x="68" y="7"/>
                      <a:pt x="67" y="7"/>
                    </a:cubicBezTo>
                    <a:cubicBezTo>
                      <a:pt x="67" y="7"/>
                      <a:pt x="67" y="6"/>
                      <a:pt x="66" y="6"/>
                    </a:cubicBezTo>
                    <a:cubicBezTo>
                      <a:pt x="61" y="7"/>
                      <a:pt x="47" y="6"/>
                      <a:pt x="46" y="5"/>
                    </a:cubicBezTo>
                    <a:cubicBezTo>
                      <a:pt x="45" y="5"/>
                      <a:pt x="43" y="4"/>
                      <a:pt x="42" y="4"/>
                    </a:cubicBezTo>
                    <a:cubicBezTo>
                      <a:pt x="41" y="5"/>
                      <a:pt x="39" y="6"/>
                      <a:pt x="37" y="6"/>
                    </a:cubicBezTo>
                    <a:cubicBezTo>
                      <a:pt x="34" y="6"/>
                      <a:pt x="33" y="3"/>
                      <a:pt x="33" y="1"/>
                    </a:cubicBezTo>
                    <a:cubicBezTo>
                      <a:pt x="33" y="0"/>
                      <a:pt x="19" y="2"/>
                      <a:pt x="16" y="6"/>
                    </a:cubicBezTo>
                    <a:cubicBezTo>
                      <a:pt x="12" y="10"/>
                      <a:pt x="3" y="8"/>
                      <a:pt x="3" y="10"/>
                    </a:cubicBezTo>
                    <a:cubicBezTo>
                      <a:pt x="3" y="12"/>
                      <a:pt x="2" y="13"/>
                      <a:pt x="1" y="12"/>
                    </a:cubicBezTo>
                    <a:cubicBezTo>
                      <a:pt x="1" y="13"/>
                      <a:pt x="1" y="13"/>
                      <a:pt x="1"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68">
                <a:extLst>
                  <a:ext uri="{FF2B5EF4-FFF2-40B4-BE49-F238E27FC236}">
                    <a16:creationId xmlns:a16="http://schemas.microsoft.com/office/drawing/2014/main" id="{88B3C971-3E3A-440F-9366-053A7B334D33}"/>
                  </a:ext>
                </a:extLst>
              </p:cNvPr>
              <p:cNvSpPr>
                <a:spLocks/>
              </p:cNvSpPr>
              <p:nvPr/>
            </p:nvSpPr>
            <p:spPr bwMode="auto">
              <a:xfrm>
                <a:off x="5210811" y="3177613"/>
                <a:ext cx="66500" cy="62736"/>
              </a:xfrm>
              <a:custGeom>
                <a:avLst/>
                <a:gdLst>
                  <a:gd name="T0" fmla="*/ 21 w 29"/>
                  <a:gd name="T1" fmla="*/ 25 h 27"/>
                  <a:gd name="T2" fmla="*/ 28 w 29"/>
                  <a:gd name="T3" fmla="*/ 16 h 27"/>
                  <a:gd name="T4" fmla="*/ 29 w 29"/>
                  <a:gd name="T5" fmla="*/ 5 h 27"/>
                  <a:gd name="T6" fmla="*/ 21 w 29"/>
                  <a:gd name="T7" fmla="*/ 2 h 27"/>
                  <a:gd name="T8" fmla="*/ 9 w 29"/>
                  <a:gd name="T9" fmla="*/ 0 h 27"/>
                  <a:gd name="T10" fmla="*/ 4 w 29"/>
                  <a:gd name="T11" fmla="*/ 1 h 27"/>
                  <a:gd name="T12" fmla="*/ 0 w 29"/>
                  <a:gd name="T13" fmla="*/ 3 h 27"/>
                  <a:gd name="T14" fmla="*/ 4 w 29"/>
                  <a:gd name="T15" fmla="*/ 9 h 27"/>
                  <a:gd name="T16" fmla="*/ 10 w 29"/>
                  <a:gd name="T17" fmla="*/ 17 h 27"/>
                  <a:gd name="T18" fmla="*/ 17 w 29"/>
                  <a:gd name="T19" fmla="*/ 24 h 27"/>
                  <a:gd name="T20" fmla="*/ 21 w 29"/>
                  <a:gd name="T21" fmla="*/ 27 h 27"/>
                  <a:gd name="T22" fmla="*/ 21 w 29"/>
                  <a:gd name="T2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1" y="25"/>
                    </a:moveTo>
                    <a:cubicBezTo>
                      <a:pt x="21" y="23"/>
                      <a:pt x="26" y="16"/>
                      <a:pt x="28" y="16"/>
                    </a:cubicBezTo>
                    <a:cubicBezTo>
                      <a:pt x="29" y="16"/>
                      <a:pt x="29" y="9"/>
                      <a:pt x="29" y="5"/>
                    </a:cubicBezTo>
                    <a:cubicBezTo>
                      <a:pt x="25" y="2"/>
                      <a:pt x="21" y="2"/>
                      <a:pt x="21" y="2"/>
                    </a:cubicBezTo>
                    <a:cubicBezTo>
                      <a:pt x="21" y="2"/>
                      <a:pt x="11" y="1"/>
                      <a:pt x="9" y="0"/>
                    </a:cubicBezTo>
                    <a:cubicBezTo>
                      <a:pt x="7" y="0"/>
                      <a:pt x="5" y="3"/>
                      <a:pt x="4" y="1"/>
                    </a:cubicBezTo>
                    <a:cubicBezTo>
                      <a:pt x="2" y="0"/>
                      <a:pt x="0" y="2"/>
                      <a:pt x="0" y="3"/>
                    </a:cubicBezTo>
                    <a:cubicBezTo>
                      <a:pt x="1" y="5"/>
                      <a:pt x="4" y="6"/>
                      <a:pt x="4" y="9"/>
                    </a:cubicBezTo>
                    <a:cubicBezTo>
                      <a:pt x="4" y="12"/>
                      <a:pt x="11" y="16"/>
                      <a:pt x="10" y="17"/>
                    </a:cubicBezTo>
                    <a:cubicBezTo>
                      <a:pt x="10" y="18"/>
                      <a:pt x="15" y="21"/>
                      <a:pt x="17" y="24"/>
                    </a:cubicBezTo>
                    <a:cubicBezTo>
                      <a:pt x="18" y="25"/>
                      <a:pt x="20" y="26"/>
                      <a:pt x="21" y="27"/>
                    </a:cubicBezTo>
                    <a:cubicBezTo>
                      <a:pt x="21" y="26"/>
                      <a:pt x="22" y="25"/>
                      <a:pt x="21"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69">
                <a:extLst>
                  <a:ext uri="{FF2B5EF4-FFF2-40B4-BE49-F238E27FC236}">
                    <a16:creationId xmlns:a16="http://schemas.microsoft.com/office/drawing/2014/main" id="{50A48F5A-2A5F-4B3F-A3AE-A7F8446341D7}"/>
                  </a:ext>
                </a:extLst>
              </p:cNvPr>
              <p:cNvSpPr>
                <a:spLocks/>
              </p:cNvSpPr>
              <p:nvPr/>
            </p:nvSpPr>
            <p:spPr bwMode="auto">
              <a:xfrm>
                <a:off x="5178188" y="3147499"/>
                <a:ext cx="99123" cy="85321"/>
              </a:xfrm>
              <a:custGeom>
                <a:avLst/>
                <a:gdLst>
                  <a:gd name="T0" fmla="*/ 24 w 43"/>
                  <a:gd name="T1" fmla="*/ 30 h 37"/>
                  <a:gd name="T2" fmla="*/ 18 w 43"/>
                  <a:gd name="T3" fmla="*/ 22 h 37"/>
                  <a:gd name="T4" fmla="*/ 14 w 43"/>
                  <a:gd name="T5" fmla="*/ 16 h 37"/>
                  <a:gd name="T6" fmla="*/ 18 w 43"/>
                  <a:gd name="T7" fmla="*/ 14 h 37"/>
                  <a:gd name="T8" fmla="*/ 23 w 43"/>
                  <a:gd name="T9" fmla="*/ 13 h 37"/>
                  <a:gd name="T10" fmla="*/ 35 w 43"/>
                  <a:gd name="T11" fmla="*/ 15 h 37"/>
                  <a:gd name="T12" fmla="*/ 43 w 43"/>
                  <a:gd name="T13" fmla="*/ 18 h 37"/>
                  <a:gd name="T14" fmla="*/ 42 w 43"/>
                  <a:gd name="T15" fmla="*/ 16 h 37"/>
                  <a:gd name="T16" fmla="*/ 40 w 43"/>
                  <a:gd name="T17" fmla="*/ 11 h 37"/>
                  <a:gd name="T18" fmla="*/ 38 w 43"/>
                  <a:gd name="T19" fmla="*/ 6 h 37"/>
                  <a:gd name="T20" fmla="*/ 35 w 43"/>
                  <a:gd name="T21" fmla="*/ 7 h 37"/>
                  <a:gd name="T22" fmla="*/ 27 w 43"/>
                  <a:gd name="T23" fmla="*/ 5 h 37"/>
                  <a:gd name="T24" fmla="*/ 20 w 43"/>
                  <a:gd name="T25" fmla="*/ 0 h 37"/>
                  <a:gd name="T26" fmla="*/ 15 w 43"/>
                  <a:gd name="T27" fmla="*/ 3 h 37"/>
                  <a:gd name="T28" fmla="*/ 13 w 43"/>
                  <a:gd name="T29" fmla="*/ 7 h 37"/>
                  <a:gd name="T30" fmla="*/ 10 w 43"/>
                  <a:gd name="T31" fmla="*/ 11 h 37"/>
                  <a:gd name="T32" fmla="*/ 5 w 43"/>
                  <a:gd name="T33" fmla="*/ 10 h 37"/>
                  <a:gd name="T34" fmla="*/ 0 w 43"/>
                  <a:gd name="T35" fmla="*/ 11 h 37"/>
                  <a:gd name="T36" fmla="*/ 1 w 43"/>
                  <a:gd name="T37" fmla="*/ 15 h 37"/>
                  <a:gd name="T38" fmla="*/ 7 w 43"/>
                  <a:gd name="T39" fmla="*/ 17 h 37"/>
                  <a:gd name="T40" fmla="*/ 14 w 43"/>
                  <a:gd name="T41" fmla="*/ 29 h 37"/>
                  <a:gd name="T42" fmla="*/ 21 w 43"/>
                  <a:gd name="T43" fmla="*/ 32 h 37"/>
                  <a:gd name="T44" fmla="*/ 28 w 43"/>
                  <a:gd name="T45" fmla="*/ 36 h 37"/>
                  <a:gd name="T46" fmla="*/ 31 w 43"/>
                  <a:gd name="T47" fmla="*/ 37 h 37"/>
                  <a:gd name="T48" fmla="*/ 24 w 43"/>
                  <a:gd name="T49"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7">
                    <a:moveTo>
                      <a:pt x="24" y="30"/>
                    </a:moveTo>
                    <a:cubicBezTo>
                      <a:pt x="25" y="29"/>
                      <a:pt x="18" y="25"/>
                      <a:pt x="18" y="22"/>
                    </a:cubicBezTo>
                    <a:cubicBezTo>
                      <a:pt x="18" y="19"/>
                      <a:pt x="15" y="18"/>
                      <a:pt x="14" y="16"/>
                    </a:cubicBezTo>
                    <a:cubicBezTo>
                      <a:pt x="14" y="15"/>
                      <a:pt x="16" y="13"/>
                      <a:pt x="18" y="14"/>
                    </a:cubicBezTo>
                    <a:cubicBezTo>
                      <a:pt x="19" y="16"/>
                      <a:pt x="21" y="13"/>
                      <a:pt x="23" y="13"/>
                    </a:cubicBezTo>
                    <a:cubicBezTo>
                      <a:pt x="25" y="14"/>
                      <a:pt x="35" y="15"/>
                      <a:pt x="35" y="15"/>
                    </a:cubicBezTo>
                    <a:cubicBezTo>
                      <a:pt x="35" y="15"/>
                      <a:pt x="39" y="15"/>
                      <a:pt x="43" y="18"/>
                    </a:cubicBezTo>
                    <a:cubicBezTo>
                      <a:pt x="42" y="17"/>
                      <a:pt x="42" y="17"/>
                      <a:pt x="42" y="16"/>
                    </a:cubicBezTo>
                    <a:cubicBezTo>
                      <a:pt x="41" y="14"/>
                      <a:pt x="42" y="12"/>
                      <a:pt x="40" y="11"/>
                    </a:cubicBezTo>
                    <a:cubicBezTo>
                      <a:pt x="38" y="10"/>
                      <a:pt x="38" y="8"/>
                      <a:pt x="38" y="6"/>
                    </a:cubicBezTo>
                    <a:cubicBezTo>
                      <a:pt x="36" y="6"/>
                      <a:pt x="35" y="7"/>
                      <a:pt x="35" y="7"/>
                    </a:cubicBezTo>
                    <a:cubicBezTo>
                      <a:pt x="33" y="7"/>
                      <a:pt x="28" y="7"/>
                      <a:pt x="27" y="5"/>
                    </a:cubicBezTo>
                    <a:cubicBezTo>
                      <a:pt x="25" y="3"/>
                      <a:pt x="22" y="1"/>
                      <a:pt x="20" y="0"/>
                    </a:cubicBezTo>
                    <a:cubicBezTo>
                      <a:pt x="19" y="0"/>
                      <a:pt x="16" y="3"/>
                      <a:pt x="15" y="3"/>
                    </a:cubicBezTo>
                    <a:cubicBezTo>
                      <a:pt x="14" y="3"/>
                      <a:pt x="14" y="7"/>
                      <a:pt x="13" y="7"/>
                    </a:cubicBezTo>
                    <a:cubicBezTo>
                      <a:pt x="12" y="7"/>
                      <a:pt x="11" y="9"/>
                      <a:pt x="10" y="11"/>
                    </a:cubicBezTo>
                    <a:cubicBezTo>
                      <a:pt x="10" y="12"/>
                      <a:pt x="7" y="10"/>
                      <a:pt x="5" y="10"/>
                    </a:cubicBezTo>
                    <a:cubicBezTo>
                      <a:pt x="4" y="11"/>
                      <a:pt x="1" y="11"/>
                      <a:pt x="0" y="11"/>
                    </a:cubicBezTo>
                    <a:cubicBezTo>
                      <a:pt x="0" y="13"/>
                      <a:pt x="0" y="15"/>
                      <a:pt x="1" y="15"/>
                    </a:cubicBezTo>
                    <a:cubicBezTo>
                      <a:pt x="3" y="15"/>
                      <a:pt x="7" y="15"/>
                      <a:pt x="7" y="17"/>
                    </a:cubicBezTo>
                    <a:cubicBezTo>
                      <a:pt x="7" y="20"/>
                      <a:pt x="12" y="27"/>
                      <a:pt x="14" y="29"/>
                    </a:cubicBezTo>
                    <a:cubicBezTo>
                      <a:pt x="16" y="31"/>
                      <a:pt x="21" y="30"/>
                      <a:pt x="21" y="32"/>
                    </a:cubicBezTo>
                    <a:cubicBezTo>
                      <a:pt x="21" y="34"/>
                      <a:pt x="24" y="36"/>
                      <a:pt x="28" y="36"/>
                    </a:cubicBezTo>
                    <a:cubicBezTo>
                      <a:pt x="29" y="36"/>
                      <a:pt x="30" y="37"/>
                      <a:pt x="31" y="37"/>
                    </a:cubicBezTo>
                    <a:cubicBezTo>
                      <a:pt x="29" y="34"/>
                      <a:pt x="24" y="31"/>
                      <a:pt x="24"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70">
                <a:extLst>
                  <a:ext uri="{FF2B5EF4-FFF2-40B4-BE49-F238E27FC236}">
                    <a16:creationId xmlns:a16="http://schemas.microsoft.com/office/drawing/2014/main" id="{20264324-39B7-4822-A538-3484AC548AD9}"/>
                  </a:ext>
                </a:extLst>
              </p:cNvPr>
              <p:cNvSpPr>
                <a:spLocks/>
              </p:cNvSpPr>
              <p:nvPr/>
            </p:nvSpPr>
            <p:spPr bwMode="auto">
              <a:xfrm>
                <a:off x="5273547" y="3237839"/>
                <a:ext cx="33878" cy="69010"/>
              </a:xfrm>
              <a:custGeom>
                <a:avLst/>
                <a:gdLst>
                  <a:gd name="T0" fmla="*/ 10 w 15"/>
                  <a:gd name="T1" fmla="*/ 25 h 30"/>
                  <a:gd name="T2" fmla="*/ 12 w 15"/>
                  <a:gd name="T3" fmla="*/ 22 h 30"/>
                  <a:gd name="T4" fmla="*/ 15 w 15"/>
                  <a:gd name="T5" fmla="*/ 18 h 30"/>
                  <a:gd name="T6" fmla="*/ 15 w 15"/>
                  <a:gd name="T7" fmla="*/ 17 h 30"/>
                  <a:gd name="T8" fmla="*/ 10 w 15"/>
                  <a:gd name="T9" fmla="*/ 12 h 30"/>
                  <a:gd name="T10" fmla="*/ 11 w 15"/>
                  <a:gd name="T11" fmla="*/ 4 h 30"/>
                  <a:gd name="T12" fmla="*/ 4 w 15"/>
                  <a:gd name="T13" fmla="*/ 0 h 30"/>
                  <a:gd name="T14" fmla="*/ 0 w 15"/>
                  <a:gd name="T15" fmla="*/ 6 h 30"/>
                  <a:gd name="T16" fmla="*/ 2 w 15"/>
                  <a:gd name="T17" fmla="*/ 11 h 30"/>
                  <a:gd name="T18" fmla="*/ 2 w 15"/>
                  <a:gd name="T19" fmla="*/ 23 h 30"/>
                  <a:gd name="T20" fmla="*/ 8 w 15"/>
                  <a:gd name="T21" fmla="*/ 30 h 30"/>
                  <a:gd name="T22" fmla="*/ 10 w 15"/>
                  <a:gd name="T2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0">
                    <a:moveTo>
                      <a:pt x="10" y="25"/>
                    </a:moveTo>
                    <a:cubicBezTo>
                      <a:pt x="12" y="25"/>
                      <a:pt x="11" y="23"/>
                      <a:pt x="12" y="22"/>
                    </a:cubicBezTo>
                    <a:cubicBezTo>
                      <a:pt x="13" y="21"/>
                      <a:pt x="15" y="18"/>
                      <a:pt x="15" y="18"/>
                    </a:cubicBezTo>
                    <a:cubicBezTo>
                      <a:pt x="15" y="17"/>
                      <a:pt x="15" y="17"/>
                      <a:pt x="15" y="17"/>
                    </a:cubicBezTo>
                    <a:cubicBezTo>
                      <a:pt x="12" y="16"/>
                      <a:pt x="11" y="14"/>
                      <a:pt x="10" y="12"/>
                    </a:cubicBezTo>
                    <a:cubicBezTo>
                      <a:pt x="10" y="10"/>
                      <a:pt x="10" y="7"/>
                      <a:pt x="11" y="4"/>
                    </a:cubicBezTo>
                    <a:cubicBezTo>
                      <a:pt x="10" y="3"/>
                      <a:pt x="5" y="0"/>
                      <a:pt x="4" y="0"/>
                    </a:cubicBezTo>
                    <a:cubicBezTo>
                      <a:pt x="3" y="0"/>
                      <a:pt x="1" y="3"/>
                      <a:pt x="0" y="6"/>
                    </a:cubicBezTo>
                    <a:cubicBezTo>
                      <a:pt x="3" y="7"/>
                      <a:pt x="5" y="9"/>
                      <a:pt x="2" y="11"/>
                    </a:cubicBezTo>
                    <a:cubicBezTo>
                      <a:pt x="0" y="13"/>
                      <a:pt x="0" y="21"/>
                      <a:pt x="2" y="23"/>
                    </a:cubicBezTo>
                    <a:cubicBezTo>
                      <a:pt x="5" y="25"/>
                      <a:pt x="5" y="28"/>
                      <a:pt x="8" y="30"/>
                    </a:cubicBezTo>
                    <a:cubicBezTo>
                      <a:pt x="8" y="28"/>
                      <a:pt x="9" y="25"/>
                      <a:pt x="1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71">
                <a:extLst>
                  <a:ext uri="{FF2B5EF4-FFF2-40B4-BE49-F238E27FC236}">
                    <a16:creationId xmlns:a16="http://schemas.microsoft.com/office/drawing/2014/main" id="{3596EB34-E1FE-44D4-9843-5C02EBDCE08B}"/>
                  </a:ext>
                </a:extLst>
              </p:cNvPr>
              <p:cNvSpPr>
                <a:spLocks/>
              </p:cNvSpPr>
              <p:nvPr/>
            </p:nvSpPr>
            <p:spPr bwMode="auto">
              <a:xfrm>
                <a:off x="5102904" y="3088527"/>
                <a:ext cx="135510" cy="61482"/>
              </a:xfrm>
              <a:custGeom>
                <a:avLst/>
                <a:gdLst>
                  <a:gd name="T0" fmla="*/ 50 w 59"/>
                  <a:gd name="T1" fmla="*/ 2 h 27"/>
                  <a:gd name="T2" fmla="*/ 43 w 59"/>
                  <a:gd name="T3" fmla="*/ 0 h 27"/>
                  <a:gd name="T4" fmla="*/ 41 w 59"/>
                  <a:gd name="T5" fmla="*/ 4 h 27"/>
                  <a:gd name="T6" fmla="*/ 34 w 59"/>
                  <a:gd name="T7" fmla="*/ 4 h 27"/>
                  <a:gd name="T8" fmla="*/ 30 w 59"/>
                  <a:gd name="T9" fmla="*/ 7 h 27"/>
                  <a:gd name="T10" fmla="*/ 27 w 59"/>
                  <a:gd name="T11" fmla="*/ 12 h 27"/>
                  <a:gd name="T12" fmla="*/ 23 w 59"/>
                  <a:gd name="T13" fmla="*/ 14 h 27"/>
                  <a:gd name="T14" fmla="*/ 15 w 59"/>
                  <a:gd name="T15" fmla="*/ 16 h 27"/>
                  <a:gd name="T16" fmla="*/ 11 w 59"/>
                  <a:gd name="T17" fmla="*/ 16 h 27"/>
                  <a:gd name="T18" fmla="*/ 6 w 59"/>
                  <a:gd name="T19" fmla="*/ 17 h 27"/>
                  <a:gd name="T20" fmla="*/ 1 w 59"/>
                  <a:gd name="T21" fmla="*/ 16 h 27"/>
                  <a:gd name="T22" fmla="*/ 0 w 59"/>
                  <a:gd name="T23" fmla="*/ 20 h 27"/>
                  <a:gd name="T24" fmla="*/ 4 w 59"/>
                  <a:gd name="T25" fmla="*/ 22 h 27"/>
                  <a:gd name="T26" fmla="*/ 9 w 59"/>
                  <a:gd name="T27" fmla="*/ 23 h 27"/>
                  <a:gd name="T28" fmla="*/ 14 w 59"/>
                  <a:gd name="T29" fmla="*/ 22 h 27"/>
                  <a:gd name="T30" fmla="*/ 21 w 59"/>
                  <a:gd name="T31" fmla="*/ 21 h 27"/>
                  <a:gd name="T32" fmla="*/ 22 w 59"/>
                  <a:gd name="T33" fmla="*/ 24 h 27"/>
                  <a:gd name="T34" fmla="*/ 30 w 59"/>
                  <a:gd name="T35" fmla="*/ 25 h 27"/>
                  <a:gd name="T36" fmla="*/ 39 w 59"/>
                  <a:gd name="T37" fmla="*/ 27 h 27"/>
                  <a:gd name="T38" fmla="*/ 46 w 59"/>
                  <a:gd name="T39" fmla="*/ 24 h 27"/>
                  <a:gd name="T40" fmla="*/ 51 w 59"/>
                  <a:gd name="T41" fmla="*/ 23 h 27"/>
                  <a:gd name="T42" fmla="*/ 51 w 59"/>
                  <a:gd name="T43" fmla="*/ 23 h 27"/>
                  <a:gd name="T44" fmla="*/ 52 w 59"/>
                  <a:gd name="T45" fmla="*/ 21 h 27"/>
                  <a:gd name="T46" fmla="*/ 54 w 59"/>
                  <a:gd name="T47" fmla="*/ 17 h 27"/>
                  <a:gd name="T48" fmla="*/ 55 w 59"/>
                  <a:gd name="T49" fmla="*/ 14 h 27"/>
                  <a:gd name="T50" fmla="*/ 58 w 59"/>
                  <a:gd name="T51" fmla="*/ 12 h 27"/>
                  <a:gd name="T52" fmla="*/ 59 w 59"/>
                  <a:gd name="T53" fmla="*/ 10 h 27"/>
                  <a:gd name="T54" fmla="*/ 56 w 59"/>
                  <a:gd name="T55" fmla="*/ 3 h 27"/>
                  <a:gd name="T56" fmla="*/ 50 w 59"/>
                  <a:gd name="T5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27">
                    <a:moveTo>
                      <a:pt x="50" y="2"/>
                    </a:moveTo>
                    <a:cubicBezTo>
                      <a:pt x="48" y="0"/>
                      <a:pt x="43" y="0"/>
                      <a:pt x="43" y="0"/>
                    </a:cubicBezTo>
                    <a:cubicBezTo>
                      <a:pt x="43" y="0"/>
                      <a:pt x="42" y="2"/>
                      <a:pt x="41" y="4"/>
                    </a:cubicBezTo>
                    <a:cubicBezTo>
                      <a:pt x="41" y="5"/>
                      <a:pt x="37" y="5"/>
                      <a:pt x="34" y="4"/>
                    </a:cubicBezTo>
                    <a:cubicBezTo>
                      <a:pt x="33" y="5"/>
                      <a:pt x="30" y="6"/>
                      <a:pt x="30" y="7"/>
                    </a:cubicBezTo>
                    <a:cubicBezTo>
                      <a:pt x="29" y="9"/>
                      <a:pt x="25" y="8"/>
                      <a:pt x="27" y="12"/>
                    </a:cubicBezTo>
                    <a:cubicBezTo>
                      <a:pt x="28" y="16"/>
                      <a:pt x="25" y="15"/>
                      <a:pt x="23" y="14"/>
                    </a:cubicBezTo>
                    <a:cubicBezTo>
                      <a:pt x="22" y="14"/>
                      <a:pt x="17" y="15"/>
                      <a:pt x="15" y="16"/>
                    </a:cubicBezTo>
                    <a:cubicBezTo>
                      <a:pt x="14" y="17"/>
                      <a:pt x="12" y="17"/>
                      <a:pt x="11" y="16"/>
                    </a:cubicBezTo>
                    <a:cubicBezTo>
                      <a:pt x="9" y="16"/>
                      <a:pt x="7" y="15"/>
                      <a:pt x="6" y="17"/>
                    </a:cubicBezTo>
                    <a:cubicBezTo>
                      <a:pt x="5" y="19"/>
                      <a:pt x="3" y="16"/>
                      <a:pt x="1" y="16"/>
                    </a:cubicBezTo>
                    <a:cubicBezTo>
                      <a:pt x="0" y="16"/>
                      <a:pt x="0" y="19"/>
                      <a:pt x="0" y="20"/>
                    </a:cubicBezTo>
                    <a:cubicBezTo>
                      <a:pt x="0" y="21"/>
                      <a:pt x="3" y="23"/>
                      <a:pt x="4" y="22"/>
                    </a:cubicBezTo>
                    <a:cubicBezTo>
                      <a:pt x="6" y="22"/>
                      <a:pt x="8" y="22"/>
                      <a:pt x="9" y="23"/>
                    </a:cubicBezTo>
                    <a:cubicBezTo>
                      <a:pt x="11" y="24"/>
                      <a:pt x="13" y="23"/>
                      <a:pt x="14" y="22"/>
                    </a:cubicBezTo>
                    <a:cubicBezTo>
                      <a:pt x="15" y="21"/>
                      <a:pt x="20" y="21"/>
                      <a:pt x="21" y="21"/>
                    </a:cubicBezTo>
                    <a:cubicBezTo>
                      <a:pt x="21" y="21"/>
                      <a:pt x="21" y="24"/>
                      <a:pt x="22" y="24"/>
                    </a:cubicBezTo>
                    <a:cubicBezTo>
                      <a:pt x="23" y="25"/>
                      <a:pt x="27" y="25"/>
                      <a:pt x="30" y="25"/>
                    </a:cubicBezTo>
                    <a:cubicBezTo>
                      <a:pt x="33" y="25"/>
                      <a:pt x="37" y="27"/>
                      <a:pt x="39" y="27"/>
                    </a:cubicBezTo>
                    <a:cubicBezTo>
                      <a:pt x="40" y="27"/>
                      <a:pt x="42" y="24"/>
                      <a:pt x="46" y="24"/>
                    </a:cubicBezTo>
                    <a:cubicBezTo>
                      <a:pt x="49" y="24"/>
                      <a:pt x="51" y="22"/>
                      <a:pt x="51" y="23"/>
                    </a:cubicBezTo>
                    <a:cubicBezTo>
                      <a:pt x="51" y="23"/>
                      <a:pt x="51" y="23"/>
                      <a:pt x="51" y="23"/>
                    </a:cubicBezTo>
                    <a:cubicBezTo>
                      <a:pt x="51" y="22"/>
                      <a:pt x="52" y="21"/>
                      <a:pt x="52" y="21"/>
                    </a:cubicBezTo>
                    <a:cubicBezTo>
                      <a:pt x="54" y="21"/>
                      <a:pt x="53" y="18"/>
                      <a:pt x="54" y="17"/>
                    </a:cubicBezTo>
                    <a:cubicBezTo>
                      <a:pt x="55" y="16"/>
                      <a:pt x="53" y="14"/>
                      <a:pt x="55" y="14"/>
                    </a:cubicBezTo>
                    <a:cubicBezTo>
                      <a:pt x="56" y="14"/>
                      <a:pt x="58" y="14"/>
                      <a:pt x="58" y="12"/>
                    </a:cubicBezTo>
                    <a:cubicBezTo>
                      <a:pt x="58" y="11"/>
                      <a:pt x="59" y="10"/>
                      <a:pt x="59" y="10"/>
                    </a:cubicBezTo>
                    <a:cubicBezTo>
                      <a:pt x="57" y="7"/>
                      <a:pt x="56" y="3"/>
                      <a:pt x="56" y="3"/>
                    </a:cubicBezTo>
                    <a:cubicBezTo>
                      <a:pt x="56" y="3"/>
                      <a:pt x="52" y="5"/>
                      <a:pt x="50"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72">
                <a:extLst>
                  <a:ext uri="{FF2B5EF4-FFF2-40B4-BE49-F238E27FC236}">
                    <a16:creationId xmlns:a16="http://schemas.microsoft.com/office/drawing/2014/main" id="{E5F81B6F-AC58-40B7-8698-856EB1A973B9}"/>
                  </a:ext>
                </a:extLst>
              </p:cNvPr>
              <p:cNvSpPr>
                <a:spLocks/>
              </p:cNvSpPr>
              <p:nvPr/>
            </p:nvSpPr>
            <p:spPr bwMode="auto">
              <a:xfrm>
                <a:off x="5220849" y="3094801"/>
                <a:ext cx="119199" cy="69010"/>
              </a:xfrm>
              <a:custGeom>
                <a:avLst/>
                <a:gdLst>
                  <a:gd name="T0" fmla="*/ 51 w 52"/>
                  <a:gd name="T1" fmla="*/ 6 h 30"/>
                  <a:gd name="T2" fmla="*/ 49 w 52"/>
                  <a:gd name="T3" fmla="*/ 5 h 30"/>
                  <a:gd name="T4" fmla="*/ 44 w 52"/>
                  <a:gd name="T5" fmla="*/ 3 h 30"/>
                  <a:gd name="T6" fmla="*/ 36 w 52"/>
                  <a:gd name="T7" fmla="*/ 1 h 30"/>
                  <a:gd name="T8" fmla="*/ 29 w 52"/>
                  <a:gd name="T9" fmla="*/ 5 h 30"/>
                  <a:gd name="T10" fmla="*/ 20 w 52"/>
                  <a:gd name="T11" fmla="*/ 8 h 30"/>
                  <a:gd name="T12" fmla="*/ 9 w 52"/>
                  <a:gd name="T13" fmla="*/ 8 h 30"/>
                  <a:gd name="T14" fmla="*/ 8 w 52"/>
                  <a:gd name="T15" fmla="*/ 7 h 30"/>
                  <a:gd name="T16" fmla="*/ 7 w 52"/>
                  <a:gd name="T17" fmla="*/ 9 h 30"/>
                  <a:gd name="T18" fmla="*/ 4 w 52"/>
                  <a:gd name="T19" fmla="*/ 11 h 30"/>
                  <a:gd name="T20" fmla="*/ 3 w 52"/>
                  <a:gd name="T21" fmla="*/ 14 h 30"/>
                  <a:gd name="T22" fmla="*/ 1 w 52"/>
                  <a:gd name="T23" fmla="*/ 18 h 30"/>
                  <a:gd name="T24" fmla="*/ 0 w 52"/>
                  <a:gd name="T25" fmla="*/ 20 h 30"/>
                  <a:gd name="T26" fmla="*/ 2 w 52"/>
                  <a:gd name="T27" fmla="*/ 23 h 30"/>
                  <a:gd name="T28" fmla="*/ 2 w 52"/>
                  <a:gd name="T29" fmla="*/ 23 h 30"/>
                  <a:gd name="T30" fmla="*/ 9 w 52"/>
                  <a:gd name="T31" fmla="*/ 28 h 30"/>
                  <a:gd name="T32" fmla="*/ 17 w 52"/>
                  <a:gd name="T33" fmla="*/ 30 h 30"/>
                  <a:gd name="T34" fmla="*/ 28 w 52"/>
                  <a:gd name="T35" fmla="*/ 26 h 30"/>
                  <a:gd name="T36" fmla="*/ 31 w 52"/>
                  <a:gd name="T37" fmla="*/ 27 h 30"/>
                  <a:gd name="T38" fmla="*/ 34 w 52"/>
                  <a:gd name="T39" fmla="*/ 28 h 30"/>
                  <a:gd name="T40" fmla="*/ 38 w 52"/>
                  <a:gd name="T41" fmla="*/ 24 h 30"/>
                  <a:gd name="T42" fmla="*/ 46 w 52"/>
                  <a:gd name="T43" fmla="*/ 12 h 30"/>
                  <a:gd name="T44" fmla="*/ 51 w 52"/>
                  <a:gd name="T45" fmla="*/ 9 h 30"/>
                  <a:gd name="T46" fmla="*/ 51 w 52"/>
                  <a:gd name="T4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0">
                    <a:moveTo>
                      <a:pt x="51" y="6"/>
                    </a:moveTo>
                    <a:cubicBezTo>
                      <a:pt x="50" y="6"/>
                      <a:pt x="49" y="5"/>
                      <a:pt x="49" y="5"/>
                    </a:cubicBezTo>
                    <a:cubicBezTo>
                      <a:pt x="46" y="4"/>
                      <a:pt x="44" y="4"/>
                      <a:pt x="44" y="3"/>
                    </a:cubicBezTo>
                    <a:cubicBezTo>
                      <a:pt x="42" y="2"/>
                      <a:pt x="37" y="1"/>
                      <a:pt x="36" y="1"/>
                    </a:cubicBezTo>
                    <a:cubicBezTo>
                      <a:pt x="35" y="0"/>
                      <a:pt x="30" y="5"/>
                      <a:pt x="29" y="5"/>
                    </a:cubicBezTo>
                    <a:cubicBezTo>
                      <a:pt x="27" y="5"/>
                      <a:pt x="20" y="6"/>
                      <a:pt x="20" y="8"/>
                    </a:cubicBezTo>
                    <a:cubicBezTo>
                      <a:pt x="20" y="10"/>
                      <a:pt x="12" y="10"/>
                      <a:pt x="9" y="8"/>
                    </a:cubicBezTo>
                    <a:cubicBezTo>
                      <a:pt x="9" y="8"/>
                      <a:pt x="9" y="7"/>
                      <a:pt x="8" y="7"/>
                    </a:cubicBezTo>
                    <a:cubicBezTo>
                      <a:pt x="8" y="7"/>
                      <a:pt x="7" y="8"/>
                      <a:pt x="7" y="9"/>
                    </a:cubicBezTo>
                    <a:cubicBezTo>
                      <a:pt x="7" y="11"/>
                      <a:pt x="5" y="11"/>
                      <a:pt x="4" y="11"/>
                    </a:cubicBezTo>
                    <a:cubicBezTo>
                      <a:pt x="2" y="11"/>
                      <a:pt x="4" y="13"/>
                      <a:pt x="3" y="14"/>
                    </a:cubicBezTo>
                    <a:cubicBezTo>
                      <a:pt x="2" y="15"/>
                      <a:pt x="3" y="18"/>
                      <a:pt x="1" y="18"/>
                    </a:cubicBezTo>
                    <a:cubicBezTo>
                      <a:pt x="1" y="18"/>
                      <a:pt x="0" y="19"/>
                      <a:pt x="0" y="20"/>
                    </a:cubicBezTo>
                    <a:cubicBezTo>
                      <a:pt x="1" y="20"/>
                      <a:pt x="2" y="23"/>
                      <a:pt x="2" y="23"/>
                    </a:cubicBezTo>
                    <a:cubicBezTo>
                      <a:pt x="2" y="23"/>
                      <a:pt x="2" y="23"/>
                      <a:pt x="2" y="23"/>
                    </a:cubicBezTo>
                    <a:cubicBezTo>
                      <a:pt x="4" y="24"/>
                      <a:pt x="7" y="26"/>
                      <a:pt x="9" y="28"/>
                    </a:cubicBezTo>
                    <a:cubicBezTo>
                      <a:pt x="10" y="30"/>
                      <a:pt x="15" y="30"/>
                      <a:pt x="17" y="30"/>
                    </a:cubicBezTo>
                    <a:cubicBezTo>
                      <a:pt x="19" y="29"/>
                      <a:pt x="28" y="26"/>
                      <a:pt x="28" y="26"/>
                    </a:cubicBezTo>
                    <a:cubicBezTo>
                      <a:pt x="28" y="26"/>
                      <a:pt x="30" y="27"/>
                      <a:pt x="31" y="27"/>
                    </a:cubicBezTo>
                    <a:cubicBezTo>
                      <a:pt x="32" y="27"/>
                      <a:pt x="33" y="27"/>
                      <a:pt x="34" y="28"/>
                    </a:cubicBezTo>
                    <a:cubicBezTo>
                      <a:pt x="34" y="27"/>
                      <a:pt x="36" y="26"/>
                      <a:pt x="38" y="24"/>
                    </a:cubicBezTo>
                    <a:cubicBezTo>
                      <a:pt x="41" y="22"/>
                      <a:pt x="45" y="13"/>
                      <a:pt x="46" y="12"/>
                    </a:cubicBezTo>
                    <a:cubicBezTo>
                      <a:pt x="47" y="11"/>
                      <a:pt x="50" y="10"/>
                      <a:pt x="51" y="9"/>
                    </a:cubicBezTo>
                    <a:cubicBezTo>
                      <a:pt x="52" y="8"/>
                      <a:pt x="52" y="7"/>
                      <a:pt x="5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73">
                <a:extLst>
                  <a:ext uri="{FF2B5EF4-FFF2-40B4-BE49-F238E27FC236}">
                    <a16:creationId xmlns:a16="http://schemas.microsoft.com/office/drawing/2014/main" id="{18E9FD24-7C83-47C3-A65F-2DC8B8591747}"/>
                  </a:ext>
                </a:extLst>
              </p:cNvPr>
              <p:cNvSpPr>
                <a:spLocks/>
              </p:cNvSpPr>
              <p:nvPr/>
            </p:nvSpPr>
            <p:spPr bwMode="auto">
              <a:xfrm>
                <a:off x="5149329" y="3039593"/>
                <a:ext cx="116690" cy="60227"/>
              </a:xfrm>
              <a:custGeom>
                <a:avLst/>
                <a:gdLst>
                  <a:gd name="T0" fmla="*/ 49 w 51"/>
                  <a:gd name="T1" fmla="*/ 12 h 26"/>
                  <a:gd name="T2" fmla="*/ 43 w 51"/>
                  <a:gd name="T3" fmla="*/ 10 h 26"/>
                  <a:gd name="T4" fmla="*/ 41 w 51"/>
                  <a:gd name="T5" fmla="*/ 7 h 26"/>
                  <a:gd name="T6" fmla="*/ 37 w 51"/>
                  <a:gd name="T7" fmla="*/ 8 h 26"/>
                  <a:gd name="T8" fmla="*/ 32 w 51"/>
                  <a:gd name="T9" fmla="*/ 6 h 26"/>
                  <a:gd name="T10" fmla="*/ 27 w 51"/>
                  <a:gd name="T11" fmla="*/ 3 h 26"/>
                  <a:gd name="T12" fmla="*/ 22 w 51"/>
                  <a:gd name="T13" fmla="*/ 0 h 26"/>
                  <a:gd name="T14" fmla="*/ 22 w 51"/>
                  <a:gd name="T15" fmla="*/ 1 h 26"/>
                  <a:gd name="T16" fmla="*/ 18 w 51"/>
                  <a:gd name="T17" fmla="*/ 1 h 26"/>
                  <a:gd name="T18" fmla="*/ 11 w 51"/>
                  <a:gd name="T19" fmla="*/ 4 h 26"/>
                  <a:gd name="T20" fmla="*/ 3 w 51"/>
                  <a:gd name="T21" fmla="*/ 7 h 26"/>
                  <a:gd name="T22" fmla="*/ 3 w 51"/>
                  <a:gd name="T23" fmla="*/ 12 h 26"/>
                  <a:gd name="T24" fmla="*/ 6 w 51"/>
                  <a:gd name="T25" fmla="*/ 18 h 26"/>
                  <a:gd name="T26" fmla="*/ 14 w 51"/>
                  <a:gd name="T27" fmla="*/ 25 h 26"/>
                  <a:gd name="T28" fmla="*/ 14 w 51"/>
                  <a:gd name="T29" fmla="*/ 25 h 26"/>
                  <a:gd name="T30" fmla="*/ 21 w 51"/>
                  <a:gd name="T31" fmla="*/ 25 h 26"/>
                  <a:gd name="T32" fmla="*/ 23 w 51"/>
                  <a:gd name="T33" fmla="*/ 21 h 26"/>
                  <a:gd name="T34" fmla="*/ 30 w 51"/>
                  <a:gd name="T35" fmla="*/ 23 h 26"/>
                  <a:gd name="T36" fmla="*/ 36 w 51"/>
                  <a:gd name="T37" fmla="*/ 24 h 26"/>
                  <a:gd name="T38" fmla="*/ 37 w 51"/>
                  <a:gd name="T39" fmla="*/ 26 h 26"/>
                  <a:gd name="T40" fmla="*/ 39 w 51"/>
                  <a:gd name="T41" fmla="*/ 23 h 26"/>
                  <a:gd name="T42" fmla="*/ 47 w 51"/>
                  <a:gd name="T43" fmla="*/ 19 h 26"/>
                  <a:gd name="T44" fmla="*/ 51 w 51"/>
                  <a:gd name="T45" fmla="*/ 16 h 26"/>
                  <a:gd name="T46" fmla="*/ 49 w 51"/>
                  <a:gd name="T4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6">
                    <a:moveTo>
                      <a:pt x="49" y="12"/>
                    </a:moveTo>
                    <a:cubicBezTo>
                      <a:pt x="47" y="11"/>
                      <a:pt x="44" y="11"/>
                      <a:pt x="43" y="10"/>
                    </a:cubicBezTo>
                    <a:cubicBezTo>
                      <a:pt x="43" y="9"/>
                      <a:pt x="43" y="7"/>
                      <a:pt x="41" y="7"/>
                    </a:cubicBezTo>
                    <a:cubicBezTo>
                      <a:pt x="40" y="7"/>
                      <a:pt x="37" y="6"/>
                      <a:pt x="37" y="8"/>
                    </a:cubicBezTo>
                    <a:cubicBezTo>
                      <a:pt x="36" y="10"/>
                      <a:pt x="33" y="8"/>
                      <a:pt x="32" y="6"/>
                    </a:cubicBezTo>
                    <a:cubicBezTo>
                      <a:pt x="32" y="5"/>
                      <a:pt x="31" y="4"/>
                      <a:pt x="27" y="3"/>
                    </a:cubicBezTo>
                    <a:cubicBezTo>
                      <a:pt x="26" y="2"/>
                      <a:pt x="24" y="1"/>
                      <a:pt x="22" y="0"/>
                    </a:cubicBezTo>
                    <a:cubicBezTo>
                      <a:pt x="22" y="0"/>
                      <a:pt x="22" y="1"/>
                      <a:pt x="22" y="1"/>
                    </a:cubicBezTo>
                    <a:cubicBezTo>
                      <a:pt x="21" y="2"/>
                      <a:pt x="19" y="0"/>
                      <a:pt x="18" y="1"/>
                    </a:cubicBezTo>
                    <a:cubicBezTo>
                      <a:pt x="17" y="2"/>
                      <a:pt x="13" y="2"/>
                      <a:pt x="11" y="4"/>
                    </a:cubicBezTo>
                    <a:cubicBezTo>
                      <a:pt x="9" y="6"/>
                      <a:pt x="5" y="7"/>
                      <a:pt x="3" y="7"/>
                    </a:cubicBezTo>
                    <a:cubicBezTo>
                      <a:pt x="0" y="8"/>
                      <a:pt x="2" y="10"/>
                      <a:pt x="3" y="12"/>
                    </a:cubicBezTo>
                    <a:cubicBezTo>
                      <a:pt x="4" y="13"/>
                      <a:pt x="4" y="17"/>
                      <a:pt x="6" y="18"/>
                    </a:cubicBezTo>
                    <a:cubicBezTo>
                      <a:pt x="8" y="20"/>
                      <a:pt x="14" y="23"/>
                      <a:pt x="14" y="25"/>
                    </a:cubicBezTo>
                    <a:cubicBezTo>
                      <a:pt x="14" y="25"/>
                      <a:pt x="14" y="25"/>
                      <a:pt x="14" y="25"/>
                    </a:cubicBezTo>
                    <a:cubicBezTo>
                      <a:pt x="17" y="26"/>
                      <a:pt x="21" y="26"/>
                      <a:pt x="21" y="25"/>
                    </a:cubicBezTo>
                    <a:cubicBezTo>
                      <a:pt x="22" y="23"/>
                      <a:pt x="23" y="21"/>
                      <a:pt x="23" y="21"/>
                    </a:cubicBezTo>
                    <a:cubicBezTo>
                      <a:pt x="23" y="21"/>
                      <a:pt x="28" y="21"/>
                      <a:pt x="30" y="23"/>
                    </a:cubicBezTo>
                    <a:cubicBezTo>
                      <a:pt x="32" y="26"/>
                      <a:pt x="36" y="24"/>
                      <a:pt x="36" y="24"/>
                    </a:cubicBezTo>
                    <a:cubicBezTo>
                      <a:pt x="36" y="24"/>
                      <a:pt x="36" y="25"/>
                      <a:pt x="37" y="26"/>
                    </a:cubicBezTo>
                    <a:cubicBezTo>
                      <a:pt x="37" y="24"/>
                      <a:pt x="38" y="23"/>
                      <a:pt x="39" y="23"/>
                    </a:cubicBezTo>
                    <a:cubicBezTo>
                      <a:pt x="41" y="23"/>
                      <a:pt x="44" y="23"/>
                      <a:pt x="47" y="19"/>
                    </a:cubicBezTo>
                    <a:cubicBezTo>
                      <a:pt x="48" y="18"/>
                      <a:pt x="50" y="16"/>
                      <a:pt x="51" y="16"/>
                    </a:cubicBezTo>
                    <a:cubicBezTo>
                      <a:pt x="50" y="14"/>
                      <a:pt x="50" y="12"/>
                      <a:pt x="49"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74">
                <a:extLst>
                  <a:ext uri="{FF2B5EF4-FFF2-40B4-BE49-F238E27FC236}">
                    <a16:creationId xmlns:a16="http://schemas.microsoft.com/office/drawing/2014/main" id="{D19AC202-5831-42E3-826F-29E56CB1D634}"/>
                  </a:ext>
                </a:extLst>
              </p:cNvPr>
              <p:cNvSpPr>
                <a:spLocks/>
              </p:cNvSpPr>
              <p:nvPr/>
            </p:nvSpPr>
            <p:spPr bwMode="auto">
              <a:xfrm>
                <a:off x="5234651" y="3074725"/>
                <a:ext cx="102888" cy="43915"/>
              </a:xfrm>
              <a:custGeom>
                <a:avLst/>
                <a:gdLst>
                  <a:gd name="T0" fmla="*/ 33 w 45"/>
                  <a:gd name="T1" fmla="*/ 2 h 19"/>
                  <a:gd name="T2" fmla="*/ 27 w 45"/>
                  <a:gd name="T3" fmla="*/ 2 h 19"/>
                  <a:gd name="T4" fmla="*/ 20 w 45"/>
                  <a:gd name="T5" fmla="*/ 1 h 19"/>
                  <a:gd name="T6" fmla="*/ 15 w 45"/>
                  <a:gd name="T7" fmla="*/ 1 h 19"/>
                  <a:gd name="T8" fmla="*/ 14 w 45"/>
                  <a:gd name="T9" fmla="*/ 1 h 19"/>
                  <a:gd name="T10" fmla="*/ 10 w 45"/>
                  <a:gd name="T11" fmla="*/ 4 h 19"/>
                  <a:gd name="T12" fmla="*/ 2 w 45"/>
                  <a:gd name="T13" fmla="*/ 8 h 19"/>
                  <a:gd name="T14" fmla="*/ 0 w 45"/>
                  <a:gd name="T15" fmla="*/ 11 h 19"/>
                  <a:gd name="T16" fmla="*/ 3 w 45"/>
                  <a:gd name="T17" fmla="*/ 17 h 19"/>
                  <a:gd name="T18" fmla="*/ 14 w 45"/>
                  <a:gd name="T19" fmla="*/ 17 h 19"/>
                  <a:gd name="T20" fmla="*/ 23 w 45"/>
                  <a:gd name="T21" fmla="*/ 14 h 19"/>
                  <a:gd name="T22" fmla="*/ 30 w 45"/>
                  <a:gd name="T23" fmla="*/ 10 h 19"/>
                  <a:gd name="T24" fmla="*/ 38 w 45"/>
                  <a:gd name="T25" fmla="*/ 12 h 19"/>
                  <a:gd name="T26" fmla="*/ 43 w 45"/>
                  <a:gd name="T27" fmla="*/ 14 h 19"/>
                  <a:gd name="T28" fmla="*/ 41 w 45"/>
                  <a:gd name="T29" fmla="*/ 11 h 19"/>
                  <a:gd name="T30" fmla="*/ 45 w 45"/>
                  <a:gd name="T31" fmla="*/ 5 h 19"/>
                  <a:gd name="T32" fmla="*/ 45 w 45"/>
                  <a:gd name="T33" fmla="*/ 5 h 19"/>
                  <a:gd name="T34" fmla="*/ 40 w 45"/>
                  <a:gd name="T35" fmla="*/ 4 h 19"/>
                  <a:gd name="T36" fmla="*/ 33 w 45"/>
                  <a:gd name="T3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19">
                    <a:moveTo>
                      <a:pt x="33" y="2"/>
                    </a:moveTo>
                    <a:cubicBezTo>
                      <a:pt x="30" y="3"/>
                      <a:pt x="29" y="1"/>
                      <a:pt x="27" y="2"/>
                    </a:cubicBezTo>
                    <a:cubicBezTo>
                      <a:pt x="25" y="3"/>
                      <a:pt x="21" y="2"/>
                      <a:pt x="20" y="1"/>
                    </a:cubicBezTo>
                    <a:cubicBezTo>
                      <a:pt x="19" y="0"/>
                      <a:pt x="17" y="3"/>
                      <a:pt x="15" y="1"/>
                    </a:cubicBezTo>
                    <a:cubicBezTo>
                      <a:pt x="15" y="1"/>
                      <a:pt x="15" y="1"/>
                      <a:pt x="14" y="1"/>
                    </a:cubicBezTo>
                    <a:cubicBezTo>
                      <a:pt x="13" y="1"/>
                      <a:pt x="11" y="3"/>
                      <a:pt x="10" y="4"/>
                    </a:cubicBezTo>
                    <a:cubicBezTo>
                      <a:pt x="7" y="8"/>
                      <a:pt x="4" y="8"/>
                      <a:pt x="2" y="8"/>
                    </a:cubicBezTo>
                    <a:cubicBezTo>
                      <a:pt x="1" y="8"/>
                      <a:pt x="0" y="9"/>
                      <a:pt x="0" y="11"/>
                    </a:cubicBezTo>
                    <a:cubicBezTo>
                      <a:pt x="0" y="13"/>
                      <a:pt x="2" y="16"/>
                      <a:pt x="3" y="17"/>
                    </a:cubicBezTo>
                    <a:cubicBezTo>
                      <a:pt x="6" y="19"/>
                      <a:pt x="14" y="19"/>
                      <a:pt x="14" y="17"/>
                    </a:cubicBezTo>
                    <a:cubicBezTo>
                      <a:pt x="14" y="15"/>
                      <a:pt x="21" y="14"/>
                      <a:pt x="23" y="14"/>
                    </a:cubicBezTo>
                    <a:cubicBezTo>
                      <a:pt x="24" y="14"/>
                      <a:pt x="29" y="9"/>
                      <a:pt x="30" y="10"/>
                    </a:cubicBezTo>
                    <a:cubicBezTo>
                      <a:pt x="31" y="10"/>
                      <a:pt x="36" y="11"/>
                      <a:pt x="38" y="12"/>
                    </a:cubicBezTo>
                    <a:cubicBezTo>
                      <a:pt x="38" y="13"/>
                      <a:pt x="40" y="13"/>
                      <a:pt x="43" y="14"/>
                    </a:cubicBezTo>
                    <a:cubicBezTo>
                      <a:pt x="42" y="13"/>
                      <a:pt x="41" y="12"/>
                      <a:pt x="41" y="11"/>
                    </a:cubicBezTo>
                    <a:cubicBezTo>
                      <a:pt x="41" y="10"/>
                      <a:pt x="44" y="6"/>
                      <a:pt x="45" y="5"/>
                    </a:cubicBezTo>
                    <a:cubicBezTo>
                      <a:pt x="45" y="5"/>
                      <a:pt x="45" y="5"/>
                      <a:pt x="45" y="5"/>
                    </a:cubicBezTo>
                    <a:cubicBezTo>
                      <a:pt x="43" y="5"/>
                      <a:pt x="40" y="4"/>
                      <a:pt x="40" y="4"/>
                    </a:cubicBezTo>
                    <a:cubicBezTo>
                      <a:pt x="39" y="3"/>
                      <a:pt x="36" y="2"/>
                      <a:pt x="3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75">
                <a:extLst>
                  <a:ext uri="{FF2B5EF4-FFF2-40B4-BE49-F238E27FC236}">
                    <a16:creationId xmlns:a16="http://schemas.microsoft.com/office/drawing/2014/main" id="{42B78536-ABFA-4078-B08C-79001FC35D76}"/>
                  </a:ext>
                </a:extLst>
              </p:cNvPr>
              <p:cNvSpPr>
                <a:spLocks/>
              </p:cNvSpPr>
              <p:nvPr/>
            </p:nvSpPr>
            <p:spPr bwMode="auto">
              <a:xfrm>
                <a:off x="4740289" y="3249132"/>
                <a:ext cx="70265" cy="115435"/>
              </a:xfrm>
              <a:custGeom>
                <a:avLst/>
                <a:gdLst>
                  <a:gd name="T0" fmla="*/ 22 w 30"/>
                  <a:gd name="T1" fmla="*/ 40 h 50"/>
                  <a:gd name="T2" fmla="*/ 20 w 30"/>
                  <a:gd name="T3" fmla="*/ 36 h 50"/>
                  <a:gd name="T4" fmla="*/ 22 w 30"/>
                  <a:gd name="T5" fmla="*/ 32 h 50"/>
                  <a:gd name="T6" fmla="*/ 20 w 30"/>
                  <a:gd name="T7" fmla="*/ 28 h 50"/>
                  <a:gd name="T8" fmla="*/ 22 w 30"/>
                  <a:gd name="T9" fmla="*/ 24 h 50"/>
                  <a:gd name="T10" fmla="*/ 23 w 30"/>
                  <a:gd name="T11" fmla="*/ 19 h 50"/>
                  <a:gd name="T12" fmla="*/ 23 w 30"/>
                  <a:gd name="T13" fmla="*/ 11 h 50"/>
                  <a:gd name="T14" fmla="*/ 28 w 30"/>
                  <a:gd name="T15" fmla="*/ 7 h 50"/>
                  <a:gd name="T16" fmla="*/ 26 w 30"/>
                  <a:gd name="T17" fmla="*/ 4 h 50"/>
                  <a:gd name="T18" fmla="*/ 21 w 30"/>
                  <a:gd name="T19" fmla="*/ 3 h 50"/>
                  <a:gd name="T20" fmla="*/ 18 w 30"/>
                  <a:gd name="T21" fmla="*/ 3 h 50"/>
                  <a:gd name="T22" fmla="*/ 13 w 30"/>
                  <a:gd name="T23" fmla="*/ 2 h 50"/>
                  <a:gd name="T24" fmla="*/ 10 w 30"/>
                  <a:gd name="T25" fmla="*/ 1 h 50"/>
                  <a:gd name="T26" fmla="*/ 8 w 30"/>
                  <a:gd name="T27" fmla="*/ 2 h 50"/>
                  <a:gd name="T28" fmla="*/ 8 w 30"/>
                  <a:gd name="T29" fmla="*/ 8 h 50"/>
                  <a:gd name="T30" fmla="*/ 3 w 30"/>
                  <a:gd name="T31" fmla="*/ 27 h 50"/>
                  <a:gd name="T32" fmla="*/ 6 w 30"/>
                  <a:gd name="T33" fmla="*/ 34 h 50"/>
                  <a:gd name="T34" fmla="*/ 7 w 30"/>
                  <a:gd name="T35" fmla="*/ 48 h 50"/>
                  <a:gd name="T36" fmla="*/ 13 w 30"/>
                  <a:gd name="T37" fmla="*/ 49 h 50"/>
                  <a:gd name="T38" fmla="*/ 20 w 30"/>
                  <a:gd name="T39" fmla="*/ 48 h 50"/>
                  <a:gd name="T40" fmla="*/ 19 w 30"/>
                  <a:gd name="T41" fmla="*/ 45 h 50"/>
                  <a:gd name="T42" fmla="*/ 22 w 30"/>
                  <a:gd name="T4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22" y="40"/>
                    </a:moveTo>
                    <a:cubicBezTo>
                      <a:pt x="25" y="40"/>
                      <a:pt x="21" y="37"/>
                      <a:pt x="20" y="36"/>
                    </a:cubicBezTo>
                    <a:cubicBezTo>
                      <a:pt x="19" y="35"/>
                      <a:pt x="20" y="32"/>
                      <a:pt x="22" y="32"/>
                    </a:cubicBezTo>
                    <a:cubicBezTo>
                      <a:pt x="24" y="32"/>
                      <a:pt x="22" y="30"/>
                      <a:pt x="20" y="28"/>
                    </a:cubicBezTo>
                    <a:cubicBezTo>
                      <a:pt x="18" y="25"/>
                      <a:pt x="20" y="24"/>
                      <a:pt x="22" y="24"/>
                    </a:cubicBezTo>
                    <a:cubicBezTo>
                      <a:pt x="24" y="24"/>
                      <a:pt x="21" y="21"/>
                      <a:pt x="23" y="19"/>
                    </a:cubicBezTo>
                    <a:cubicBezTo>
                      <a:pt x="25" y="17"/>
                      <a:pt x="23" y="13"/>
                      <a:pt x="23" y="11"/>
                    </a:cubicBezTo>
                    <a:cubicBezTo>
                      <a:pt x="23" y="10"/>
                      <a:pt x="26" y="9"/>
                      <a:pt x="28" y="7"/>
                    </a:cubicBezTo>
                    <a:cubicBezTo>
                      <a:pt x="30" y="4"/>
                      <a:pt x="26" y="5"/>
                      <a:pt x="26" y="4"/>
                    </a:cubicBezTo>
                    <a:cubicBezTo>
                      <a:pt x="26" y="2"/>
                      <a:pt x="23" y="1"/>
                      <a:pt x="21" y="3"/>
                    </a:cubicBezTo>
                    <a:cubicBezTo>
                      <a:pt x="19" y="4"/>
                      <a:pt x="20" y="3"/>
                      <a:pt x="18" y="3"/>
                    </a:cubicBezTo>
                    <a:cubicBezTo>
                      <a:pt x="16" y="3"/>
                      <a:pt x="13" y="3"/>
                      <a:pt x="13" y="2"/>
                    </a:cubicBezTo>
                    <a:cubicBezTo>
                      <a:pt x="13" y="0"/>
                      <a:pt x="12" y="0"/>
                      <a:pt x="10" y="1"/>
                    </a:cubicBezTo>
                    <a:cubicBezTo>
                      <a:pt x="10" y="2"/>
                      <a:pt x="9" y="2"/>
                      <a:pt x="8" y="2"/>
                    </a:cubicBezTo>
                    <a:cubicBezTo>
                      <a:pt x="8" y="4"/>
                      <a:pt x="7" y="7"/>
                      <a:pt x="8" y="8"/>
                    </a:cubicBezTo>
                    <a:cubicBezTo>
                      <a:pt x="10" y="10"/>
                      <a:pt x="6" y="23"/>
                      <a:pt x="3" y="27"/>
                    </a:cubicBezTo>
                    <a:cubicBezTo>
                      <a:pt x="0" y="30"/>
                      <a:pt x="3" y="31"/>
                      <a:pt x="6" y="34"/>
                    </a:cubicBezTo>
                    <a:cubicBezTo>
                      <a:pt x="9" y="36"/>
                      <a:pt x="7" y="45"/>
                      <a:pt x="7" y="48"/>
                    </a:cubicBezTo>
                    <a:cubicBezTo>
                      <a:pt x="7" y="50"/>
                      <a:pt x="10" y="49"/>
                      <a:pt x="13" y="49"/>
                    </a:cubicBezTo>
                    <a:cubicBezTo>
                      <a:pt x="15" y="49"/>
                      <a:pt x="18" y="48"/>
                      <a:pt x="20" y="48"/>
                    </a:cubicBezTo>
                    <a:cubicBezTo>
                      <a:pt x="19" y="47"/>
                      <a:pt x="19" y="46"/>
                      <a:pt x="19" y="45"/>
                    </a:cubicBezTo>
                    <a:cubicBezTo>
                      <a:pt x="19" y="43"/>
                      <a:pt x="19" y="41"/>
                      <a:pt x="22"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76">
                <a:extLst>
                  <a:ext uri="{FF2B5EF4-FFF2-40B4-BE49-F238E27FC236}">
                    <a16:creationId xmlns:a16="http://schemas.microsoft.com/office/drawing/2014/main" id="{57849B8D-7CA7-46AA-87D3-E0B72CCB7912}"/>
                  </a:ext>
                </a:extLst>
              </p:cNvPr>
              <p:cNvSpPr>
                <a:spLocks/>
              </p:cNvSpPr>
              <p:nvPr/>
            </p:nvSpPr>
            <p:spPr bwMode="auto">
              <a:xfrm>
                <a:off x="4982451" y="2979366"/>
                <a:ext cx="76538" cy="65246"/>
              </a:xfrm>
              <a:custGeom>
                <a:avLst/>
                <a:gdLst>
                  <a:gd name="T0" fmla="*/ 10 w 33"/>
                  <a:gd name="T1" fmla="*/ 22 h 28"/>
                  <a:gd name="T2" fmla="*/ 16 w 33"/>
                  <a:gd name="T3" fmla="*/ 23 h 28"/>
                  <a:gd name="T4" fmla="*/ 22 w 33"/>
                  <a:gd name="T5" fmla="*/ 27 h 28"/>
                  <a:gd name="T6" fmla="*/ 23 w 33"/>
                  <a:gd name="T7" fmla="*/ 28 h 28"/>
                  <a:gd name="T8" fmla="*/ 24 w 33"/>
                  <a:gd name="T9" fmla="*/ 22 h 28"/>
                  <a:gd name="T10" fmla="*/ 25 w 33"/>
                  <a:gd name="T11" fmla="*/ 18 h 28"/>
                  <a:gd name="T12" fmla="*/ 29 w 33"/>
                  <a:gd name="T13" fmla="*/ 16 h 28"/>
                  <a:gd name="T14" fmla="*/ 31 w 33"/>
                  <a:gd name="T15" fmla="*/ 13 h 28"/>
                  <a:gd name="T16" fmla="*/ 28 w 33"/>
                  <a:gd name="T17" fmla="*/ 9 h 28"/>
                  <a:gd name="T18" fmla="*/ 32 w 33"/>
                  <a:gd name="T19" fmla="*/ 5 h 28"/>
                  <a:gd name="T20" fmla="*/ 32 w 33"/>
                  <a:gd name="T21" fmla="*/ 0 h 28"/>
                  <a:gd name="T22" fmla="*/ 30 w 33"/>
                  <a:gd name="T23" fmla="*/ 1 h 28"/>
                  <a:gd name="T24" fmla="*/ 22 w 33"/>
                  <a:gd name="T25" fmla="*/ 1 h 28"/>
                  <a:gd name="T26" fmla="*/ 19 w 33"/>
                  <a:gd name="T27" fmla="*/ 7 h 28"/>
                  <a:gd name="T28" fmla="*/ 15 w 33"/>
                  <a:gd name="T29" fmla="*/ 7 h 28"/>
                  <a:gd name="T30" fmla="*/ 11 w 33"/>
                  <a:gd name="T31" fmla="*/ 9 h 28"/>
                  <a:gd name="T32" fmla="*/ 8 w 33"/>
                  <a:gd name="T33" fmla="*/ 15 h 28"/>
                  <a:gd name="T34" fmla="*/ 1 w 33"/>
                  <a:gd name="T35" fmla="*/ 23 h 28"/>
                  <a:gd name="T36" fmla="*/ 0 w 33"/>
                  <a:gd name="T37" fmla="*/ 23 h 28"/>
                  <a:gd name="T38" fmla="*/ 3 w 33"/>
                  <a:gd name="T39" fmla="*/ 24 h 28"/>
                  <a:gd name="T40" fmla="*/ 10 w 33"/>
                  <a:gd name="T4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28">
                    <a:moveTo>
                      <a:pt x="10" y="22"/>
                    </a:moveTo>
                    <a:cubicBezTo>
                      <a:pt x="12" y="20"/>
                      <a:pt x="14" y="21"/>
                      <a:pt x="16" y="23"/>
                    </a:cubicBezTo>
                    <a:cubicBezTo>
                      <a:pt x="17" y="24"/>
                      <a:pt x="19" y="24"/>
                      <a:pt x="22" y="27"/>
                    </a:cubicBezTo>
                    <a:cubicBezTo>
                      <a:pt x="22" y="27"/>
                      <a:pt x="23" y="28"/>
                      <a:pt x="23" y="28"/>
                    </a:cubicBezTo>
                    <a:cubicBezTo>
                      <a:pt x="24" y="27"/>
                      <a:pt x="24" y="24"/>
                      <a:pt x="24" y="22"/>
                    </a:cubicBezTo>
                    <a:cubicBezTo>
                      <a:pt x="25" y="20"/>
                      <a:pt x="24" y="18"/>
                      <a:pt x="25" y="18"/>
                    </a:cubicBezTo>
                    <a:cubicBezTo>
                      <a:pt x="26" y="18"/>
                      <a:pt x="29" y="18"/>
                      <a:pt x="29" y="16"/>
                    </a:cubicBezTo>
                    <a:cubicBezTo>
                      <a:pt x="29" y="14"/>
                      <a:pt x="30" y="15"/>
                      <a:pt x="31" y="13"/>
                    </a:cubicBezTo>
                    <a:cubicBezTo>
                      <a:pt x="32" y="12"/>
                      <a:pt x="29" y="10"/>
                      <a:pt x="28" y="9"/>
                    </a:cubicBezTo>
                    <a:cubicBezTo>
                      <a:pt x="28" y="8"/>
                      <a:pt x="30" y="8"/>
                      <a:pt x="32" y="5"/>
                    </a:cubicBezTo>
                    <a:cubicBezTo>
                      <a:pt x="33" y="4"/>
                      <a:pt x="33" y="2"/>
                      <a:pt x="32" y="0"/>
                    </a:cubicBezTo>
                    <a:cubicBezTo>
                      <a:pt x="32" y="1"/>
                      <a:pt x="31" y="1"/>
                      <a:pt x="30" y="1"/>
                    </a:cubicBezTo>
                    <a:cubicBezTo>
                      <a:pt x="28" y="0"/>
                      <a:pt x="26" y="0"/>
                      <a:pt x="22" y="1"/>
                    </a:cubicBezTo>
                    <a:cubicBezTo>
                      <a:pt x="18" y="2"/>
                      <a:pt x="17" y="5"/>
                      <a:pt x="19" y="7"/>
                    </a:cubicBezTo>
                    <a:cubicBezTo>
                      <a:pt x="20" y="8"/>
                      <a:pt x="15" y="9"/>
                      <a:pt x="15" y="7"/>
                    </a:cubicBezTo>
                    <a:cubicBezTo>
                      <a:pt x="15" y="5"/>
                      <a:pt x="11" y="6"/>
                      <a:pt x="11" y="9"/>
                    </a:cubicBezTo>
                    <a:cubicBezTo>
                      <a:pt x="11" y="11"/>
                      <a:pt x="7" y="12"/>
                      <a:pt x="8" y="15"/>
                    </a:cubicBezTo>
                    <a:cubicBezTo>
                      <a:pt x="8" y="18"/>
                      <a:pt x="4" y="21"/>
                      <a:pt x="1" y="23"/>
                    </a:cubicBezTo>
                    <a:cubicBezTo>
                      <a:pt x="1" y="23"/>
                      <a:pt x="0" y="23"/>
                      <a:pt x="0" y="23"/>
                    </a:cubicBezTo>
                    <a:cubicBezTo>
                      <a:pt x="1" y="24"/>
                      <a:pt x="2" y="24"/>
                      <a:pt x="3" y="24"/>
                    </a:cubicBezTo>
                    <a:cubicBezTo>
                      <a:pt x="5" y="24"/>
                      <a:pt x="9" y="23"/>
                      <a:pt x="1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77">
                <a:extLst>
                  <a:ext uri="{FF2B5EF4-FFF2-40B4-BE49-F238E27FC236}">
                    <a16:creationId xmlns:a16="http://schemas.microsoft.com/office/drawing/2014/main" id="{87907663-2A2F-4EC2-BC1B-3C8C76EFE8FC}"/>
                  </a:ext>
                </a:extLst>
              </p:cNvPr>
              <p:cNvSpPr>
                <a:spLocks/>
              </p:cNvSpPr>
              <p:nvPr/>
            </p:nvSpPr>
            <p:spPr bwMode="auto">
              <a:xfrm>
                <a:off x="5031385" y="3063433"/>
                <a:ext cx="11293" cy="15057"/>
              </a:xfrm>
              <a:custGeom>
                <a:avLst/>
                <a:gdLst>
                  <a:gd name="T0" fmla="*/ 3 w 5"/>
                  <a:gd name="T1" fmla="*/ 0 h 7"/>
                  <a:gd name="T2" fmla="*/ 0 w 5"/>
                  <a:gd name="T3" fmla="*/ 7 h 7"/>
                  <a:gd name="T4" fmla="*/ 5 w 5"/>
                  <a:gd name="T5" fmla="*/ 7 h 7"/>
                  <a:gd name="T6" fmla="*/ 3 w 5"/>
                  <a:gd name="T7" fmla="*/ 1 h 7"/>
                  <a:gd name="T8" fmla="*/ 3 w 5"/>
                  <a:gd name="T9" fmla="*/ 0 h 7"/>
                </a:gdLst>
                <a:ahLst/>
                <a:cxnLst>
                  <a:cxn ang="0">
                    <a:pos x="T0" y="T1"/>
                  </a:cxn>
                  <a:cxn ang="0">
                    <a:pos x="T2" y="T3"/>
                  </a:cxn>
                  <a:cxn ang="0">
                    <a:pos x="T4" y="T5"/>
                  </a:cxn>
                  <a:cxn ang="0">
                    <a:pos x="T6" y="T7"/>
                  </a:cxn>
                  <a:cxn ang="0">
                    <a:pos x="T8" y="T9"/>
                  </a:cxn>
                </a:cxnLst>
                <a:rect l="0" t="0" r="r" b="b"/>
                <a:pathLst>
                  <a:path w="5" h="7">
                    <a:moveTo>
                      <a:pt x="3" y="0"/>
                    </a:moveTo>
                    <a:cubicBezTo>
                      <a:pt x="1" y="1"/>
                      <a:pt x="0" y="3"/>
                      <a:pt x="0" y="7"/>
                    </a:cubicBezTo>
                    <a:cubicBezTo>
                      <a:pt x="2" y="7"/>
                      <a:pt x="4" y="7"/>
                      <a:pt x="5" y="7"/>
                    </a:cubicBezTo>
                    <a:cubicBezTo>
                      <a:pt x="5" y="3"/>
                      <a:pt x="3" y="1"/>
                      <a:pt x="3" y="1"/>
                    </a:cubicBezTo>
                    <a:cubicBezTo>
                      <a:pt x="3" y="0"/>
                      <a:pt x="3" y="0"/>
                      <a:pt x="3"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78">
                <a:extLst>
                  <a:ext uri="{FF2B5EF4-FFF2-40B4-BE49-F238E27FC236}">
                    <a16:creationId xmlns:a16="http://schemas.microsoft.com/office/drawing/2014/main" id="{CDCADA37-44E8-42CD-8E1C-E80BD43A1781}"/>
                  </a:ext>
                </a:extLst>
              </p:cNvPr>
              <p:cNvSpPr>
                <a:spLocks/>
              </p:cNvSpPr>
              <p:nvPr/>
            </p:nvSpPr>
            <p:spPr bwMode="auto">
              <a:xfrm>
                <a:off x="4968649" y="3025791"/>
                <a:ext cx="74029" cy="52698"/>
              </a:xfrm>
              <a:custGeom>
                <a:avLst/>
                <a:gdLst>
                  <a:gd name="T0" fmla="*/ 2 w 32"/>
                  <a:gd name="T1" fmla="*/ 7 h 23"/>
                  <a:gd name="T2" fmla="*/ 4 w 32"/>
                  <a:gd name="T3" fmla="*/ 10 h 23"/>
                  <a:gd name="T4" fmla="*/ 8 w 32"/>
                  <a:gd name="T5" fmla="*/ 12 h 23"/>
                  <a:gd name="T6" fmla="*/ 13 w 32"/>
                  <a:gd name="T7" fmla="*/ 15 h 23"/>
                  <a:gd name="T8" fmla="*/ 16 w 32"/>
                  <a:gd name="T9" fmla="*/ 18 h 23"/>
                  <a:gd name="T10" fmla="*/ 19 w 32"/>
                  <a:gd name="T11" fmla="*/ 16 h 23"/>
                  <a:gd name="T12" fmla="*/ 22 w 32"/>
                  <a:gd name="T13" fmla="*/ 20 h 23"/>
                  <a:gd name="T14" fmla="*/ 26 w 32"/>
                  <a:gd name="T15" fmla="*/ 23 h 23"/>
                  <a:gd name="T16" fmla="*/ 27 w 32"/>
                  <a:gd name="T17" fmla="*/ 23 h 23"/>
                  <a:gd name="T18" fmla="*/ 30 w 32"/>
                  <a:gd name="T19" fmla="*/ 16 h 23"/>
                  <a:gd name="T20" fmla="*/ 31 w 32"/>
                  <a:gd name="T21" fmla="*/ 13 h 23"/>
                  <a:gd name="T22" fmla="*/ 29 w 32"/>
                  <a:gd name="T23" fmla="*/ 8 h 23"/>
                  <a:gd name="T24" fmla="*/ 29 w 32"/>
                  <a:gd name="T25" fmla="*/ 8 h 23"/>
                  <a:gd name="T26" fmla="*/ 28 w 32"/>
                  <a:gd name="T27" fmla="*/ 7 h 23"/>
                  <a:gd name="T28" fmla="*/ 22 w 32"/>
                  <a:gd name="T29" fmla="*/ 3 h 23"/>
                  <a:gd name="T30" fmla="*/ 16 w 32"/>
                  <a:gd name="T31" fmla="*/ 2 h 23"/>
                  <a:gd name="T32" fmla="*/ 9 w 32"/>
                  <a:gd name="T33" fmla="*/ 4 h 23"/>
                  <a:gd name="T34" fmla="*/ 6 w 32"/>
                  <a:gd name="T35" fmla="*/ 3 h 23"/>
                  <a:gd name="T36" fmla="*/ 0 w 32"/>
                  <a:gd name="T37" fmla="*/ 6 h 23"/>
                  <a:gd name="T38" fmla="*/ 2 w 32"/>
                  <a:gd name="T3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3">
                    <a:moveTo>
                      <a:pt x="2" y="7"/>
                    </a:moveTo>
                    <a:cubicBezTo>
                      <a:pt x="2" y="8"/>
                      <a:pt x="4" y="11"/>
                      <a:pt x="4" y="10"/>
                    </a:cubicBezTo>
                    <a:cubicBezTo>
                      <a:pt x="5" y="9"/>
                      <a:pt x="7" y="11"/>
                      <a:pt x="8" y="12"/>
                    </a:cubicBezTo>
                    <a:cubicBezTo>
                      <a:pt x="10" y="13"/>
                      <a:pt x="13" y="14"/>
                      <a:pt x="13" y="15"/>
                    </a:cubicBezTo>
                    <a:cubicBezTo>
                      <a:pt x="14" y="16"/>
                      <a:pt x="14" y="19"/>
                      <a:pt x="16" y="18"/>
                    </a:cubicBezTo>
                    <a:cubicBezTo>
                      <a:pt x="17" y="17"/>
                      <a:pt x="19" y="15"/>
                      <a:pt x="19" y="16"/>
                    </a:cubicBezTo>
                    <a:cubicBezTo>
                      <a:pt x="19" y="18"/>
                      <a:pt x="20" y="20"/>
                      <a:pt x="22" y="20"/>
                    </a:cubicBezTo>
                    <a:cubicBezTo>
                      <a:pt x="23" y="20"/>
                      <a:pt x="24" y="23"/>
                      <a:pt x="26" y="23"/>
                    </a:cubicBezTo>
                    <a:cubicBezTo>
                      <a:pt x="26" y="23"/>
                      <a:pt x="27" y="23"/>
                      <a:pt x="27" y="23"/>
                    </a:cubicBezTo>
                    <a:cubicBezTo>
                      <a:pt x="27" y="19"/>
                      <a:pt x="28" y="17"/>
                      <a:pt x="30" y="16"/>
                    </a:cubicBezTo>
                    <a:cubicBezTo>
                      <a:pt x="30" y="15"/>
                      <a:pt x="31" y="14"/>
                      <a:pt x="31" y="13"/>
                    </a:cubicBezTo>
                    <a:cubicBezTo>
                      <a:pt x="32" y="12"/>
                      <a:pt x="29" y="10"/>
                      <a:pt x="29" y="8"/>
                    </a:cubicBezTo>
                    <a:cubicBezTo>
                      <a:pt x="29" y="8"/>
                      <a:pt x="29" y="8"/>
                      <a:pt x="29" y="8"/>
                    </a:cubicBezTo>
                    <a:cubicBezTo>
                      <a:pt x="29" y="8"/>
                      <a:pt x="28" y="7"/>
                      <a:pt x="28" y="7"/>
                    </a:cubicBezTo>
                    <a:cubicBezTo>
                      <a:pt x="25" y="4"/>
                      <a:pt x="23" y="4"/>
                      <a:pt x="22" y="3"/>
                    </a:cubicBezTo>
                    <a:cubicBezTo>
                      <a:pt x="20" y="1"/>
                      <a:pt x="18" y="0"/>
                      <a:pt x="16" y="2"/>
                    </a:cubicBezTo>
                    <a:cubicBezTo>
                      <a:pt x="15" y="3"/>
                      <a:pt x="11" y="4"/>
                      <a:pt x="9" y="4"/>
                    </a:cubicBezTo>
                    <a:cubicBezTo>
                      <a:pt x="8" y="4"/>
                      <a:pt x="7" y="4"/>
                      <a:pt x="6" y="3"/>
                    </a:cubicBezTo>
                    <a:cubicBezTo>
                      <a:pt x="4" y="4"/>
                      <a:pt x="2" y="5"/>
                      <a:pt x="0" y="6"/>
                    </a:cubicBezTo>
                    <a:cubicBezTo>
                      <a:pt x="1" y="6"/>
                      <a:pt x="1" y="6"/>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79">
                <a:extLst>
                  <a:ext uri="{FF2B5EF4-FFF2-40B4-BE49-F238E27FC236}">
                    <a16:creationId xmlns:a16="http://schemas.microsoft.com/office/drawing/2014/main" id="{F5D02EE1-7058-49F8-8255-A0D49B940DB0}"/>
                  </a:ext>
                </a:extLst>
              </p:cNvPr>
              <p:cNvSpPr>
                <a:spLocks/>
              </p:cNvSpPr>
              <p:nvPr/>
            </p:nvSpPr>
            <p:spPr bwMode="auto">
              <a:xfrm>
                <a:off x="5296132" y="3104839"/>
                <a:ext cx="168133" cy="107906"/>
              </a:xfrm>
              <a:custGeom>
                <a:avLst/>
                <a:gdLst>
                  <a:gd name="T0" fmla="*/ 65 w 73"/>
                  <a:gd name="T1" fmla="*/ 31 h 47"/>
                  <a:gd name="T2" fmla="*/ 62 w 73"/>
                  <a:gd name="T3" fmla="*/ 30 h 47"/>
                  <a:gd name="T4" fmla="*/ 63 w 73"/>
                  <a:gd name="T5" fmla="*/ 29 h 47"/>
                  <a:gd name="T6" fmla="*/ 61 w 73"/>
                  <a:gd name="T7" fmla="*/ 20 h 47"/>
                  <a:gd name="T8" fmla="*/ 56 w 73"/>
                  <a:gd name="T9" fmla="*/ 9 h 47"/>
                  <a:gd name="T10" fmla="*/ 51 w 73"/>
                  <a:gd name="T11" fmla="*/ 0 h 47"/>
                  <a:gd name="T12" fmla="*/ 47 w 73"/>
                  <a:gd name="T13" fmla="*/ 2 h 47"/>
                  <a:gd name="T14" fmla="*/ 42 w 73"/>
                  <a:gd name="T15" fmla="*/ 4 h 47"/>
                  <a:gd name="T16" fmla="*/ 38 w 73"/>
                  <a:gd name="T17" fmla="*/ 5 h 47"/>
                  <a:gd name="T18" fmla="*/ 35 w 73"/>
                  <a:gd name="T19" fmla="*/ 6 h 47"/>
                  <a:gd name="T20" fmla="*/ 30 w 73"/>
                  <a:gd name="T21" fmla="*/ 4 h 47"/>
                  <a:gd name="T22" fmla="*/ 22 w 73"/>
                  <a:gd name="T23" fmla="*/ 3 h 47"/>
                  <a:gd name="T24" fmla="*/ 19 w 73"/>
                  <a:gd name="T25" fmla="*/ 3 h 47"/>
                  <a:gd name="T26" fmla="*/ 18 w 73"/>
                  <a:gd name="T27" fmla="*/ 5 h 47"/>
                  <a:gd name="T28" fmla="*/ 13 w 73"/>
                  <a:gd name="T29" fmla="*/ 8 h 47"/>
                  <a:gd name="T30" fmla="*/ 5 w 73"/>
                  <a:gd name="T31" fmla="*/ 20 h 47"/>
                  <a:gd name="T32" fmla="*/ 0 w 73"/>
                  <a:gd name="T33" fmla="*/ 24 h 47"/>
                  <a:gd name="T34" fmla="*/ 3 w 73"/>
                  <a:gd name="T35" fmla="*/ 29 h 47"/>
                  <a:gd name="T36" fmla="*/ 6 w 73"/>
                  <a:gd name="T37" fmla="*/ 31 h 47"/>
                  <a:gd name="T38" fmla="*/ 7 w 73"/>
                  <a:gd name="T39" fmla="*/ 36 h 47"/>
                  <a:gd name="T40" fmla="*/ 16 w 73"/>
                  <a:gd name="T41" fmla="*/ 39 h 47"/>
                  <a:gd name="T42" fmla="*/ 16 w 73"/>
                  <a:gd name="T43" fmla="*/ 43 h 47"/>
                  <a:gd name="T44" fmla="*/ 21 w 73"/>
                  <a:gd name="T45" fmla="*/ 46 h 47"/>
                  <a:gd name="T46" fmla="*/ 30 w 73"/>
                  <a:gd name="T47" fmla="*/ 47 h 47"/>
                  <a:gd name="T48" fmla="*/ 38 w 73"/>
                  <a:gd name="T49" fmla="*/ 47 h 47"/>
                  <a:gd name="T50" fmla="*/ 44 w 73"/>
                  <a:gd name="T51" fmla="*/ 45 h 47"/>
                  <a:gd name="T52" fmla="*/ 53 w 73"/>
                  <a:gd name="T53" fmla="*/ 43 h 47"/>
                  <a:gd name="T54" fmla="*/ 60 w 73"/>
                  <a:gd name="T55" fmla="*/ 45 h 47"/>
                  <a:gd name="T56" fmla="*/ 65 w 73"/>
                  <a:gd name="T57" fmla="*/ 47 h 47"/>
                  <a:gd name="T58" fmla="*/ 65 w 73"/>
                  <a:gd name="T59" fmla="*/ 43 h 47"/>
                  <a:gd name="T60" fmla="*/ 69 w 73"/>
                  <a:gd name="T61" fmla="*/ 36 h 47"/>
                  <a:gd name="T62" fmla="*/ 73 w 73"/>
                  <a:gd name="T63" fmla="*/ 32 h 47"/>
                  <a:gd name="T64" fmla="*/ 73 w 73"/>
                  <a:gd name="T65" fmla="*/ 32 h 47"/>
                  <a:gd name="T66" fmla="*/ 70 w 73"/>
                  <a:gd name="T67" fmla="*/ 30 h 47"/>
                  <a:gd name="T68" fmla="*/ 65 w 73"/>
                  <a:gd name="T6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47">
                    <a:moveTo>
                      <a:pt x="65" y="31"/>
                    </a:moveTo>
                    <a:cubicBezTo>
                      <a:pt x="64" y="31"/>
                      <a:pt x="62" y="31"/>
                      <a:pt x="62" y="30"/>
                    </a:cubicBezTo>
                    <a:cubicBezTo>
                      <a:pt x="62" y="30"/>
                      <a:pt x="63" y="29"/>
                      <a:pt x="63" y="29"/>
                    </a:cubicBezTo>
                    <a:cubicBezTo>
                      <a:pt x="60" y="28"/>
                      <a:pt x="60" y="22"/>
                      <a:pt x="61" y="20"/>
                    </a:cubicBezTo>
                    <a:cubicBezTo>
                      <a:pt x="63" y="18"/>
                      <a:pt x="58" y="12"/>
                      <a:pt x="56" y="9"/>
                    </a:cubicBezTo>
                    <a:cubicBezTo>
                      <a:pt x="55" y="8"/>
                      <a:pt x="53" y="4"/>
                      <a:pt x="51" y="0"/>
                    </a:cubicBezTo>
                    <a:cubicBezTo>
                      <a:pt x="49" y="1"/>
                      <a:pt x="47" y="1"/>
                      <a:pt x="47" y="2"/>
                    </a:cubicBezTo>
                    <a:cubicBezTo>
                      <a:pt x="46" y="3"/>
                      <a:pt x="44" y="4"/>
                      <a:pt x="42" y="4"/>
                    </a:cubicBezTo>
                    <a:cubicBezTo>
                      <a:pt x="41" y="4"/>
                      <a:pt x="40" y="3"/>
                      <a:pt x="38" y="5"/>
                    </a:cubicBezTo>
                    <a:cubicBezTo>
                      <a:pt x="37" y="6"/>
                      <a:pt x="35" y="6"/>
                      <a:pt x="35" y="6"/>
                    </a:cubicBezTo>
                    <a:cubicBezTo>
                      <a:pt x="34" y="5"/>
                      <a:pt x="32" y="4"/>
                      <a:pt x="30" y="4"/>
                    </a:cubicBezTo>
                    <a:cubicBezTo>
                      <a:pt x="28" y="4"/>
                      <a:pt x="23" y="3"/>
                      <a:pt x="22" y="3"/>
                    </a:cubicBezTo>
                    <a:cubicBezTo>
                      <a:pt x="21" y="3"/>
                      <a:pt x="20" y="3"/>
                      <a:pt x="19" y="3"/>
                    </a:cubicBezTo>
                    <a:cubicBezTo>
                      <a:pt x="19" y="4"/>
                      <a:pt x="19" y="4"/>
                      <a:pt x="18" y="5"/>
                    </a:cubicBezTo>
                    <a:cubicBezTo>
                      <a:pt x="17" y="6"/>
                      <a:pt x="14" y="7"/>
                      <a:pt x="13" y="8"/>
                    </a:cubicBezTo>
                    <a:cubicBezTo>
                      <a:pt x="12" y="9"/>
                      <a:pt x="8" y="18"/>
                      <a:pt x="5" y="20"/>
                    </a:cubicBezTo>
                    <a:cubicBezTo>
                      <a:pt x="3" y="23"/>
                      <a:pt x="1" y="23"/>
                      <a:pt x="0" y="24"/>
                    </a:cubicBezTo>
                    <a:cubicBezTo>
                      <a:pt x="0" y="25"/>
                      <a:pt x="3" y="27"/>
                      <a:pt x="3" y="29"/>
                    </a:cubicBezTo>
                    <a:cubicBezTo>
                      <a:pt x="3" y="30"/>
                      <a:pt x="4" y="31"/>
                      <a:pt x="6" y="31"/>
                    </a:cubicBezTo>
                    <a:cubicBezTo>
                      <a:pt x="8" y="31"/>
                      <a:pt x="6" y="36"/>
                      <a:pt x="7" y="36"/>
                    </a:cubicBezTo>
                    <a:cubicBezTo>
                      <a:pt x="8" y="37"/>
                      <a:pt x="16" y="37"/>
                      <a:pt x="16" y="39"/>
                    </a:cubicBezTo>
                    <a:cubicBezTo>
                      <a:pt x="16" y="41"/>
                      <a:pt x="17" y="42"/>
                      <a:pt x="16" y="43"/>
                    </a:cubicBezTo>
                    <a:cubicBezTo>
                      <a:pt x="19" y="43"/>
                      <a:pt x="20" y="46"/>
                      <a:pt x="21" y="46"/>
                    </a:cubicBezTo>
                    <a:cubicBezTo>
                      <a:pt x="22" y="46"/>
                      <a:pt x="28" y="47"/>
                      <a:pt x="30" y="47"/>
                    </a:cubicBezTo>
                    <a:cubicBezTo>
                      <a:pt x="31" y="46"/>
                      <a:pt x="36" y="47"/>
                      <a:pt x="38" y="47"/>
                    </a:cubicBezTo>
                    <a:cubicBezTo>
                      <a:pt x="40" y="47"/>
                      <a:pt x="42" y="46"/>
                      <a:pt x="44" y="45"/>
                    </a:cubicBezTo>
                    <a:cubicBezTo>
                      <a:pt x="45" y="43"/>
                      <a:pt x="51" y="43"/>
                      <a:pt x="53" y="43"/>
                    </a:cubicBezTo>
                    <a:cubicBezTo>
                      <a:pt x="55" y="43"/>
                      <a:pt x="59" y="44"/>
                      <a:pt x="60" y="45"/>
                    </a:cubicBezTo>
                    <a:cubicBezTo>
                      <a:pt x="60" y="45"/>
                      <a:pt x="62" y="46"/>
                      <a:pt x="65" y="47"/>
                    </a:cubicBezTo>
                    <a:cubicBezTo>
                      <a:pt x="65" y="46"/>
                      <a:pt x="65" y="44"/>
                      <a:pt x="65" y="43"/>
                    </a:cubicBezTo>
                    <a:cubicBezTo>
                      <a:pt x="65" y="40"/>
                      <a:pt x="66" y="37"/>
                      <a:pt x="69" y="36"/>
                    </a:cubicBezTo>
                    <a:cubicBezTo>
                      <a:pt x="71" y="36"/>
                      <a:pt x="73" y="36"/>
                      <a:pt x="73" y="32"/>
                    </a:cubicBezTo>
                    <a:cubicBezTo>
                      <a:pt x="73" y="32"/>
                      <a:pt x="73" y="32"/>
                      <a:pt x="73" y="32"/>
                    </a:cubicBezTo>
                    <a:cubicBezTo>
                      <a:pt x="72" y="31"/>
                      <a:pt x="70" y="30"/>
                      <a:pt x="70" y="30"/>
                    </a:cubicBezTo>
                    <a:cubicBezTo>
                      <a:pt x="69" y="30"/>
                      <a:pt x="66" y="32"/>
                      <a:pt x="65"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80">
                <a:extLst>
                  <a:ext uri="{FF2B5EF4-FFF2-40B4-BE49-F238E27FC236}">
                    <a16:creationId xmlns:a16="http://schemas.microsoft.com/office/drawing/2014/main" id="{073ED889-686E-41A6-8069-20F6CAA2DC4A}"/>
                  </a:ext>
                </a:extLst>
              </p:cNvPr>
              <p:cNvSpPr>
                <a:spLocks/>
              </p:cNvSpPr>
              <p:nvPr/>
            </p:nvSpPr>
            <p:spPr bwMode="auto">
              <a:xfrm>
                <a:off x="5414076" y="3099820"/>
                <a:ext cx="57717" cy="71519"/>
              </a:xfrm>
              <a:custGeom>
                <a:avLst/>
                <a:gdLst>
                  <a:gd name="T0" fmla="*/ 18 w 25"/>
                  <a:gd name="T1" fmla="*/ 8 h 31"/>
                  <a:gd name="T2" fmla="*/ 12 w 25"/>
                  <a:gd name="T3" fmla="*/ 4 h 31"/>
                  <a:gd name="T4" fmla="*/ 6 w 25"/>
                  <a:gd name="T5" fmla="*/ 0 h 31"/>
                  <a:gd name="T6" fmla="*/ 0 w 25"/>
                  <a:gd name="T7" fmla="*/ 2 h 31"/>
                  <a:gd name="T8" fmla="*/ 5 w 25"/>
                  <a:gd name="T9" fmla="*/ 11 h 31"/>
                  <a:gd name="T10" fmla="*/ 10 w 25"/>
                  <a:gd name="T11" fmla="*/ 22 h 31"/>
                  <a:gd name="T12" fmla="*/ 12 w 25"/>
                  <a:gd name="T13" fmla="*/ 31 h 31"/>
                  <a:gd name="T14" fmla="*/ 16 w 25"/>
                  <a:gd name="T15" fmla="*/ 24 h 31"/>
                  <a:gd name="T16" fmla="*/ 19 w 25"/>
                  <a:gd name="T17" fmla="*/ 21 h 31"/>
                  <a:gd name="T18" fmla="*/ 25 w 25"/>
                  <a:gd name="T19" fmla="*/ 22 h 31"/>
                  <a:gd name="T20" fmla="*/ 23 w 25"/>
                  <a:gd name="T21" fmla="*/ 16 h 31"/>
                  <a:gd name="T22" fmla="*/ 18 w 25"/>
                  <a:gd name="T23"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1">
                    <a:moveTo>
                      <a:pt x="18" y="8"/>
                    </a:moveTo>
                    <a:cubicBezTo>
                      <a:pt x="17" y="5"/>
                      <a:pt x="14" y="4"/>
                      <a:pt x="12" y="4"/>
                    </a:cubicBezTo>
                    <a:cubicBezTo>
                      <a:pt x="10" y="4"/>
                      <a:pt x="8" y="0"/>
                      <a:pt x="6" y="0"/>
                    </a:cubicBezTo>
                    <a:cubicBezTo>
                      <a:pt x="5" y="1"/>
                      <a:pt x="2" y="1"/>
                      <a:pt x="0" y="2"/>
                    </a:cubicBezTo>
                    <a:cubicBezTo>
                      <a:pt x="2" y="6"/>
                      <a:pt x="4" y="10"/>
                      <a:pt x="5" y="11"/>
                    </a:cubicBezTo>
                    <a:cubicBezTo>
                      <a:pt x="7" y="14"/>
                      <a:pt x="12" y="20"/>
                      <a:pt x="10" y="22"/>
                    </a:cubicBezTo>
                    <a:cubicBezTo>
                      <a:pt x="9" y="24"/>
                      <a:pt x="9" y="30"/>
                      <a:pt x="12" y="31"/>
                    </a:cubicBezTo>
                    <a:cubicBezTo>
                      <a:pt x="13" y="30"/>
                      <a:pt x="16" y="26"/>
                      <a:pt x="16" y="24"/>
                    </a:cubicBezTo>
                    <a:cubicBezTo>
                      <a:pt x="16" y="23"/>
                      <a:pt x="16" y="20"/>
                      <a:pt x="19" y="21"/>
                    </a:cubicBezTo>
                    <a:cubicBezTo>
                      <a:pt x="22" y="21"/>
                      <a:pt x="25" y="23"/>
                      <a:pt x="25" y="22"/>
                    </a:cubicBezTo>
                    <a:cubicBezTo>
                      <a:pt x="25" y="21"/>
                      <a:pt x="24" y="18"/>
                      <a:pt x="23" y="16"/>
                    </a:cubicBezTo>
                    <a:cubicBezTo>
                      <a:pt x="22" y="15"/>
                      <a:pt x="19" y="11"/>
                      <a:pt x="18"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81">
                <a:extLst>
                  <a:ext uri="{FF2B5EF4-FFF2-40B4-BE49-F238E27FC236}">
                    <a16:creationId xmlns:a16="http://schemas.microsoft.com/office/drawing/2014/main" id="{18ED64BF-A2CD-474D-AB05-053D599BA6BE}"/>
                  </a:ext>
                </a:extLst>
              </p:cNvPr>
              <p:cNvSpPr>
                <a:spLocks/>
              </p:cNvSpPr>
              <p:nvPr/>
            </p:nvSpPr>
            <p:spPr bwMode="auto">
              <a:xfrm>
                <a:off x="5328755" y="3203962"/>
                <a:ext cx="117944" cy="61482"/>
              </a:xfrm>
              <a:custGeom>
                <a:avLst/>
                <a:gdLst>
                  <a:gd name="T0" fmla="*/ 39 w 51"/>
                  <a:gd name="T1" fmla="*/ 0 h 27"/>
                  <a:gd name="T2" fmla="*/ 30 w 51"/>
                  <a:gd name="T3" fmla="*/ 2 h 27"/>
                  <a:gd name="T4" fmla="*/ 24 w 51"/>
                  <a:gd name="T5" fmla="*/ 4 h 27"/>
                  <a:gd name="T6" fmla="*/ 16 w 51"/>
                  <a:gd name="T7" fmla="*/ 4 h 27"/>
                  <a:gd name="T8" fmla="*/ 7 w 51"/>
                  <a:gd name="T9" fmla="*/ 3 h 27"/>
                  <a:gd name="T10" fmla="*/ 2 w 51"/>
                  <a:gd name="T11" fmla="*/ 0 h 27"/>
                  <a:gd name="T12" fmla="*/ 2 w 51"/>
                  <a:gd name="T13" fmla="*/ 0 h 27"/>
                  <a:gd name="T14" fmla="*/ 2 w 51"/>
                  <a:gd name="T15" fmla="*/ 6 h 27"/>
                  <a:gd name="T16" fmla="*/ 4 w 51"/>
                  <a:gd name="T17" fmla="*/ 11 h 27"/>
                  <a:gd name="T18" fmla="*/ 2 w 51"/>
                  <a:gd name="T19" fmla="*/ 14 h 27"/>
                  <a:gd name="T20" fmla="*/ 2 w 51"/>
                  <a:gd name="T21" fmla="*/ 18 h 27"/>
                  <a:gd name="T22" fmla="*/ 6 w 51"/>
                  <a:gd name="T23" fmla="*/ 23 h 27"/>
                  <a:gd name="T24" fmla="*/ 8 w 51"/>
                  <a:gd name="T25" fmla="*/ 26 h 27"/>
                  <a:gd name="T26" fmla="*/ 18 w 51"/>
                  <a:gd name="T27" fmla="*/ 26 h 27"/>
                  <a:gd name="T28" fmla="*/ 27 w 51"/>
                  <a:gd name="T29" fmla="*/ 27 h 27"/>
                  <a:gd name="T30" fmla="*/ 30 w 51"/>
                  <a:gd name="T31" fmla="*/ 25 h 27"/>
                  <a:gd name="T32" fmla="*/ 34 w 51"/>
                  <a:gd name="T33" fmla="*/ 24 h 27"/>
                  <a:gd name="T34" fmla="*/ 34 w 51"/>
                  <a:gd name="T35" fmla="*/ 21 h 27"/>
                  <a:gd name="T36" fmla="*/ 42 w 51"/>
                  <a:gd name="T37" fmla="*/ 21 h 27"/>
                  <a:gd name="T38" fmla="*/ 45 w 51"/>
                  <a:gd name="T39" fmla="*/ 21 h 27"/>
                  <a:gd name="T40" fmla="*/ 44 w 51"/>
                  <a:gd name="T41" fmla="*/ 19 h 27"/>
                  <a:gd name="T42" fmla="*/ 43 w 51"/>
                  <a:gd name="T43" fmla="*/ 13 h 27"/>
                  <a:gd name="T44" fmla="*/ 49 w 51"/>
                  <a:gd name="T45" fmla="*/ 6 h 27"/>
                  <a:gd name="T46" fmla="*/ 51 w 51"/>
                  <a:gd name="T47" fmla="*/ 4 h 27"/>
                  <a:gd name="T48" fmla="*/ 46 w 51"/>
                  <a:gd name="T49" fmla="*/ 2 h 27"/>
                  <a:gd name="T50" fmla="*/ 39 w 51"/>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27">
                    <a:moveTo>
                      <a:pt x="39" y="0"/>
                    </a:moveTo>
                    <a:cubicBezTo>
                      <a:pt x="37" y="0"/>
                      <a:pt x="31" y="0"/>
                      <a:pt x="30" y="2"/>
                    </a:cubicBezTo>
                    <a:cubicBezTo>
                      <a:pt x="28" y="3"/>
                      <a:pt x="26" y="4"/>
                      <a:pt x="24" y="4"/>
                    </a:cubicBezTo>
                    <a:cubicBezTo>
                      <a:pt x="22" y="4"/>
                      <a:pt x="17" y="3"/>
                      <a:pt x="16" y="4"/>
                    </a:cubicBezTo>
                    <a:cubicBezTo>
                      <a:pt x="14" y="4"/>
                      <a:pt x="8" y="3"/>
                      <a:pt x="7" y="3"/>
                    </a:cubicBezTo>
                    <a:cubicBezTo>
                      <a:pt x="6" y="3"/>
                      <a:pt x="5" y="0"/>
                      <a:pt x="2" y="0"/>
                    </a:cubicBezTo>
                    <a:cubicBezTo>
                      <a:pt x="2" y="0"/>
                      <a:pt x="2" y="0"/>
                      <a:pt x="2" y="0"/>
                    </a:cubicBezTo>
                    <a:cubicBezTo>
                      <a:pt x="0" y="2"/>
                      <a:pt x="0" y="4"/>
                      <a:pt x="2" y="6"/>
                    </a:cubicBezTo>
                    <a:cubicBezTo>
                      <a:pt x="4" y="8"/>
                      <a:pt x="6" y="11"/>
                      <a:pt x="4" y="11"/>
                    </a:cubicBezTo>
                    <a:cubicBezTo>
                      <a:pt x="3" y="11"/>
                      <a:pt x="1" y="13"/>
                      <a:pt x="2" y="14"/>
                    </a:cubicBezTo>
                    <a:cubicBezTo>
                      <a:pt x="2" y="15"/>
                      <a:pt x="1" y="18"/>
                      <a:pt x="2" y="18"/>
                    </a:cubicBezTo>
                    <a:cubicBezTo>
                      <a:pt x="2" y="19"/>
                      <a:pt x="6" y="22"/>
                      <a:pt x="6" y="23"/>
                    </a:cubicBezTo>
                    <a:cubicBezTo>
                      <a:pt x="6" y="24"/>
                      <a:pt x="8" y="25"/>
                      <a:pt x="8" y="26"/>
                    </a:cubicBezTo>
                    <a:cubicBezTo>
                      <a:pt x="11" y="25"/>
                      <a:pt x="17" y="25"/>
                      <a:pt x="18" y="26"/>
                    </a:cubicBezTo>
                    <a:cubicBezTo>
                      <a:pt x="20" y="27"/>
                      <a:pt x="27" y="27"/>
                      <a:pt x="27" y="27"/>
                    </a:cubicBezTo>
                    <a:cubicBezTo>
                      <a:pt x="29" y="27"/>
                      <a:pt x="31" y="27"/>
                      <a:pt x="30" y="25"/>
                    </a:cubicBezTo>
                    <a:cubicBezTo>
                      <a:pt x="30" y="24"/>
                      <a:pt x="32" y="24"/>
                      <a:pt x="34" y="24"/>
                    </a:cubicBezTo>
                    <a:cubicBezTo>
                      <a:pt x="34" y="22"/>
                      <a:pt x="33" y="22"/>
                      <a:pt x="34" y="21"/>
                    </a:cubicBezTo>
                    <a:cubicBezTo>
                      <a:pt x="35" y="21"/>
                      <a:pt x="40" y="20"/>
                      <a:pt x="42" y="21"/>
                    </a:cubicBezTo>
                    <a:cubicBezTo>
                      <a:pt x="43" y="22"/>
                      <a:pt x="44" y="21"/>
                      <a:pt x="45" y="21"/>
                    </a:cubicBezTo>
                    <a:cubicBezTo>
                      <a:pt x="45" y="20"/>
                      <a:pt x="45" y="19"/>
                      <a:pt x="44" y="19"/>
                    </a:cubicBezTo>
                    <a:cubicBezTo>
                      <a:pt x="43" y="19"/>
                      <a:pt x="41" y="13"/>
                      <a:pt x="43" y="13"/>
                    </a:cubicBezTo>
                    <a:cubicBezTo>
                      <a:pt x="44" y="12"/>
                      <a:pt x="46" y="7"/>
                      <a:pt x="49" y="6"/>
                    </a:cubicBezTo>
                    <a:cubicBezTo>
                      <a:pt x="50" y="6"/>
                      <a:pt x="50" y="5"/>
                      <a:pt x="51" y="4"/>
                    </a:cubicBezTo>
                    <a:cubicBezTo>
                      <a:pt x="48" y="3"/>
                      <a:pt x="46" y="2"/>
                      <a:pt x="46" y="2"/>
                    </a:cubicBezTo>
                    <a:cubicBezTo>
                      <a:pt x="45" y="1"/>
                      <a:pt x="41" y="0"/>
                      <a:pt x="3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82">
                <a:extLst>
                  <a:ext uri="{FF2B5EF4-FFF2-40B4-BE49-F238E27FC236}">
                    <a16:creationId xmlns:a16="http://schemas.microsoft.com/office/drawing/2014/main" id="{9F789697-920B-40A2-AF86-EA13CC8CBE39}"/>
                  </a:ext>
                </a:extLst>
              </p:cNvPr>
              <p:cNvSpPr>
                <a:spLocks/>
              </p:cNvSpPr>
              <p:nvPr/>
            </p:nvSpPr>
            <p:spPr bwMode="auto">
              <a:xfrm>
                <a:off x="5296132" y="3242858"/>
                <a:ext cx="51444" cy="33878"/>
              </a:xfrm>
              <a:custGeom>
                <a:avLst/>
                <a:gdLst>
                  <a:gd name="T0" fmla="*/ 5 w 22"/>
                  <a:gd name="T1" fmla="*/ 15 h 15"/>
                  <a:gd name="T2" fmla="*/ 5 w 22"/>
                  <a:gd name="T3" fmla="*/ 15 h 15"/>
                  <a:gd name="T4" fmla="*/ 5 w 22"/>
                  <a:gd name="T5" fmla="*/ 15 h 15"/>
                  <a:gd name="T6" fmla="*/ 5 w 22"/>
                  <a:gd name="T7" fmla="*/ 15 h 15"/>
                  <a:gd name="T8" fmla="*/ 6 w 22"/>
                  <a:gd name="T9" fmla="*/ 15 h 15"/>
                  <a:gd name="T10" fmla="*/ 6 w 22"/>
                  <a:gd name="T11" fmla="*/ 15 h 15"/>
                  <a:gd name="T12" fmla="*/ 8 w 22"/>
                  <a:gd name="T13" fmla="*/ 15 h 15"/>
                  <a:gd name="T14" fmla="*/ 9 w 22"/>
                  <a:gd name="T15" fmla="*/ 15 h 15"/>
                  <a:gd name="T16" fmla="*/ 9 w 22"/>
                  <a:gd name="T17" fmla="*/ 15 h 15"/>
                  <a:gd name="T18" fmla="*/ 9 w 22"/>
                  <a:gd name="T19" fmla="*/ 15 h 15"/>
                  <a:gd name="T20" fmla="*/ 10 w 22"/>
                  <a:gd name="T21" fmla="*/ 15 h 15"/>
                  <a:gd name="T22" fmla="*/ 14 w 22"/>
                  <a:gd name="T23" fmla="*/ 13 h 15"/>
                  <a:gd name="T24" fmla="*/ 21 w 22"/>
                  <a:gd name="T25" fmla="*/ 9 h 15"/>
                  <a:gd name="T26" fmla="*/ 22 w 22"/>
                  <a:gd name="T27" fmla="*/ 9 h 15"/>
                  <a:gd name="T28" fmla="*/ 20 w 22"/>
                  <a:gd name="T29" fmla="*/ 6 h 15"/>
                  <a:gd name="T30" fmla="*/ 16 w 22"/>
                  <a:gd name="T31" fmla="*/ 1 h 15"/>
                  <a:gd name="T32" fmla="*/ 15 w 22"/>
                  <a:gd name="T33" fmla="*/ 1 h 15"/>
                  <a:gd name="T34" fmla="*/ 15 w 22"/>
                  <a:gd name="T35" fmla="*/ 1 h 15"/>
                  <a:gd name="T36" fmla="*/ 15 w 22"/>
                  <a:gd name="T37" fmla="*/ 0 h 15"/>
                  <a:gd name="T38" fmla="*/ 2 w 22"/>
                  <a:gd name="T39" fmla="*/ 2 h 15"/>
                  <a:gd name="T40" fmla="*/ 1 w 22"/>
                  <a:gd name="T41" fmla="*/ 2 h 15"/>
                  <a:gd name="T42" fmla="*/ 0 w 22"/>
                  <a:gd name="T43" fmla="*/ 10 h 15"/>
                  <a:gd name="T44" fmla="*/ 5 w 22"/>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5">
                    <a:moveTo>
                      <a:pt x="5" y="15"/>
                    </a:moveTo>
                    <a:cubicBezTo>
                      <a:pt x="5" y="15"/>
                      <a:pt x="5" y="15"/>
                      <a:pt x="5" y="15"/>
                    </a:cubicBezTo>
                    <a:cubicBezTo>
                      <a:pt x="5" y="15"/>
                      <a:pt x="5" y="15"/>
                      <a:pt x="5" y="15"/>
                    </a:cubicBezTo>
                    <a:cubicBezTo>
                      <a:pt x="5" y="15"/>
                      <a:pt x="5" y="15"/>
                      <a:pt x="5" y="15"/>
                    </a:cubicBezTo>
                    <a:cubicBezTo>
                      <a:pt x="5" y="15"/>
                      <a:pt x="6" y="15"/>
                      <a:pt x="6" y="15"/>
                    </a:cubicBezTo>
                    <a:cubicBezTo>
                      <a:pt x="6" y="15"/>
                      <a:pt x="6" y="15"/>
                      <a:pt x="6" y="15"/>
                    </a:cubicBezTo>
                    <a:cubicBezTo>
                      <a:pt x="6" y="15"/>
                      <a:pt x="7" y="15"/>
                      <a:pt x="8" y="15"/>
                    </a:cubicBezTo>
                    <a:cubicBezTo>
                      <a:pt x="8" y="15"/>
                      <a:pt x="8" y="15"/>
                      <a:pt x="9" y="15"/>
                    </a:cubicBezTo>
                    <a:cubicBezTo>
                      <a:pt x="9" y="15"/>
                      <a:pt x="9" y="15"/>
                      <a:pt x="9" y="15"/>
                    </a:cubicBezTo>
                    <a:cubicBezTo>
                      <a:pt x="9" y="15"/>
                      <a:pt x="9" y="15"/>
                      <a:pt x="9" y="15"/>
                    </a:cubicBezTo>
                    <a:cubicBezTo>
                      <a:pt x="10" y="15"/>
                      <a:pt x="10" y="15"/>
                      <a:pt x="10" y="15"/>
                    </a:cubicBezTo>
                    <a:cubicBezTo>
                      <a:pt x="12" y="14"/>
                      <a:pt x="13" y="12"/>
                      <a:pt x="14" y="13"/>
                    </a:cubicBezTo>
                    <a:cubicBezTo>
                      <a:pt x="15" y="13"/>
                      <a:pt x="21" y="10"/>
                      <a:pt x="21" y="9"/>
                    </a:cubicBezTo>
                    <a:cubicBezTo>
                      <a:pt x="22" y="9"/>
                      <a:pt x="22" y="9"/>
                      <a:pt x="22" y="9"/>
                    </a:cubicBezTo>
                    <a:cubicBezTo>
                      <a:pt x="22" y="8"/>
                      <a:pt x="20" y="7"/>
                      <a:pt x="20" y="6"/>
                    </a:cubicBezTo>
                    <a:cubicBezTo>
                      <a:pt x="20" y="5"/>
                      <a:pt x="16" y="2"/>
                      <a:pt x="16" y="1"/>
                    </a:cubicBezTo>
                    <a:cubicBezTo>
                      <a:pt x="15" y="1"/>
                      <a:pt x="15" y="1"/>
                      <a:pt x="15" y="1"/>
                    </a:cubicBezTo>
                    <a:cubicBezTo>
                      <a:pt x="15" y="1"/>
                      <a:pt x="15" y="1"/>
                      <a:pt x="15" y="1"/>
                    </a:cubicBezTo>
                    <a:cubicBezTo>
                      <a:pt x="15" y="0"/>
                      <a:pt x="15" y="0"/>
                      <a:pt x="15" y="0"/>
                    </a:cubicBezTo>
                    <a:cubicBezTo>
                      <a:pt x="10" y="1"/>
                      <a:pt x="2" y="2"/>
                      <a:pt x="2" y="2"/>
                    </a:cubicBezTo>
                    <a:cubicBezTo>
                      <a:pt x="2" y="2"/>
                      <a:pt x="1" y="2"/>
                      <a:pt x="1" y="2"/>
                    </a:cubicBezTo>
                    <a:cubicBezTo>
                      <a:pt x="0" y="5"/>
                      <a:pt x="0" y="8"/>
                      <a:pt x="0" y="10"/>
                    </a:cubicBezTo>
                    <a:cubicBezTo>
                      <a:pt x="1" y="12"/>
                      <a:pt x="2" y="14"/>
                      <a:pt x="5"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83">
                <a:extLst>
                  <a:ext uri="{FF2B5EF4-FFF2-40B4-BE49-F238E27FC236}">
                    <a16:creationId xmlns:a16="http://schemas.microsoft.com/office/drawing/2014/main" id="{AE521EE0-4FFF-4BC3-8446-B5C0DD4D4E4B}"/>
                  </a:ext>
                </a:extLst>
              </p:cNvPr>
              <p:cNvSpPr>
                <a:spLocks/>
              </p:cNvSpPr>
              <p:nvPr/>
            </p:nvSpPr>
            <p:spPr bwMode="auto">
              <a:xfrm>
                <a:off x="5328755" y="3005715"/>
                <a:ext cx="329993" cy="190718"/>
              </a:xfrm>
              <a:custGeom>
                <a:avLst/>
                <a:gdLst>
                  <a:gd name="T0" fmla="*/ 134 w 143"/>
                  <a:gd name="T1" fmla="*/ 48 h 83"/>
                  <a:gd name="T2" fmla="*/ 142 w 143"/>
                  <a:gd name="T3" fmla="*/ 43 h 83"/>
                  <a:gd name="T4" fmla="*/ 143 w 143"/>
                  <a:gd name="T5" fmla="*/ 38 h 83"/>
                  <a:gd name="T6" fmla="*/ 143 w 143"/>
                  <a:gd name="T7" fmla="*/ 32 h 83"/>
                  <a:gd name="T8" fmla="*/ 132 w 143"/>
                  <a:gd name="T9" fmla="*/ 28 h 83"/>
                  <a:gd name="T10" fmla="*/ 122 w 143"/>
                  <a:gd name="T11" fmla="*/ 22 h 83"/>
                  <a:gd name="T12" fmla="*/ 113 w 143"/>
                  <a:gd name="T13" fmla="*/ 23 h 83"/>
                  <a:gd name="T14" fmla="*/ 106 w 143"/>
                  <a:gd name="T15" fmla="*/ 20 h 83"/>
                  <a:gd name="T16" fmla="*/ 97 w 143"/>
                  <a:gd name="T17" fmla="*/ 12 h 83"/>
                  <a:gd name="T18" fmla="*/ 94 w 143"/>
                  <a:gd name="T19" fmla="*/ 1 h 83"/>
                  <a:gd name="T20" fmla="*/ 82 w 143"/>
                  <a:gd name="T21" fmla="*/ 1 h 83"/>
                  <a:gd name="T22" fmla="*/ 76 w 143"/>
                  <a:gd name="T23" fmla="*/ 2 h 83"/>
                  <a:gd name="T24" fmla="*/ 66 w 143"/>
                  <a:gd name="T25" fmla="*/ 8 h 83"/>
                  <a:gd name="T26" fmla="*/ 57 w 143"/>
                  <a:gd name="T27" fmla="*/ 10 h 83"/>
                  <a:gd name="T28" fmla="*/ 47 w 143"/>
                  <a:gd name="T29" fmla="*/ 8 h 83"/>
                  <a:gd name="T30" fmla="*/ 34 w 143"/>
                  <a:gd name="T31" fmla="*/ 6 h 83"/>
                  <a:gd name="T32" fmla="*/ 15 w 143"/>
                  <a:gd name="T33" fmla="*/ 8 h 83"/>
                  <a:gd name="T34" fmla="*/ 11 w 143"/>
                  <a:gd name="T35" fmla="*/ 11 h 83"/>
                  <a:gd name="T36" fmla="*/ 11 w 143"/>
                  <a:gd name="T37" fmla="*/ 22 h 83"/>
                  <a:gd name="T38" fmla="*/ 4 w 143"/>
                  <a:gd name="T39" fmla="*/ 35 h 83"/>
                  <a:gd name="T40" fmla="*/ 4 w 143"/>
                  <a:gd name="T41" fmla="*/ 45 h 83"/>
                  <a:gd name="T42" fmla="*/ 8 w 143"/>
                  <a:gd name="T43" fmla="*/ 46 h 83"/>
                  <a:gd name="T44" fmla="*/ 21 w 143"/>
                  <a:gd name="T45" fmla="*/ 49 h 83"/>
                  <a:gd name="T46" fmla="*/ 28 w 143"/>
                  <a:gd name="T47" fmla="*/ 47 h 83"/>
                  <a:gd name="T48" fmla="*/ 43 w 143"/>
                  <a:gd name="T49" fmla="*/ 41 h 83"/>
                  <a:gd name="T50" fmla="*/ 55 w 143"/>
                  <a:gd name="T51" fmla="*/ 49 h 83"/>
                  <a:gd name="T52" fmla="*/ 62 w 143"/>
                  <a:gd name="T53" fmla="*/ 63 h 83"/>
                  <a:gd name="T54" fmla="*/ 53 w 143"/>
                  <a:gd name="T55" fmla="*/ 65 h 83"/>
                  <a:gd name="T56" fmla="*/ 51 w 143"/>
                  <a:gd name="T57" fmla="*/ 74 h 83"/>
                  <a:gd name="T58" fmla="*/ 59 w 143"/>
                  <a:gd name="T59" fmla="*/ 75 h 83"/>
                  <a:gd name="T60" fmla="*/ 70 w 143"/>
                  <a:gd name="T61" fmla="*/ 60 h 83"/>
                  <a:gd name="T62" fmla="*/ 79 w 143"/>
                  <a:gd name="T63" fmla="*/ 64 h 83"/>
                  <a:gd name="T64" fmla="*/ 82 w 143"/>
                  <a:gd name="T65" fmla="*/ 72 h 83"/>
                  <a:gd name="T66" fmla="*/ 90 w 143"/>
                  <a:gd name="T67" fmla="*/ 82 h 83"/>
                  <a:gd name="T68" fmla="*/ 104 w 143"/>
                  <a:gd name="T69" fmla="*/ 77 h 83"/>
                  <a:gd name="T70" fmla="*/ 107 w 143"/>
                  <a:gd name="T71" fmla="*/ 74 h 83"/>
                  <a:gd name="T72" fmla="*/ 111 w 143"/>
                  <a:gd name="T73" fmla="*/ 61 h 83"/>
                  <a:gd name="T74" fmla="*/ 127 w 143"/>
                  <a:gd name="T75"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83">
                    <a:moveTo>
                      <a:pt x="127" y="52"/>
                    </a:moveTo>
                    <a:cubicBezTo>
                      <a:pt x="129" y="52"/>
                      <a:pt x="132" y="48"/>
                      <a:pt x="134" y="48"/>
                    </a:cubicBezTo>
                    <a:cubicBezTo>
                      <a:pt x="135" y="48"/>
                      <a:pt x="140" y="49"/>
                      <a:pt x="140" y="48"/>
                    </a:cubicBezTo>
                    <a:cubicBezTo>
                      <a:pt x="140" y="47"/>
                      <a:pt x="142" y="44"/>
                      <a:pt x="142" y="43"/>
                    </a:cubicBezTo>
                    <a:cubicBezTo>
                      <a:pt x="141" y="42"/>
                      <a:pt x="140" y="41"/>
                      <a:pt x="140" y="40"/>
                    </a:cubicBezTo>
                    <a:cubicBezTo>
                      <a:pt x="140" y="39"/>
                      <a:pt x="143" y="39"/>
                      <a:pt x="143" y="38"/>
                    </a:cubicBezTo>
                    <a:cubicBezTo>
                      <a:pt x="143" y="37"/>
                      <a:pt x="141" y="36"/>
                      <a:pt x="141" y="36"/>
                    </a:cubicBezTo>
                    <a:cubicBezTo>
                      <a:pt x="141" y="35"/>
                      <a:pt x="143" y="34"/>
                      <a:pt x="143" y="32"/>
                    </a:cubicBezTo>
                    <a:cubicBezTo>
                      <a:pt x="143" y="31"/>
                      <a:pt x="141" y="31"/>
                      <a:pt x="139" y="29"/>
                    </a:cubicBezTo>
                    <a:cubicBezTo>
                      <a:pt x="136" y="28"/>
                      <a:pt x="134" y="29"/>
                      <a:pt x="132" y="28"/>
                    </a:cubicBezTo>
                    <a:cubicBezTo>
                      <a:pt x="130" y="27"/>
                      <a:pt x="125" y="27"/>
                      <a:pt x="125" y="27"/>
                    </a:cubicBezTo>
                    <a:cubicBezTo>
                      <a:pt x="125" y="26"/>
                      <a:pt x="122" y="23"/>
                      <a:pt x="122" y="22"/>
                    </a:cubicBezTo>
                    <a:cubicBezTo>
                      <a:pt x="121" y="21"/>
                      <a:pt x="119" y="22"/>
                      <a:pt x="117" y="23"/>
                    </a:cubicBezTo>
                    <a:cubicBezTo>
                      <a:pt x="116" y="23"/>
                      <a:pt x="114" y="24"/>
                      <a:pt x="113" y="23"/>
                    </a:cubicBezTo>
                    <a:cubicBezTo>
                      <a:pt x="112" y="22"/>
                      <a:pt x="110" y="21"/>
                      <a:pt x="109" y="21"/>
                    </a:cubicBezTo>
                    <a:cubicBezTo>
                      <a:pt x="108" y="22"/>
                      <a:pt x="106" y="21"/>
                      <a:pt x="106" y="20"/>
                    </a:cubicBezTo>
                    <a:cubicBezTo>
                      <a:pt x="107" y="18"/>
                      <a:pt x="104" y="14"/>
                      <a:pt x="103" y="13"/>
                    </a:cubicBezTo>
                    <a:cubicBezTo>
                      <a:pt x="101" y="13"/>
                      <a:pt x="98" y="14"/>
                      <a:pt x="97" y="12"/>
                    </a:cubicBezTo>
                    <a:cubicBezTo>
                      <a:pt x="96" y="10"/>
                      <a:pt x="94" y="9"/>
                      <a:pt x="95" y="7"/>
                    </a:cubicBezTo>
                    <a:cubicBezTo>
                      <a:pt x="96" y="6"/>
                      <a:pt x="95" y="3"/>
                      <a:pt x="94" y="1"/>
                    </a:cubicBezTo>
                    <a:cubicBezTo>
                      <a:pt x="93" y="0"/>
                      <a:pt x="88" y="0"/>
                      <a:pt x="87" y="1"/>
                    </a:cubicBezTo>
                    <a:cubicBezTo>
                      <a:pt x="86" y="1"/>
                      <a:pt x="83" y="0"/>
                      <a:pt x="82" y="1"/>
                    </a:cubicBezTo>
                    <a:cubicBezTo>
                      <a:pt x="81" y="2"/>
                      <a:pt x="80" y="3"/>
                      <a:pt x="78" y="3"/>
                    </a:cubicBezTo>
                    <a:cubicBezTo>
                      <a:pt x="77" y="3"/>
                      <a:pt x="76" y="3"/>
                      <a:pt x="76" y="2"/>
                    </a:cubicBezTo>
                    <a:cubicBezTo>
                      <a:pt x="74" y="3"/>
                      <a:pt x="71" y="3"/>
                      <a:pt x="71" y="3"/>
                    </a:cubicBezTo>
                    <a:cubicBezTo>
                      <a:pt x="71" y="3"/>
                      <a:pt x="66" y="7"/>
                      <a:pt x="66" y="8"/>
                    </a:cubicBezTo>
                    <a:cubicBezTo>
                      <a:pt x="66" y="10"/>
                      <a:pt x="66" y="12"/>
                      <a:pt x="65" y="11"/>
                    </a:cubicBezTo>
                    <a:cubicBezTo>
                      <a:pt x="63" y="10"/>
                      <a:pt x="58" y="10"/>
                      <a:pt x="57" y="10"/>
                    </a:cubicBezTo>
                    <a:cubicBezTo>
                      <a:pt x="56" y="11"/>
                      <a:pt x="54" y="7"/>
                      <a:pt x="52" y="9"/>
                    </a:cubicBezTo>
                    <a:cubicBezTo>
                      <a:pt x="50" y="10"/>
                      <a:pt x="47" y="7"/>
                      <a:pt x="47" y="8"/>
                    </a:cubicBezTo>
                    <a:cubicBezTo>
                      <a:pt x="46" y="9"/>
                      <a:pt x="43" y="8"/>
                      <a:pt x="41" y="7"/>
                    </a:cubicBezTo>
                    <a:cubicBezTo>
                      <a:pt x="39" y="6"/>
                      <a:pt x="35" y="8"/>
                      <a:pt x="34" y="6"/>
                    </a:cubicBezTo>
                    <a:cubicBezTo>
                      <a:pt x="32" y="5"/>
                      <a:pt x="23" y="5"/>
                      <a:pt x="20" y="5"/>
                    </a:cubicBezTo>
                    <a:cubicBezTo>
                      <a:pt x="17" y="5"/>
                      <a:pt x="16" y="6"/>
                      <a:pt x="15" y="8"/>
                    </a:cubicBezTo>
                    <a:cubicBezTo>
                      <a:pt x="14" y="9"/>
                      <a:pt x="12" y="9"/>
                      <a:pt x="11" y="9"/>
                    </a:cubicBezTo>
                    <a:cubicBezTo>
                      <a:pt x="11" y="10"/>
                      <a:pt x="11" y="11"/>
                      <a:pt x="11" y="11"/>
                    </a:cubicBezTo>
                    <a:cubicBezTo>
                      <a:pt x="12" y="12"/>
                      <a:pt x="15" y="18"/>
                      <a:pt x="14" y="19"/>
                    </a:cubicBezTo>
                    <a:cubicBezTo>
                      <a:pt x="14" y="21"/>
                      <a:pt x="12" y="21"/>
                      <a:pt x="11" y="22"/>
                    </a:cubicBezTo>
                    <a:cubicBezTo>
                      <a:pt x="10" y="23"/>
                      <a:pt x="4" y="29"/>
                      <a:pt x="3" y="30"/>
                    </a:cubicBezTo>
                    <a:cubicBezTo>
                      <a:pt x="3" y="31"/>
                      <a:pt x="4" y="35"/>
                      <a:pt x="4" y="35"/>
                    </a:cubicBezTo>
                    <a:cubicBezTo>
                      <a:pt x="3" y="36"/>
                      <a:pt x="0" y="40"/>
                      <a:pt x="0" y="41"/>
                    </a:cubicBezTo>
                    <a:cubicBezTo>
                      <a:pt x="0" y="43"/>
                      <a:pt x="2" y="45"/>
                      <a:pt x="4" y="45"/>
                    </a:cubicBezTo>
                    <a:cubicBezTo>
                      <a:pt x="4" y="45"/>
                      <a:pt x="5" y="46"/>
                      <a:pt x="5" y="46"/>
                    </a:cubicBezTo>
                    <a:cubicBezTo>
                      <a:pt x="6" y="46"/>
                      <a:pt x="7" y="46"/>
                      <a:pt x="8" y="46"/>
                    </a:cubicBezTo>
                    <a:cubicBezTo>
                      <a:pt x="9" y="46"/>
                      <a:pt x="14" y="47"/>
                      <a:pt x="16" y="47"/>
                    </a:cubicBezTo>
                    <a:cubicBezTo>
                      <a:pt x="18" y="47"/>
                      <a:pt x="20" y="48"/>
                      <a:pt x="21" y="49"/>
                    </a:cubicBezTo>
                    <a:cubicBezTo>
                      <a:pt x="21" y="49"/>
                      <a:pt x="23" y="49"/>
                      <a:pt x="24" y="48"/>
                    </a:cubicBezTo>
                    <a:cubicBezTo>
                      <a:pt x="26" y="46"/>
                      <a:pt x="27" y="47"/>
                      <a:pt x="28" y="47"/>
                    </a:cubicBezTo>
                    <a:cubicBezTo>
                      <a:pt x="30" y="47"/>
                      <a:pt x="32" y="46"/>
                      <a:pt x="33" y="45"/>
                    </a:cubicBezTo>
                    <a:cubicBezTo>
                      <a:pt x="34" y="44"/>
                      <a:pt x="41" y="42"/>
                      <a:pt x="43" y="41"/>
                    </a:cubicBezTo>
                    <a:cubicBezTo>
                      <a:pt x="45" y="41"/>
                      <a:pt x="47" y="45"/>
                      <a:pt x="49" y="45"/>
                    </a:cubicBezTo>
                    <a:cubicBezTo>
                      <a:pt x="51" y="45"/>
                      <a:pt x="54" y="46"/>
                      <a:pt x="55" y="49"/>
                    </a:cubicBezTo>
                    <a:cubicBezTo>
                      <a:pt x="56" y="52"/>
                      <a:pt x="59" y="56"/>
                      <a:pt x="60" y="57"/>
                    </a:cubicBezTo>
                    <a:cubicBezTo>
                      <a:pt x="61" y="59"/>
                      <a:pt x="62" y="62"/>
                      <a:pt x="62" y="63"/>
                    </a:cubicBezTo>
                    <a:cubicBezTo>
                      <a:pt x="62" y="64"/>
                      <a:pt x="59" y="62"/>
                      <a:pt x="56" y="62"/>
                    </a:cubicBezTo>
                    <a:cubicBezTo>
                      <a:pt x="53" y="61"/>
                      <a:pt x="53" y="64"/>
                      <a:pt x="53" y="65"/>
                    </a:cubicBezTo>
                    <a:cubicBezTo>
                      <a:pt x="53" y="67"/>
                      <a:pt x="49" y="72"/>
                      <a:pt x="48" y="73"/>
                    </a:cubicBezTo>
                    <a:cubicBezTo>
                      <a:pt x="48" y="74"/>
                      <a:pt x="50" y="74"/>
                      <a:pt x="51" y="74"/>
                    </a:cubicBezTo>
                    <a:cubicBezTo>
                      <a:pt x="52" y="75"/>
                      <a:pt x="55" y="73"/>
                      <a:pt x="56" y="73"/>
                    </a:cubicBezTo>
                    <a:cubicBezTo>
                      <a:pt x="56" y="73"/>
                      <a:pt x="58" y="74"/>
                      <a:pt x="59" y="75"/>
                    </a:cubicBezTo>
                    <a:cubicBezTo>
                      <a:pt x="59" y="71"/>
                      <a:pt x="59" y="71"/>
                      <a:pt x="63" y="69"/>
                    </a:cubicBezTo>
                    <a:cubicBezTo>
                      <a:pt x="66" y="66"/>
                      <a:pt x="66" y="61"/>
                      <a:pt x="70" y="60"/>
                    </a:cubicBezTo>
                    <a:cubicBezTo>
                      <a:pt x="73" y="60"/>
                      <a:pt x="74" y="58"/>
                      <a:pt x="78" y="59"/>
                    </a:cubicBezTo>
                    <a:cubicBezTo>
                      <a:pt x="83" y="60"/>
                      <a:pt x="76" y="63"/>
                      <a:pt x="79" y="64"/>
                    </a:cubicBezTo>
                    <a:cubicBezTo>
                      <a:pt x="82" y="66"/>
                      <a:pt x="92" y="64"/>
                      <a:pt x="92" y="66"/>
                    </a:cubicBezTo>
                    <a:cubicBezTo>
                      <a:pt x="93" y="69"/>
                      <a:pt x="81" y="71"/>
                      <a:pt x="82" y="72"/>
                    </a:cubicBezTo>
                    <a:cubicBezTo>
                      <a:pt x="82" y="73"/>
                      <a:pt x="88" y="75"/>
                      <a:pt x="90" y="76"/>
                    </a:cubicBezTo>
                    <a:cubicBezTo>
                      <a:pt x="92" y="77"/>
                      <a:pt x="89" y="81"/>
                      <a:pt x="90" y="82"/>
                    </a:cubicBezTo>
                    <a:cubicBezTo>
                      <a:pt x="91" y="83"/>
                      <a:pt x="94" y="82"/>
                      <a:pt x="97" y="81"/>
                    </a:cubicBezTo>
                    <a:cubicBezTo>
                      <a:pt x="99" y="79"/>
                      <a:pt x="101" y="79"/>
                      <a:pt x="104" y="77"/>
                    </a:cubicBezTo>
                    <a:cubicBezTo>
                      <a:pt x="108" y="75"/>
                      <a:pt x="114" y="77"/>
                      <a:pt x="115" y="76"/>
                    </a:cubicBezTo>
                    <a:cubicBezTo>
                      <a:pt x="116" y="74"/>
                      <a:pt x="113" y="73"/>
                      <a:pt x="107" y="74"/>
                    </a:cubicBezTo>
                    <a:cubicBezTo>
                      <a:pt x="101" y="74"/>
                      <a:pt x="100" y="68"/>
                      <a:pt x="100" y="67"/>
                    </a:cubicBezTo>
                    <a:cubicBezTo>
                      <a:pt x="100" y="66"/>
                      <a:pt x="107" y="61"/>
                      <a:pt x="111" y="61"/>
                    </a:cubicBezTo>
                    <a:cubicBezTo>
                      <a:pt x="114" y="60"/>
                      <a:pt x="117" y="59"/>
                      <a:pt x="121" y="57"/>
                    </a:cubicBezTo>
                    <a:cubicBezTo>
                      <a:pt x="122" y="57"/>
                      <a:pt x="125" y="56"/>
                      <a:pt x="127" y="56"/>
                    </a:cubicBezTo>
                    <a:cubicBezTo>
                      <a:pt x="127" y="54"/>
                      <a:pt x="126" y="52"/>
                      <a:pt x="127"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84">
                <a:extLst>
                  <a:ext uri="{FF2B5EF4-FFF2-40B4-BE49-F238E27FC236}">
                    <a16:creationId xmlns:a16="http://schemas.microsoft.com/office/drawing/2014/main" id="{E667E14A-C710-4F2F-9AC0-D4296874764C}"/>
                  </a:ext>
                </a:extLst>
              </p:cNvPr>
              <p:cNvSpPr>
                <a:spLocks/>
              </p:cNvSpPr>
              <p:nvPr/>
            </p:nvSpPr>
            <p:spPr bwMode="auto">
              <a:xfrm>
                <a:off x="5347576" y="2906592"/>
                <a:ext cx="174407" cy="126727"/>
              </a:xfrm>
              <a:custGeom>
                <a:avLst/>
                <a:gdLst>
                  <a:gd name="T0" fmla="*/ 71 w 76"/>
                  <a:gd name="T1" fmla="*/ 27 h 55"/>
                  <a:gd name="T2" fmla="*/ 66 w 76"/>
                  <a:gd name="T3" fmla="*/ 23 h 55"/>
                  <a:gd name="T4" fmla="*/ 62 w 76"/>
                  <a:gd name="T5" fmla="*/ 18 h 55"/>
                  <a:gd name="T6" fmla="*/ 62 w 76"/>
                  <a:gd name="T7" fmla="*/ 12 h 55"/>
                  <a:gd name="T8" fmla="*/ 61 w 76"/>
                  <a:gd name="T9" fmla="*/ 6 h 55"/>
                  <a:gd name="T10" fmla="*/ 53 w 76"/>
                  <a:gd name="T11" fmla="*/ 4 h 55"/>
                  <a:gd name="T12" fmla="*/ 49 w 76"/>
                  <a:gd name="T13" fmla="*/ 4 h 55"/>
                  <a:gd name="T14" fmla="*/ 45 w 76"/>
                  <a:gd name="T15" fmla="*/ 2 h 55"/>
                  <a:gd name="T16" fmla="*/ 41 w 76"/>
                  <a:gd name="T17" fmla="*/ 1 h 55"/>
                  <a:gd name="T18" fmla="*/ 40 w 76"/>
                  <a:gd name="T19" fmla="*/ 0 h 55"/>
                  <a:gd name="T20" fmla="*/ 38 w 76"/>
                  <a:gd name="T21" fmla="*/ 1 h 55"/>
                  <a:gd name="T22" fmla="*/ 35 w 76"/>
                  <a:gd name="T23" fmla="*/ 4 h 55"/>
                  <a:gd name="T24" fmla="*/ 29 w 76"/>
                  <a:gd name="T25" fmla="*/ 5 h 55"/>
                  <a:gd name="T26" fmla="*/ 27 w 76"/>
                  <a:gd name="T27" fmla="*/ 9 h 55"/>
                  <a:gd name="T28" fmla="*/ 26 w 76"/>
                  <a:gd name="T29" fmla="*/ 12 h 55"/>
                  <a:gd name="T30" fmla="*/ 23 w 76"/>
                  <a:gd name="T31" fmla="*/ 15 h 55"/>
                  <a:gd name="T32" fmla="*/ 19 w 76"/>
                  <a:gd name="T33" fmla="*/ 18 h 55"/>
                  <a:gd name="T34" fmla="*/ 18 w 76"/>
                  <a:gd name="T35" fmla="*/ 22 h 55"/>
                  <a:gd name="T36" fmla="*/ 13 w 76"/>
                  <a:gd name="T37" fmla="*/ 24 h 55"/>
                  <a:gd name="T38" fmla="*/ 9 w 76"/>
                  <a:gd name="T39" fmla="*/ 26 h 55"/>
                  <a:gd name="T40" fmla="*/ 3 w 76"/>
                  <a:gd name="T41" fmla="*/ 25 h 55"/>
                  <a:gd name="T42" fmla="*/ 3 w 76"/>
                  <a:gd name="T43" fmla="*/ 26 h 55"/>
                  <a:gd name="T44" fmla="*/ 4 w 76"/>
                  <a:gd name="T45" fmla="*/ 32 h 55"/>
                  <a:gd name="T46" fmla="*/ 5 w 76"/>
                  <a:gd name="T47" fmla="*/ 39 h 55"/>
                  <a:gd name="T48" fmla="*/ 0 w 76"/>
                  <a:gd name="T49" fmla="*/ 43 h 55"/>
                  <a:gd name="T50" fmla="*/ 3 w 76"/>
                  <a:gd name="T51" fmla="*/ 47 h 55"/>
                  <a:gd name="T52" fmla="*/ 3 w 76"/>
                  <a:gd name="T53" fmla="*/ 52 h 55"/>
                  <a:gd name="T54" fmla="*/ 7 w 76"/>
                  <a:gd name="T55" fmla="*/ 51 h 55"/>
                  <a:gd name="T56" fmla="*/ 12 w 76"/>
                  <a:gd name="T57" fmla="*/ 48 h 55"/>
                  <a:gd name="T58" fmla="*/ 26 w 76"/>
                  <a:gd name="T59" fmla="*/ 49 h 55"/>
                  <a:gd name="T60" fmla="*/ 33 w 76"/>
                  <a:gd name="T61" fmla="*/ 50 h 55"/>
                  <a:gd name="T62" fmla="*/ 39 w 76"/>
                  <a:gd name="T63" fmla="*/ 51 h 55"/>
                  <a:gd name="T64" fmla="*/ 44 w 76"/>
                  <a:gd name="T65" fmla="*/ 52 h 55"/>
                  <a:gd name="T66" fmla="*/ 49 w 76"/>
                  <a:gd name="T67" fmla="*/ 53 h 55"/>
                  <a:gd name="T68" fmla="*/ 57 w 76"/>
                  <a:gd name="T69" fmla="*/ 54 h 55"/>
                  <a:gd name="T70" fmla="*/ 58 w 76"/>
                  <a:gd name="T71" fmla="*/ 51 h 55"/>
                  <a:gd name="T72" fmla="*/ 63 w 76"/>
                  <a:gd name="T73" fmla="*/ 46 h 55"/>
                  <a:gd name="T74" fmla="*/ 68 w 76"/>
                  <a:gd name="T75" fmla="*/ 45 h 55"/>
                  <a:gd name="T76" fmla="*/ 67 w 76"/>
                  <a:gd name="T77" fmla="*/ 42 h 55"/>
                  <a:gd name="T78" fmla="*/ 65 w 76"/>
                  <a:gd name="T79" fmla="*/ 34 h 55"/>
                  <a:gd name="T80" fmla="*/ 71 w 76"/>
                  <a:gd name="T81" fmla="*/ 35 h 55"/>
                  <a:gd name="T82" fmla="*/ 75 w 76"/>
                  <a:gd name="T83" fmla="*/ 31 h 55"/>
                  <a:gd name="T84" fmla="*/ 71 w 76"/>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55">
                    <a:moveTo>
                      <a:pt x="71" y="27"/>
                    </a:moveTo>
                    <a:cubicBezTo>
                      <a:pt x="69" y="27"/>
                      <a:pt x="68" y="24"/>
                      <a:pt x="66" y="23"/>
                    </a:cubicBezTo>
                    <a:cubicBezTo>
                      <a:pt x="64" y="22"/>
                      <a:pt x="64" y="19"/>
                      <a:pt x="62" y="18"/>
                    </a:cubicBezTo>
                    <a:cubicBezTo>
                      <a:pt x="60" y="16"/>
                      <a:pt x="62" y="14"/>
                      <a:pt x="62" y="12"/>
                    </a:cubicBezTo>
                    <a:cubicBezTo>
                      <a:pt x="61" y="10"/>
                      <a:pt x="62" y="7"/>
                      <a:pt x="61" y="6"/>
                    </a:cubicBezTo>
                    <a:cubicBezTo>
                      <a:pt x="60" y="6"/>
                      <a:pt x="55" y="3"/>
                      <a:pt x="53" y="4"/>
                    </a:cubicBezTo>
                    <a:cubicBezTo>
                      <a:pt x="51" y="5"/>
                      <a:pt x="50" y="6"/>
                      <a:pt x="49" y="4"/>
                    </a:cubicBezTo>
                    <a:cubicBezTo>
                      <a:pt x="48" y="3"/>
                      <a:pt x="47" y="2"/>
                      <a:pt x="45" y="2"/>
                    </a:cubicBezTo>
                    <a:cubicBezTo>
                      <a:pt x="43" y="3"/>
                      <a:pt x="42" y="2"/>
                      <a:pt x="41" y="1"/>
                    </a:cubicBezTo>
                    <a:cubicBezTo>
                      <a:pt x="40" y="1"/>
                      <a:pt x="40" y="1"/>
                      <a:pt x="40" y="0"/>
                    </a:cubicBezTo>
                    <a:cubicBezTo>
                      <a:pt x="39" y="1"/>
                      <a:pt x="38" y="1"/>
                      <a:pt x="38" y="1"/>
                    </a:cubicBezTo>
                    <a:cubicBezTo>
                      <a:pt x="37" y="2"/>
                      <a:pt x="36" y="4"/>
                      <a:pt x="35" y="4"/>
                    </a:cubicBezTo>
                    <a:cubicBezTo>
                      <a:pt x="33" y="4"/>
                      <a:pt x="31" y="4"/>
                      <a:pt x="29" y="5"/>
                    </a:cubicBezTo>
                    <a:cubicBezTo>
                      <a:pt x="27" y="6"/>
                      <a:pt x="27" y="8"/>
                      <a:pt x="27" y="9"/>
                    </a:cubicBezTo>
                    <a:cubicBezTo>
                      <a:pt x="27" y="10"/>
                      <a:pt x="28" y="12"/>
                      <a:pt x="26" y="12"/>
                    </a:cubicBezTo>
                    <a:cubicBezTo>
                      <a:pt x="25" y="12"/>
                      <a:pt x="25" y="14"/>
                      <a:pt x="23" y="15"/>
                    </a:cubicBezTo>
                    <a:cubicBezTo>
                      <a:pt x="22" y="15"/>
                      <a:pt x="20" y="17"/>
                      <a:pt x="19" y="18"/>
                    </a:cubicBezTo>
                    <a:cubicBezTo>
                      <a:pt x="19" y="20"/>
                      <a:pt x="19" y="22"/>
                      <a:pt x="18" y="22"/>
                    </a:cubicBezTo>
                    <a:cubicBezTo>
                      <a:pt x="17" y="22"/>
                      <a:pt x="14" y="23"/>
                      <a:pt x="13" y="24"/>
                    </a:cubicBezTo>
                    <a:cubicBezTo>
                      <a:pt x="12" y="25"/>
                      <a:pt x="11" y="26"/>
                      <a:pt x="9" y="26"/>
                    </a:cubicBezTo>
                    <a:cubicBezTo>
                      <a:pt x="8" y="25"/>
                      <a:pt x="5" y="25"/>
                      <a:pt x="3" y="25"/>
                    </a:cubicBezTo>
                    <a:cubicBezTo>
                      <a:pt x="3" y="26"/>
                      <a:pt x="3" y="26"/>
                      <a:pt x="3" y="26"/>
                    </a:cubicBezTo>
                    <a:cubicBezTo>
                      <a:pt x="2" y="29"/>
                      <a:pt x="3" y="31"/>
                      <a:pt x="4" y="32"/>
                    </a:cubicBezTo>
                    <a:cubicBezTo>
                      <a:pt x="6" y="33"/>
                      <a:pt x="6" y="38"/>
                      <a:pt x="5" y="39"/>
                    </a:cubicBezTo>
                    <a:cubicBezTo>
                      <a:pt x="3" y="40"/>
                      <a:pt x="0" y="42"/>
                      <a:pt x="0" y="43"/>
                    </a:cubicBezTo>
                    <a:cubicBezTo>
                      <a:pt x="0" y="44"/>
                      <a:pt x="3" y="45"/>
                      <a:pt x="3" y="47"/>
                    </a:cubicBezTo>
                    <a:cubicBezTo>
                      <a:pt x="2" y="48"/>
                      <a:pt x="2" y="50"/>
                      <a:pt x="3" y="52"/>
                    </a:cubicBezTo>
                    <a:cubicBezTo>
                      <a:pt x="4" y="52"/>
                      <a:pt x="6" y="52"/>
                      <a:pt x="7" y="51"/>
                    </a:cubicBezTo>
                    <a:cubicBezTo>
                      <a:pt x="8" y="49"/>
                      <a:pt x="9" y="48"/>
                      <a:pt x="12" y="48"/>
                    </a:cubicBezTo>
                    <a:cubicBezTo>
                      <a:pt x="15" y="48"/>
                      <a:pt x="24" y="48"/>
                      <a:pt x="26" y="49"/>
                    </a:cubicBezTo>
                    <a:cubicBezTo>
                      <a:pt x="27" y="51"/>
                      <a:pt x="31" y="49"/>
                      <a:pt x="33" y="50"/>
                    </a:cubicBezTo>
                    <a:cubicBezTo>
                      <a:pt x="35" y="51"/>
                      <a:pt x="38" y="52"/>
                      <a:pt x="39" y="51"/>
                    </a:cubicBezTo>
                    <a:cubicBezTo>
                      <a:pt x="39" y="50"/>
                      <a:pt x="42" y="53"/>
                      <a:pt x="44" y="52"/>
                    </a:cubicBezTo>
                    <a:cubicBezTo>
                      <a:pt x="46" y="50"/>
                      <a:pt x="48" y="54"/>
                      <a:pt x="49" y="53"/>
                    </a:cubicBezTo>
                    <a:cubicBezTo>
                      <a:pt x="50" y="53"/>
                      <a:pt x="55" y="53"/>
                      <a:pt x="57" y="54"/>
                    </a:cubicBezTo>
                    <a:cubicBezTo>
                      <a:pt x="58" y="55"/>
                      <a:pt x="58" y="53"/>
                      <a:pt x="58" y="51"/>
                    </a:cubicBezTo>
                    <a:cubicBezTo>
                      <a:pt x="58" y="50"/>
                      <a:pt x="63" y="46"/>
                      <a:pt x="63" y="46"/>
                    </a:cubicBezTo>
                    <a:cubicBezTo>
                      <a:pt x="63" y="46"/>
                      <a:pt x="66" y="46"/>
                      <a:pt x="68" y="45"/>
                    </a:cubicBezTo>
                    <a:cubicBezTo>
                      <a:pt x="67" y="44"/>
                      <a:pt x="67" y="43"/>
                      <a:pt x="67" y="42"/>
                    </a:cubicBezTo>
                    <a:cubicBezTo>
                      <a:pt x="66" y="38"/>
                      <a:pt x="64" y="35"/>
                      <a:pt x="65" y="34"/>
                    </a:cubicBezTo>
                    <a:cubicBezTo>
                      <a:pt x="67" y="33"/>
                      <a:pt x="70" y="36"/>
                      <a:pt x="71" y="35"/>
                    </a:cubicBezTo>
                    <a:cubicBezTo>
                      <a:pt x="73" y="34"/>
                      <a:pt x="76" y="33"/>
                      <a:pt x="75" y="31"/>
                    </a:cubicBezTo>
                    <a:cubicBezTo>
                      <a:pt x="75" y="30"/>
                      <a:pt x="72" y="27"/>
                      <a:pt x="71"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85">
                <a:extLst>
                  <a:ext uri="{FF2B5EF4-FFF2-40B4-BE49-F238E27FC236}">
                    <a16:creationId xmlns:a16="http://schemas.microsoft.com/office/drawing/2014/main" id="{57F43134-4FA4-4AD5-8A61-A5EF810B4C1B}"/>
                  </a:ext>
                </a:extLst>
              </p:cNvPr>
              <p:cNvSpPr>
                <a:spLocks/>
              </p:cNvSpPr>
              <p:nvPr/>
            </p:nvSpPr>
            <p:spPr bwMode="auto">
              <a:xfrm>
                <a:off x="5303661" y="2857658"/>
                <a:ext cx="135510" cy="63991"/>
              </a:xfrm>
              <a:custGeom>
                <a:avLst/>
                <a:gdLst>
                  <a:gd name="T0" fmla="*/ 20 w 59"/>
                  <a:gd name="T1" fmla="*/ 19 h 28"/>
                  <a:gd name="T2" fmla="*/ 30 w 59"/>
                  <a:gd name="T3" fmla="*/ 19 h 28"/>
                  <a:gd name="T4" fmla="*/ 35 w 59"/>
                  <a:gd name="T5" fmla="*/ 21 h 28"/>
                  <a:gd name="T6" fmla="*/ 43 w 59"/>
                  <a:gd name="T7" fmla="*/ 25 h 28"/>
                  <a:gd name="T8" fmla="*/ 47 w 59"/>
                  <a:gd name="T9" fmla="*/ 28 h 28"/>
                  <a:gd name="T10" fmla="*/ 48 w 59"/>
                  <a:gd name="T11" fmla="*/ 26 h 28"/>
                  <a:gd name="T12" fmla="*/ 54 w 59"/>
                  <a:gd name="T13" fmla="*/ 25 h 28"/>
                  <a:gd name="T14" fmla="*/ 57 w 59"/>
                  <a:gd name="T15" fmla="*/ 22 h 28"/>
                  <a:gd name="T16" fmla="*/ 59 w 59"/>
                  <a:gd name="T17" fmla="*/ 21 h 28"/>
                  <a:gd name="T18" fmla="*/ 58 w 59"/>
                  <a:gd name="T19" fmla="*/ 17 h 28"/>
                  <a:gd name="T20" fmla="*/ 55 w 59"/>
                  <a:gd name="T21" fmla="*/ 12 h 28"/>
                  <a:gd name="T22" fmla="*/ 54 w 59"/>
                  <a:gd name="T23" fmla="*/ 7 h 28"/>
                  <a:gd name="T24" fmla="*/ 53 w 59"/>
                  <a:gd name="T25" fmla="*/ 5 h 28"/>
                  <a:gd name="T26" fmla="*/ 45 w 59"/>
                  <a:gd name="T27" fmla="*/ 5 h 28"/>
                  <a:gd name="T28" fmla="*/ 37 w 59"/>
                  <a:gd name="T29" fmla="*/ 0 h 28"/>
                  <a:gd name="T30" fmla="*/ 28 w 59"/>
                  <a:gd name="T31" fmla="*/ 0 h 28"/>
                  <a:gd name="T32" fmla="*/ 28 w 59"/>
                  <a:gd name="T33" fmla="*/ 8 h 28"/>
                  <a:gd name="T34" fmla="*/ 21 w 59"/>
                  <a:gd name="T35" fmla="*/ 11 h 28"/>
                  <a:gd name="T36" fmla="*/ 14 w 59"/>
                  <a:gd name="T37" fmla="*/ 3 h 28"/>
                  <a:gd name="T38" fmla="*/ 6 w 59"/>
                  <a:gd name="T39" fmla="*/ 7 h 28"/>
                  <a:gd name="T40" fmla="*/ 3 w 59"/>
                  <a:gd name="T41" fmla="*/ 13 h 28"/>
                  <a:gd name="T42" fmla="*/ 2 w 59"/>
                  <a:gd name="T43" fmla="*/ 21 h 28"/>
                  <a:gd name="T44" fmla="*/ 2 w 59"/>
                  <a:gd name="T45" fmla="*/ 21 h 28"/>
                  <a:gd name="T46" fmla="*/ 8 w 59"/>
                  <a:gd name="T47" fmla="*/ 19 h 28"/>
                  <a:gd name="T48" fmla="*/ 20 w 59"/>
                  <a:gd name="T49"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28">
                    <a:moveTo>
                      <a:pt x="20" y="19"/>
                    </a:moveTo>
                    <a:cubicBezTo>
                      <a:pt x="22" y="19"/>
                      <a:pt x="27" y="20"/>
                      <a:pt x="30" y="19"/>
                    </a:cubicBezTo>
                    <a:cubicBezTo>
                      <a:pt x="33" y="18"/>
                      <a:pt x="33" y="21"/>
                      <a:pt x="35" y="21"/>
                    </a:cubicBezTo>
                    <a:cubicBezTo>
                      <a:pt x="37" y="21"/>
                      <a:pt x="40" y="23"/>
                      <a:pt x="43" y="25"/>
                    </a:cubicBezTo>
                    <a:cubicBezTo>
                      <a:pt x="44" y="26"/>
                      <a:pt x="45" y="27"/>
                      <a:pt x="47" y="28"/>
                    </a:cubicBezTo>
                    <a:cubicBezTo>
                      <a:pt x="47" y="27"/>
                      <a:pt x="47" y="27"/>
                      <a:pt x="48" y="26"/>
                    </a:cubicBezTo>
                    <a:cubicBezTo>
                      <a:pt x="50" y="25"/>
                      <a:pt x="52" y="25"/>
                      <a:pt x="54" y="25"/>
                    </a:cubicBezTo>
                    <a:cubicBezTo>
                      <a:pt x="55" y="25"/>
                      <a:pt x="56" y="23"/>
                      <a:pt x="57" y="22"/>
                    </a:cubicBezTo>
                    <a:cubicBezTo>
                      <a:pt x="57" y="22"/>
                      <a:pt x="58" y="22"/>
                      <a:pt x="59" y="21"/>
                    </a:cubicBezTo>
                    <a:cubicBezTo>
                      <a:pt x="59" y="20"/>
                      <a:pt x="59" y="18"/>
                      <a:pt x="58" y="17"/>
                    </a:cubicBezTo>
                    <a:cubicBezTo>
                      <a:pt x="56" y="15"/>
                      <a:pt x="54" y="13"/>
                      <a:pt x="55" y="12"/>
                    </a:cubicBezTo>
                    <a:cubicBezTo>
                      <a:pt x="56" y="11"/>
                      <a:pt x="56" y="9"/>
                      <a:pt x="54" y="7"/>
                    </a:cubicBezTo>
                    <a:cubicBezTo>
                      <a:pt x="54" y="7"/>
                      <a:pt x="53" y="6"/>
                      <a:pt x="53" y="5"/>
                    </a:cubicBezTo>
                    <a:cubicBezTo>
                      <a:pt x="50" y="5"/>
                      <a:pt x="46" y="5"/>
                      <a:pt x="45" y="5"/>
                    </a:cubicBezTo>
                    <a:cubicBezTo>
                      <a:pt x="44" y="5"/>
                      <a:pt x="38" y="1"/>
                      <a:pt x="37" y="0"/>
                    </a:cubicBezTo>
                    <a:cubicBezTo>
                      <a:pt x="36" y="0"/>
                      <a:pt x="32" y="0"/>
                      <a:pt x="28" y="0"/>
                    </a:cubicBezTo>
                    <a:cubicBezTo>
                      <a:pt x="26" y="3"/>
                      <a:pt x="28" y="4"/>
                      <a:pt x="28" y="8"/>
                    </a:cubicBezTo>
                    <a:cubicBezTo>
                      <a:pt x="27" y="12"/>
                      <a:pt x="23" y="11"/>
                      <a:pt x="21" y="11"/>
                    </a:cubicBezTo>
                    <a:cubicBezTo>
                      <a:pt x="19" y="11"/>
                      <a:pt x="15" y="5"/>
                      <a:pt x="14" y="3"/>
                    </a:cubicBezTo>
                    <a:cubicBezTo>
                      <a:pt x="13" y="1"/>
                      <a:pt x="9" y="5"/>
                      <a:pt x="6" y="7"/>
                    </a:cubicBezTo>
                    <a:cubicBezTo>
                      <a:pt x="3" y="8"/>
                      <a:pt x="5" y="11"/>
                      <a:pt x="3" y="13"/>
                    </a:cubicBezTo>
                    <a:cubicBezTo>
                      <a:pt x="1" y="14"/>
                      <a:pt x="0" y="17"/>
                      <a:pt x="2" y="21"/>
                    </a:cubicBezTo>
                    <a:cubicBezTo>
                      <a:pt x="2" y="21"/>
                      <a:pt x="2" y="21"/>
                      <a:pt x="2" y="21"/>
                    </a:cubicBezTo>
                    <a:cubicBezTo>
                      <a:pt x="4" y="21"/>
                      <a:pt x="7" y="20"/>
                      <a:pt x="8" y="19"/>
                    </a:cubicBezTo>
                    <a:cubicBezTo>
                      <a:pt x="11" y="17"/>
                      <a:pt x="18" y="19"/>
                      <a:pt x="20"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86">
                <a:extLst>
                  <a:ext uri="{FF2B5EF4-FFF2-40B4-BE49-F238E27FC236}">
                    <a16:creationId xmlns:a16="http://schemas.microsoft.com/office/drawing/2014/main" id="{E4866CED-8D58-4C97-8E46-D614531F888F}"/>
                  </a:ext>
                </a:extLst>
              </p:cNvPr>
              <p:cNvSpPr>
                <a:spLocks/>
              </p:cNvSpPr>
              <p:nvPr/>
            </p:nvSpPr>
            <p:spPr bwMode="auto">
              <a:xfrm>
                <a:off x="5303661" y="2896554"/>
                <a:ext cx="107906" cy="69010"/>
              </a:xfrm>
              <a:custGeom>
                <a:avLst/>
                <a:gdLst>
                  <a:gd name="T0" fmla="*/ 7 w 47"/>
                  <a:gd name="T1" fmla="*/ 15 h 30"/>
                  <a:gd name="T2" fmla="*/ 11 w 47"/>
                  <a:gd name="T3" fmla="*/ 17 h 30"/>
                  <a:gd name="T4" fmla="*/ 16 w 47"/>
                  <a:gd name="T5" fmla="*/ 20 h 30"/>
                  <a:gd name="T6" fmla="*/ 16 w 47"/>
                  <a:gd name="T7" fmla="*/ 26 h 30"/>
                  <a:gd name="T8" fmla="*/ 22 w 47"/>
                  <a:gd name="T9" fmla="*/ 29 h 30"/>
                  <a:gd name="T10" fmla="*/ 28 w 47"/>
                  <a:gd name="T11" fmla="*/ 30 h 30"/>
                  <a:gd name="T12" fmla="*/ 32 w 47"/>
                  <a:gd name="T13" fmla="*/ 28 h 30"/>
                  <a:gd name="T14" fmla="*/ 37 w 47"/>
                  <a:gd name="T15" fmla="*/ 26 h 30"/>
                  <a:gd name="T16" fmla="*/ 38 w 47"/>
                  <a:gd name="T17" fmla="*/ 22 h 30"/>
                  <a:gd name="T18" fmla="*/ 42 w 47"/>
                  <a:gd name="T19" fmla="*/ 19 h 30"/>
                  <a:gd name="T20" fmla="*/ 45 w 47"/>
                  <a:gd name="T21" fmla="*/ 16 h 30"/>
                  <a:gd name="T22" fmla="*/ 46 w 47"/>
                  <a:gd name="T23" fmla="*/ 13 h 30"/>
                  <a:gd name="T24" fmla="*/ 47 w 47"/>
                  <a:gd name="T25" fmla="*/ 11 h 30"/>
                  <a:gd name="T26" fmla="*/ 43 w 47"/>
                  <a:gd name="T27" fmla="*/ 8 h 30"/>
                  <a:gd name="T28" fmla="*/ 35 w 47"/>
                  <a:gd name="T29" fmla="*/ 4 h 30"/>
                  <a:gd name="T30" fmla="*/ 30 w 47"/>
                  <a:gd name="T31" fmla="*/ 2 h 30"/>
                  <a:gd name="T32" fmla="*/ 20 w 47"/>
                  <a:gd name="T33" fmla="*/ 2 h 30"/>
                  <a:gd name="T34" fmla="*/ 8 w 47"/>
                  <a:gd name="T35" fmla="*/ 2 h 30"/>
                  <a:gd name="T36" fmla="*/ 2 w 47"/>
                  <a:gd name="T37" fmla="*/ 4 h 30"/>
                  <a:gd name="T38" fmla="*/ 1 w 47"/>
                  <a:gd name="T39" fmla="*/ 13 h 30"/>
                  <a:gd name="T40" fmla="*/ 2 w 47"/>
                  <a:gd name="T41" fmla="*/ 15 h 30"/>
                  <a:gd name="T42" fmla="*/ 7 w 47"/>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0">
                    <a:moveTo>
                      <a:pt x="7" y="15"/>
                    </a:moveTo>
                    <a:cubicBezTo>
                      <a:pt x="7" y="17"/>
                      <a:pt x="10" y="18"/>
                      <a:pt x="11" y="17"/>
                    </a:cubicBezTo>
                    <a:cubicBezTo>
                      <a:pt x="12" y="17"/>
                      <a:pt x="16" y="18"/>
                      <a:pt x="16" y="20"/>
                    </a:cubicBezTo>
                    <a:cubicBezTo>
                      <a:pt x="16" y="21"/>
                      <a:pt x="15" y="26"/>
                      <a:pt x="16" y="26"/>
                    </a:cubicBezTo>
                    <a:cubicBezTo>
                      <a:pt x="17" y="26"/>
                      <a:pt x="22" y="27"/>
                      <a:pt x="22" y="29"/>
                    </a:cubicBezTo>
                    <a:cubicBezTo>
                      <a:pt x="24" y="29"/>
                      <a:pt x="27" y="29"/>
                      <a:pt x="28" y="30"/>
                    </a:cubicBezTo>
                    <a:cubicBezTo>
                      <a:pt x="30" y="30"/>
                      <a:pt x="31" y="29"/>
                      <a:pt x="32" y="28"/>
                    </a:cubicBezTo>
                    <a:cubicBezTo>
                      <a:pt x="33" y="27"/>
                      <a:pt x="36" y="26"/>
                      <a:pt x="37" y="26"/>
                    </a:cubicBezTo>
                    <a:cubicBezTo>
                      <a:pt x="38" y="26"/>
                      <a:pt x="38" y="24"/>
                      <a:pt x="38" y="22"/>
                    </a:cubicBezTo>
                    <a:cubicBezTo>
                      <a:pt x="39" y="21"/>
                      <a:pt x="41" y="19"/>
                      <a:pt x="42" y="19"/>
                    </a:cubicBezTo>
                    <a:cubicBezTo>
                      <a:pt x="44" y="18"/>
                      <a:pt x="44" y="16"/>
                      <a:pt x="45" y="16"/>
                    </a:cubicBezTo>
                    <a:cubicBezTo>
                      <a:pt x="47" y="16"/>
                      <a:pt x="46" y="14"/>
                      <a:pt x="46" y="13"/>
                    </a:cubicBezTo>
                    <a:cubicBezTo>
                      <a:pt x="46" y="13"/>
                      <a:pt x="46" y="12"/>
                      <a:pt x="47" y="11"/>
                    </a:cubicBezTo>
                    <a:cubicBezTo>
                      <a:pt x="45" y="10"/>
                      <a:pt x="44" y="9"/>
                      <a:pt x="43" y="8"/>
                    </a:cubicBezTo>
                    <a:cubicBezTo>
                      <a:pt x="40" y="6"/>
                      <a:pt x="37" y="4"/>
                      <a:pt x="35" y="4"/>
                    </a:cubicBezTo>
                    <a:cubicBezTo>
                      <a:pt x="33" y="4"/>
                      <a:pt x="33" y="1"/>
                      <a:pt x="30" y="2"/>
                    </a:cubicBezTo>
                    <a:cubicBezTo>
                      <a:pt x="27" y="3"/>
                      <a:pt x="22" y="2"/>
                      <a:pt x="20" y="2"/>
                    </a:cubicBezTo>
                    <a:cubicBezTo>
                      <a:pt x="18" y="2"/>
                      <a:pt x="11" y="0"/>
                      <a:pt x="8" y="2"/>
                    </a:cubicBezTo>
                    <a:cubicBezTo>
                      <a:pt x="7" y="3"/>
                      <a:pt x="4" y="4"/>
                      <a:pt x="2" y="4"/>
                    </a:cubicBezTo>
                    <a:cubicBezTo>
                      <a:pt x="4" y="7"/>
                      <a:pt x="3" y="11"/>
                      <a:pt x="1" y="13"/>
                    </a:cubicBezTo>
                    <a:cubicBezTo>
                      <a:pt x="0" y="14"/>
                      <a:pt x="1" y="14"/>
                      <a:pt x="2" y="15"/>
                    </a:cubicBezTo>
                    <a:cubicBezTo>
                      <a:pt x="4" y="15"/>
                      <a:pt x="6" y="14"/>
                      <a:pt x="7"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87">
                <a:extLst>
                  <a:ext uri="{FF2B5EF4-FFF2-40B4-BE49-F238E27FC236}">
                    <a16:creationId xmlns:a16="http://schemas.microsoft.com/office/drawing/2014/main" id="{4CABC660-9AF0-4149-B14C-7A53F8D93332}"/>
                  </a:ext>
                </a:extLst>
              </p:cNvPr>
              <p:cNvSpPr>
                <a:spLocks/>
              </p:cNvSpPr>
              <p:nvPr/>
            </p:nvSpPr>
            <p:spPr bwMode="auto">
              <a:xfrm>
                <a:off x="5037659" y="3119895"/>
                <a:ext cx="84067" cy="46425"/>
              </a:xfrm>
              <a:custGeom>
                <a:avLst/>
                <a:gdLst>
                  <a:gd name="T0" fmla="*/ 32 w 36"/>
                  <a:gd name="T1" fmla="*/ 8 h 20"/>
                  <a:gd name="T2" fmla="*/ 28 w 36"/>
                  <a:gd name="T3" fmla="*/ 6 h 20"/>
                  <a:gd name="T4" fmla="*/ 28 w 36"/>
                  <a:gd name="T5" fmla="*/ 3 h 20"/>
                  <a:gd name="T6" fmla="*/ 24 w 36"/>
                  <a:gd name="T7" fmla="*/ 1 h 20"/>
                  <a:gd name="T8" fmla="*/ 18 w 36"/>
                  <a:gd name="T9" fmla="*/ 1 h 20"/>
                  <a:gd name="T10" fmla="*/ 11 w 36"/>
                  <a:gd name="T11" fmla="*/ 1 h 20"/>
                  <a:gd name="T12" fmla="*/ 10 w 36"/>
                  <a:gd name="T13" fmla="*/ 2 h 20"/>
                  <a:gd name="T14" fmla="*/ 6 w 36"/>
                  <a:gd name="T15" fmla="*/ 6 h 20"/>
                  <a:gd name="T16" fmla="*/ 1 w 36"/>
                  <a:gd name="T17" fmla="*/ 12 h 20"/>
                  <a:gd name="T18" fmla="*/ 2 w 36"/>
                  <a:gd name="T19" fmla="*/ 15 h 20"/>
                  <a:gd name="T20" fmla="*/ 6 w 36"/>
                  <a:gd name="T21" fmla="*/ 15 h 20"/>
                  <a:gd name="T22" fmla="*/ 7 w 36"/>
                  <a:gd name="T23" fmla="*/ 19 h 20"/>
                  <a:gd name="T24" fmla="*/ 7 w 36"/>
                  <a:gd name="T25" fmla="*/ 19 h 20"/>
                  <a:gd name="T26" fmla="*/ 14 w 36"/>
                  <a:gd name="T27" fmla="*/ 19 h 20"/>
                  <a:gd name="T28" fmla="*/ 18 w 36"/>
                  <a:gd name="T29" fmla="*/ 13 h 20"/>
                  <a:gd name="T30" fmla="*/ 22 w 36"/>
                  <a:gd name="T31" fmla="*/ 19 h 20"/>
                  <a:gd name="T32" fmla="*/ 25 w 36"/>
                  <a:gd name="T33" fmla="*/ 16 h 20"/>
                  <a:gd name="T34" fmla="*/ 27 w 36"/>
                  <a:gd name="T35" fmla="*/ 14 h 20"/>
                  <a:gd name="T36" fmla="*/ 31 w 36"/>
                  <a:gd name="T37" fmla="*/ 13 h 20"/>
                  <a:gd name="T38" fmla="*/ 34 w 36"/>
                  <a:gd name="T39" fmla="*/ 12 h 20"/>
                  <a:gd name="T40" fmla="*/ 35 w 36"/>
                  <a:gd name="T41" fmla="*/ 10 h 20"/>
                  <a:gd name="T42" fmla="*/ 36 w 36"/>
                  <a:gd name="T43" fmla="*/ 9 h 20"/>
                  <a:gd name="T44" fmla="*/ 32 w 36"/>
                  <a:gd name="T4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0">
                    <a:moveTo>
                      <a:pt x="32" y="8"/>
                    </a:moveTo>
                    <a:cubicBezTo>
                      <a:pt x="31" y="9"/>
                      <a:pt x="28" y="7"/>
                      <a:pt x="28" y="6"/>
                    </a:cubicBezTo>
                    <a:cubicBezTo>
                      <a:pt x="28" y="6"/>
                      <a:pt x="28" y="4"/>
                      <a:pt x="28" y="3"/>
                    </a:cubicBezTo>
                    <a:cubicBezTo>
                      <a:pt x="27" y="2"/>
                      <a:pt x="25" y="1"/>
                      <a:pt x="24" y="1"/>
                    </a:cubicBezTo>
                    <a:cubicBezTo>
                      <a:pt x="21" y="0"/>
                      <a:pt x="20" y="0"/>
                      <a:pt x="18" y="1"/>
                    </a:cubicBezTo>
                    <a:cubicBezTo>
                      <a:pt x="17" y="2"/>
                      <a:pt x="14" y="1"/>
                      <a:pt x="11" y="1"/>
                    </a:cubicBezTo>
                    <a:cubicBezTo>
                      <a:pt x="11" y="2"/>
                      <a:pt x="11" y="2"/>
                      <a:pt x="10" y="2"/>
                    </a:cubicBezTo>
                    <a:cubicBezTo>
                      <a:pt x="9" y="2"/>
                      <a:pt x="6" y="4"/>
                      <a:pt x="6" y="6"/>
                    </a:cubicBezTo>
                    <a:cubicBezTo>
                      <a:pt x="6" y="8"/>
                      <a:pt x="2" y="9"/>
                      <a:pt x="1" y="12"/>
                    </a:cubicBezTo>
                    <a:cubicBezTo>
                      <a:pt x="0" y="15"/>
                      <a:pt x="0" y="17"/>
                      <a:pt x="2" y="15"/>
                    </a:cubicBezTo>
                    <a:cubicBezTo>
                      <a:pt x="4" y="13"/>
                      <a:pt x="6" y="14"/>
                      <a:pt x="6" y="15"/>
                    </a:cubicBezTo>
                    <a:cubicBezTo>
                      <a:pt x="6" y="17"/>
                      <a:pt x="8" y="17"/>
                      <a:pt x="7" y="19"/>
                    </a:cubicBezTo>
                    <a:cubicBezTo>
                      <a:pt x="7" y="19"/>
                      <a:pt x="7" y="19"/>
                      <a:pt x="7" y="19"/>
                    </a:cubicBezTo>
                    <a:cubicBezTo>
                      <a:pt x="9" y="19"/>
                      <a:pt x="13" y="19"/>
                      <a:pt x="14" y="19"/>
                    </a:cubicBezTo>
                    <a:cubicBezTo>
                      <a:pt x="16" y="19"/>
                      <a:pt x="17" y="14"/>
                      <a:pt x="18" y="13"/>
                    </a:cubicBezTo>
                    <a:cubicBezTo>
                      <a:pt x="19" y="13"/>
                      <a:pt x="21" y="17"/>
                      <a:pt x="22" y="19"/>
                    </a:cubicBezTo>
                    <a:cubicBezTo>
                      <a:pt x="24" y="20"/>
                      <a:pt x="25" y="17"/>
                      <a:pt x="25" y="16"/>
                    </a:cubicBezTo>
                    <a:cubicBezTo>
                      <a:pt x="25" y="14"/>
                      <a:pt x="26" y="14"/>
                      <a:pt x="27" y="14"/>
                    </a:cubicBezTo>
                    <a:cubicBezTo>
                      <a:pt x="29" y="14"/>
                      <a:pt x="31" y="15"/>
                      <a:pt x="31" y="13"/>
                    </a:cubicBezTo>
                    <a:cubicBezTo>
                      <a:pt x="31" y="11"/>
                      <a:pt x="33" y="12"/>
                      <a:pt x="34" y="12"/>
                    </a:cubicBezTo>
                    <a:cubicBezTo>
                      <a:pt x="35" y="12"/>
                      <a:pt x="35" y="10"/>
                      <a:pt x="35" y="10"/>
                    </a:cubicBezTo>
                    <a:cubicBezTo>
                      <a:pt x="36" y="9"/>
                      <a:pt x="36" y="9"/>
                      <a:pt x="36" y="9"/>
                    </a:cubicBezTo>
                    <a:cubicBezTo>
                      <a:pt x="35" y="8"/>
                      <a:pt x="34" y="8"/>
                      <a:pt x="32"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88">
                <a:extLst>
                  <a:ext uri="{FF2B5EF4-FFF2-40B4-BE49-F238E27FC236}">
                    <a16:creationId xmlns:a16="http://schemas.microsoft.com/office/drawing/2014/main" id="{5B13A227-23B3-4342-854B-6D368F23CAE0}"/>
                  </a:ext>
                </a:extLst>
              </p:cNvPr>
              <p:cNvSpPr>
                <a:spLocks/>
              </p:cNvSpPr>
              <p:nvPr/>
            </p:nvSpPr>
            <p:spPr bwMode="auto">
              <a:xfrm>
                <a:off x="5036404" y="2942979"/>
                <a:ext cx="165624" cy="189464"/>
              </a:xfrm>
              <a:custGeom>
                <a:avLst/>
                <a:gdLst>
                  <a:gd name="T0" fmla="*/ 9 w 72"/>
                  <a:gd name="T1" fmla="*/ 21 h 82"/>
                  <a:gd name="T2" fmla="*/ 5 w 72"/>
                  <a:gd name="T3" fmla="*/ 25 h 82"/>
                  <a:gd name="T4" fmla="*/ 8 w 72"/>
                  <a:gd name="T5" fmla="*/ 29 h 82"/>
                  <a:gd name="T6" fmla="*/ 6 w 72"/>
                  <a:gd name="T7" fmla="*/ 32 h 82"/>
                  <a:gd name="T8" fmla="*/ 2 w 72"/>
                  <a:gd name="T9" fmla="*/ 34 h 82"/>
                  <a:gd name="T10" fmla="*/ 1 w 72"/>
                  <a:gd name="T11" fmla="*/ 38 h 82"/>
                  <a:gd name="T12" fmla="*/ 0 w 72"/>
                  <a:gd name="T13" fmla="*/ 44 h 82"/>
                  <a:gd name="T14" fmla="*/ 2 w 72"/>
                  <a:gd name="T15" fmla="*/ 49 h 82"/>
                  <a:gd name="T16" fmla="*/ 1 w 72"/>
                  <a:gd name="T17" fmla="*/ 53 h 82"/>
                  <a:gd name="T18" fmla="*/ 3 w 72"/>
                  <a:gd name="T19" fmla="*/ 59 h 82"/>
                  <a:gd name="T20" fmla="*/ 5 w 72"/>
                  <a:gd name="T21" fmla="*/ 60 h 82"/>
                  <a:gd name="T22" fmla="*/ 10 w 72"/>
                  <a:gd name="T23" fmla="*/ 63 h 82"/>
                  <a:gd name="T24" fmla="*/ 15 w 72"/>
                  <a:gd name="T25" fmla="*/ 64 h 82"/>
                  <a:gd name="T26" fmla="*/ 16 w 72"/>
                  <a:gd name="T27" fmla="*/ 67 h 82"/>
                  <a:gd name="T28" fmla="*/ 13 w 72"/>
                  <a:gd name="T29" fmla="*/ 73 h 82"/>
                  <a:gd name="T30" fmla="*/ 12 w 72"/>
                  <a:gd name="T31" fmla="*/ 78 h 82"/>
                  <a:gd name="T32" fmla="*/ 19 w 72"/>
                  <a:gd name="T33" fmla="*/ 78 h 82"/>
                  <a:gd name="T34" fmla="*/ 25 w 72"/>
                  <a:gd name="T35" fmla="*/ 78 h 82"/>
                  <a:gd name="T36" fmla="*/ 29 w 72"/>
                  <a:gd name="T37" fmla="*/ 80 h 82"/>
                  <a:gd name="T38" fmla="*/ 30 w 72"/>
                  <a:gd name="T39" fmla="*/ 79 h 82"/>
                  <a:gd name="T40" fmla="*/ 35 w 72"/>
                  <a:gd name="T41" fmla="*/ 80 h 82"/>
                  <a:gd name="T42" fmla="*/ 40 w 72"/>
                  <a:gd name="T43" fmla="*/ 79 h 82"/>
                  <a:gd name="T44" fmla="*/ 44 w 72"/>
                  <a:gd name="T45" fmla="*/ 79 h 82"/>
                  <a:gd name="T46" fmla="*/ 52 w 72"/>
                  <a:gd name="T47" fmla="*/ 77 h 82"/>
                  <a:gd name="T48" fmla="*/ 56 w 72"/>
                  <a:gd name="T49" fmla="*/ 75 h 82"/>
                  <a:gd name="T50" fmla="*/ 59 w 72"/>
                  <a:gd name="T51" fmla="*/ 70 h 82"/>
                  <a:gd name="T52" fmla="*/ 63 w 72"/>
                  <a:gd name="T53" fmla="*/ 67 h 82"/>
                  <a:gd name="T54" fmla="*/ 55 w 72"/>
                  <a:gd name="T55" fmla="*/ 60 h 82"/>
                  <a:gd name="T56" fmla="*/ 52 w 72"/>
                  <a:gd name="T57" fmla="*/ 54 h 82"/>
                  <a:gd name="T58" fmla="*/ 52 w 72"/>
                  <a:gd name="T59" fmla="*/ 49 h 82"/>
                  <a:gd name="T60" fmla="*/ 60 w 72"/>
                  <a:gd name="T61" fmla="*/ 46 h 82"/>
                  <a:gd name="T62" fmla="*/ 67 w 72"/>
                  <a:gd name="T63" fmla="*/ 43 h 82"/>
                  <a:gd name="T64" fmla="*/ 71 w 72"/>
                  <a:gd name="T65" fmla="*/ 43 h 82"/>
                  <a:gd name="T66" fmla="*/ 71 w 72"/>
                  <a:gd name="T67" fmla="*/ 38 h 82"/>
                  <a:gd name="T68" fmla="*/ 69 w 72"/>
                  <a:gd name="T69" fmla="*/ 32 h 82"/>
                  <a:gd name="T70" fmla="*/ 68 w 72"/>
                  <a:gd name="T71" fmla="*/ 28 h 82"/>
                  <a:gd name="T72" fmla="*/ 66 w 72"/>
                  <a:gd name="T73" fmla="*/ 24 h 82"/>
                  <a:gd name="T74" fmla="*/ 66 w 72"/>
                  <a:gd name="T75" fmla="*/ 21 h 82"/>
                  <a:gd name="T76" fmla="*/ 66 w 72"/>
                  <a:gd name="T77" fmla="*/ 12 h 82"/>
                  <a:gd name="T78" fmla="*/ 66 w 72"/>
                  <a:gd name="T79" fmla="*/ 11 h 82"/>
                  <a:gd name="T80" fmla="*/ 65 w 72"/>
                  <a:gd name="T81" fmla="*/ 10 h 82"/>
                  <a:gd name="T82" fmla="*/ 61 w 72"/>
                  <a:gd name="T83" fmla="*/ 8 h 82"/>
                  <a:gd name="T84" fmla="*/ 61 w 72"/>
                  <a:gd name="T85" fmla="*/ 3 h 82"/>
                  <a:gd name="T86" fmla="*/ 54 w 72"/>
                  <a:gd name="T87" fmla="*/ 5 h 82"/>
                  <a:gd name="T88" fmla="*/ 45 w 72"/>
                  <a:gd name="T89" fmla="*/ 10 h 82"/>
                  <a:gd name="T90" fmla="*/ 41 w 72"/>
                  <a:gd name="T91" fmla="*/ 7 h 82"/>
                  <a:gd name="T92" fmla="*/ 38 w 72"/>
                  <a:gd name="T93" fmla="*/ 6 h 82"/>
                  <a:gd name="T94" fmla="*/ 32 w 72"/>
                  <a:gd name="T95" fmla="*/ 3 h 82"/>
                  <a:gd name="T96" fmla="*/ 32 w 72"/>
                  <a:gd name="T97" fmla="*/ 1 h 82"/>
                  <a:gd name="T98" fmla="*/ 29 w 72"/>
                  <a:gd name="T99" fmla="*/ 1 h 82"/>
                  <a:gd name="T100" fmla="*/ 21 w 72"/>
                  <a:gd name="T101" fmla="*/ 0 h 82"/>
                  <a:gd name="T102" fmla="*/ 23 w 72"/>
                  <a:gd name="T103" fmla="*/ 4 h 82"/>
                  <a:gd name="T104" fmla="*/ 25 w 72"/>
                  <a:gd name="T105" fmla="*/ 11 h 82"/>
                  <a:gd name="T106" fmla="*/ 21 w 72"/>
                  <a:gd name="T107" fmla="*/ 14 h 82"/>
                  <a:gd name="T108" fmla="*/ 15 w 72"/>
                  <a:gd name="T109" fmla="*/ 13 h 82"/>
                  <a:gd name="T110" fmla="*/ 9 w 72"/>
                  <a:gd name="T111" fmla="*/ 14 h 82"/>
                  <a:gd name="T112" fmla="*/ 9 w 72"/>
                  <a:gd name="T113" fmla="*/ 16 h 82"/>
                  <a:gd name="T114" fmla="*/ 9 w 72"/>
                  <a:gd name="T115"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82">
                    <a:moveTo>
                      <a:pt x="9" y="21"/>
                    </a:moveTo>
                    <a:cubicBezTo>
                      <a:pt x="7" y="24"/>
                      <a:pt x="5" y="24"/>
                      <a:pt x="5" y="25"/>
                    </a:cubicBezTo>
                    <a:cubicBezTo>
                      <a:pt x="6" y="26"/>
                      <a:pt x="9" y="28"/>
                      <a:pt x="8" y="29"/>
                    </a:cubicBezTo>
                    <a:cubicBezTo>
                      <a:pt x="7" y="31"/>
                      <a:pt x="6" y="30"/>
                      <a:pt x="6" y="32"/>
                    </a:cubicBezTo>
                    <a:cubicBezTo>
                      <a:pt x="6" y="34"/>
                      <a:pt x="3" y="34"/>
                      <a:pt x="2" y="34"/>
                    </a:cubicBezTo>
                    <a:cubicBezTo>
                      <a:pt x="1" y="34"/>
                      <a:pt x="2" y="36"/>
                      <a:pt x="1" y="38"/>
                    </a:cubicBezTo>
                    <a:cubicBezTo>
                      <a:pt x="1" y="40"/>
                      <a:pt x="1" y="43"/>
                      <a:pt x="0" y="44"/>
                    </a:cubicBezTo>
                    <a:cubicBezTo>
                      <a:pt x="0" y="46"/>
                      <a:pt x="3" y="48"/>
                      <a:pt x="2" y="49"/>
                    </a:cubicBezTo>
                    <a:cubicBezTo>
                      <a:pt x="2" y="51"/>
                      <a:pt x="0" y="52"/>
                      <a:pt x="1" y="53"/>
                    </a:cubicBezTo>
                    <a:cubicBezTo>
                      <a:pt x="1" y="53"/>
                      <a:pt x="3" y="55"/>
                      <a:pt x="3" y="59"/>
                    </a:cubicBezTo>
                    <a:cubicBezTo>
                      <a:pt x="4" y="59"/>
                      <a:pt x="5" y="60"/>
                      <a:pt x="5" y="60"/>
                    </a:cubicBezTo>
                    <a:cubicBezTo>
                      <a:pt x="6" y="62"/>
                      <a:pt x="8" y="63"/>
                      <a:pt x="10" y="63"/>
                    </a:cubicBezTo>
                    <a:cubicBezTo>
                      <a:pt x="13" y="63"/>
                      <a:pt x="14" y="64"/>
                      <a:pt x="15" y="64"/>
                    </a:cubicBezTo>
                    <a:cubicBezTo>
                      <a:pt x="16" y="64"/>
                      <a:pt x="19" y="65"/>
                      <a:pt x="16" y="67"/>
                    </a:cubicBezTo>
                    <a:cubicBezTo>
                      <a:pt x="14" y="69"/>
                      <a:pt x="14" y="71"/>
                      <a:pt x="13" y="73"/>
                    </a:cubicBezTo>
                    <a:cubicBezTo>
                      <a:pt x="13" y="75"/>
                      <a:pt x="13" y="77"/>
                      <a:pt x="12" y="78"/>
                    </a:cubicBezTo>
                    <a:cubicBezTo>
                      <a:pt x="15" y="78"/>
                      <a:pt x="18" y="79"/>
                      <a:pt x="19" y="78"/>
                    </a:cubicBezTo>
                    <a:cubicBezTo>
                      <a:pt x="21" y="77"/>
                      <a:pt x="22" y="77"/>
                      <a:pt x="25" y="78"/>
                    </a:cubicBezTo>
                    <a:cubicBezTo>
                      <a:pt x="26" y="78"/>
                      <a:pt x="28" y="79"/>
                      <a:pt x="29" y="80"/>
                    </a:cubicBezTo>
                    <a:cubicBezTo>
                      <a:pt x="29" y="79"/>
                      <a:pt x="30" y="79"/>
                      <a:pt x="30" y="79"/>
                    </a:cubicBezTo>
                    <a:cubicBezTo>
                      <a:pt x="32" y="79"/>
                      <a:pt x="34" y="82"/>
                      <a:pt x="35" y="80"/>
                    </a:cubicBezTo>
                    <a:cubicBezTo>
                      <a:pt x="36" y="78"/>
                      <a:pt x="38" y="79"/>
                      <a:pt x="40" y="79"/>
                    </a:cubicBezTo>
                    <a:cubicBezTo>
                      <a:pt x="41" y="80"/>
                      <a:pt x="43" y="80"/>
                      <a:pt x="44" y="79"/>
                    </a:cubicBezTo>
                    <a:cubicBezTo>
                      <a:pt x="46" y="78"/>
                      <a:pt x="51" y="77"/>
                      <a:pt x="52" y="77"/>
                    </a:cubicBezTo>
                    <a:cubicBezTo>
                      <a:pt x="54" y="78"/>
                      <a:pt x="57" y="79"/>
                      <a:pt x="56" y="75"/>
                    </a:cubicBezTo>
                    <a:cubicBezTo>
                      <a:pt x="54" y="71"/>
                      <a:pt x="58" y="72"/>
                      <a:pt x="59" y="70"/>
                    </a:cubicBezTo>
                    <a:cubicBezTo>
                      <a:pt x="59" y="69"/>
                      <a:pt x="64" y="68"/>
                      <a:pt x="63" y="67"/>
                    </a:cubicBezTo>
                    <a:cubicBezTo>
                      <a:pt x="63" y="65"/>
                      <a:pt x="57" y="62"/>
                      <a:pt x="55" y="60"/>
                    </a:cubicBezTo>
                    <a:cubicBezTo>
                      <a:pt x="53" y="59"/>
                      <a:pt x="53" y="55"/>
                      <a:pt x="52" y="54"/>
                    </a:cubicBezTo>
                    <a:cubicBezTo>
                      <a:pt x="51" y="52"/>
                      <a:pt x="49" y="50"/>
                      <a:pt x="52" y="49"/>
                    </a:cubicBezTo>
                    <a:cubicBezTo>
                      <a:pt x="54" y="49"/>
                      <a:pt x="58" y="48"/>
                      <a:pt x="60" y="46"/>
                    </a:cubicBezTo>
                    <a:cubicBezTo>
                      <a:pt x="62" y="44"/>
                      <a:pt x="66" y="44"/>
                      <a:pt x="67" y="43"/>
                    </a:cubicBezTo>
                    <a:cubicBezTo>
                      <a:pt x="68" y="42"/>
                      <a:pt x="70" y="44"/>
                      <a:pt x="71" y="43"/>
                    </a:cubicBezTo>
                    <a:cubicBezTo>
                      <a:pt x="72" y="42"/>
                      <a:pt x="72" y="40"/>
                      <a:pt x="71" y="38"/>
                    </a:cubicBezTo>
                    <a:cubicBezTo>
                      <a:pt x="70" y="37"/>
                      <a:pt x="69" y="35"/>
                      <a:pt x="69" y="32"/>
                    </a:cubicBezTo>
                    <a:cubicBezTo>
                      <a:pt x="69" y="29"/>
                      <a:pt x="68" y="29"/>
                      <a:pt x="68" y="28"/>
                    </a:cubicBezTo>
                    <a:cubicBezTo>
                      <a:pt x="68" y="26"/>
                      <a:pt x="68" y="24"/>
                      <a:pt x="66" y="24"/>
                    </a:cubicBezTo>
                    <a:cubicBezTo>
                      <a:pt x="65" y="23"/>
                      <a:pt x="65" y="22"/>
                      <a:pt x="66" y="21"/>
                    </a:cubicBezTo>
                    <a:cubicBezTo>
                      <a:pt x="67" y="19"/>
                      <a:pt x="67" y="14"/>
                      <a:pt x="66" y="12"/>
                    </a:cubicBezTo>
                    <a:cubicBezTo>
                      <a:pt x="66" y="12"/>
                      <a:pt x="66" y="12"/>
                      <a:pt x="66" y="11"/>
                    </a:cubicBezTo>
                    <a:cubicBezTo>
                      <a:pt x="66" y="11"/>
                      <a:pt x="65" y="11"/>
                      <a:pt x="65" y="10"/>
                    </a:cubicBezTo>
                    <a:cubicBezTo>
                      <a:pt x="65" y="8"/>
                      <a:pt x="64" y="8"/>
                      <a:pt x="61" y="8"/>
                    </a:cubicBezTo>
                    <a:cubicBezTo>
                      <a:pt x="57" y="8"/>
                      <a:pt x="62" y="4"/>
                      <a:pt x="61" y="3"/>
                    </a:cubicBezTo>
                    <a:cubicBezTo>
                      <a:pt x="60" y="1"/>
                      <a:pt x="57" y="6"/>
                      <a:pt x="54" y="5"/>
                    </a:cubicBezTo>
                    <a:cubicBezTo>
                      <a:pt x="51" y="4"/>
                      <a:pt x="48" y="8"/>
                      <a:pt x="45" y="10"/>
                    </a:cubicBezTo>
                    <a:cubicBezTo>
                      <a:pt x="43" y="12"/>
                      <a:pt x="39" y="10"/>
                      <a:pt x="41" y="7"/>
                    </a:cubicBezTo>
                    <a:cubicBezTo>
                      <a:pt x="43" y="4"/>
                      <a:pt x="41" y="4"/>
                      <a:pt x="38" y="6"/>
                    </a:cubicBezTo>
                    <a:cubicBezTo>
                      <a:pt x="35" y="7"/>
                      <a:pt x="32" y="5"/>
                      <a:pt x="32" y="3"/>
                    </a:cubicBezTo>
                    <a:cubicBezTo>
                      <a:pt x="32" y="2"/>
                      <a:pt x="32" y="1"/>
                      <a:pt x="32" y="1"/>
                    </a:cubicBezTo>
                    <a:cubicBezTo>
                      <a:pt x="30" y="1"/>
                      <a:pt x="29" y="1"/>
                      <a:pt x="29" y="1"/>
                    </a:cubicBezTo>
                    <a:cubicBezTo>
                      <a:pt x="27" y="0"/>
                      <a:pt x="24" y="0"/>
                      <a:pt x="21" y="0"/>
                    </a:cubicBezTo>
                    <a:cubicBezTo>
                      <a:pt x="22" y="2"/>
                      <a:pt x="23" y="3"/>
                      <a:pt x="23" y="4"/>
                    </a:cubicBezTo>
                    <a:cubicBezTo>
                      <a:pt x="22" y="6"/>
                      <a:pt x="23" y="8"/>
                      <a:pt x="25" y="11"/>
                    </a:cubicBezTo>
                    <a:cubicBezTo>
                      <a:pt x="26" y="14"/>
                      <a:pt x="22" y="12"/>
                      <a:pt x="21" y="14"/>
                    </a:cubicBezTo>
                    <a:cubicBezTo>
                      <a:pt x="21" y="16"/>
                      <a:pt x="17" y="14"/>
                      <a:pt x="15" y="13"/>
                    </a:cubicBezTo>
                    <a:cubicBezTo>
                      <a:pt x="14" y="13"/>
                      <a:pt x="9" y="13"/>
                      <a:pt x="9" y="14"/>
                    </a:cubicBezTo>
                    <a:cubicBezTo>
                      <a:pt x="9" y="15"/>
                      <a:pt x="9" y="15"/>
                      <a:pt x="9" y="16"/>
                    </a:cubicBezTo>
                    <a:cubicBezTo>
                      <a:pt x="10" y="18"/>
                      <a:pt x="10" y="20"/>
                      <a:pt x="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89">
                <a:extLst>
                  <a:ext uri="{FF2B5EF4-FFF2-40B4-BE49-F238E27FC236}">
                    <a16:creationId xmlns:a16="http://schemas.microsoft.com/office/drawing/2014/main" id="{3B341193-8026-4E7A-99A1-9AA780939FC8}"/>
                  </a:ext>
                </a:extLst>
              </p:cNvPr>
              <p:cNvSpPr>
                <a:spLocks/>
              </p:cNvSpPr>
              <p:nvPr/>
            </p:nvSpPr>
            <p:spPr bwMode="auto">
              <a:xfrm>
                <a:off x="5307425" y="2493787"/>
                <a:ext cx="194483" cy="311172"/>
              </a:xfrm>
              <a:custGeom>
                <a:avLst/>
                <a:gdLst>
                  <a:gd name="T0" fmla="*/ 71 w 84"/>
                  <a:gd name="T1" fmla="*/ 113 h 135"/>
                  <a:gd name="T2" fmla="*/ 83 w 84"/>
                  <a:gd name="T3" fmla="*/ 102 h 135"/>
                  <a:gd name="T4" fmla="*/ 81 w 84"/>
                  <a:gd name="T5" fmla="*/ 95 h 135"/>
                  <a:gd name="T6" fmla="*/ 71 w 84"/>
                  <a:gd name="T7" fmla="*/ 87 h 135"/>
                  <a:gd name="T8" fmla="*/ 76 w 84"/>
                  <a:gd name="T9" fmla="*/ 83 h 135"/>
                  <a:gd name="T10" fmla="*/ 72 w 84"/>
                  <a:gd name="T11" fmla="*/ 78 h 135"/>
                  <a:gd name="T12" fmla="*/ 73 w 84"/>
                  <a:gd name="T13" fmla="*/ 74 h 135"/>
                  <a:gd name="T14" fmla="*/ 69 w 84"/>
                  <a:gd name="T15" fmla="*/ 72 h 135"/>
                  <a:gd name="T16" fmla="*/ 71 w 84"/>
                  <a:gd name="T17" fmla="*/ 69 h 135"/>
                  <a:gd name="T18" fmla="*/ 69 w 84"/>
                  <a:gd name="T19" fmla="*/ 63 h 135"/>
                  <a:gd name="T20" fmla="*/ 72 w 84"/>
                  <a:gd name="T21" fmla="*/ 58 h 135"/>
                  <a:gd name="T22" fmla="*/ 64 w 84"/>
                  <a:gd name="T23" fmla="*/ 46 h 135"/>
                  <a:gd name="T24" fmla="*/ 67 w 84"/>
                  <a:gd name="T25" fmla="*/ 42 h 135"/>
                  <a:gd name="T26" fmla="*/ 72 w 84"/>
                  <a:gd name="T27" fmla="*/ 36 h 135"/>
                  <a:gd name="T28" fmla="*/ 66 w 84"/>
                  <a:gd name="T29" fmla="*/ 30 h 135"/>
                  <a:gd name="T30" fmla="*/ 61 w 84"/>
                  <a:gd name="T31" fmla="*/ 27 h 135"/>
                  <a:gd name="T32" fmla="*/ 60 w 84"/>
                  <a:gd name="T33" fmla="*/ 22 h 135"/>
                  <a:gd name="T34" fmla="*/ 61 w 84"/>
                  <a:gd name="T35" fmla="*/ 18 h 135"/>
                  <a:gd name="T36" fmla="*/ 64 w 84"/>
                  <a:gd name="T37" fmla="*/ 16 h 135"/>
                  <a:gd name="T38" fmla="*/ 66 w 84"/>
                  <a:gd name="T39" fmla="*/ 13 h 135"/>
                  <a:gd name="T40" fmla="*/ 66 w 84"/>
                  <a:gd name="T41" fmla="*/ 8 h 135"/>
                  <a:gd name="T42" fmla="*/ 58 w 84"/>
                  <a:gd name="T43" fmla="*/ 3 h 135"/>
                  <a:gd name="T44" fmla="*/ 51 w 84"/>
                  <a:gd name="T45" fmla="*/ 3 h 135"/>
                  <a:gd name="T46" fmla="*/ 43 w 84"/>
                  <a:gd name="T47" fmla="*/ 4 h 135"/>
                  <a:gd name="T48" fmla="*/ 38 w 84"/>
                  <a:gd name="T49" fmla="*/ 10 h 135"/>
                  <a:gd name="T50" fmla="*/ 37 w 84"/>
                  <a:gd name="T51" fmla="*/ 17 h 135"/>
                  <a:gd name="T52" fmla="*/ 33 w 84"/>
                  <a:gd name="T53" fmla="*/ 21 h 135"/>
                  <a:gd name="T54" fmla="*/ 29 w 84"/>
                  <a:gd name="T55" fmla="*/ 20 h 135"/>
                  <a:gd name="T56" fmla="*/ 22 w 84"/>
                  <a:gd name="T57" fmla="*/ 20 h 135"/>
                  <a:gd name="T58" fmla="*/ 14 w 84"/>
                  <a:gd name="T59" fmla="*/ 19 h 135"/>
                  <a:gd name="T60" fmla="*/ 5 w 84"/>
                  <a:gd name="T61" fmla="*/ 13 h 135"/>
                  <a:gd name="T62" fmla="*/ 0 w 84"/>
                  <a:gd name="T63" fmla="*/ 17 h 135"/>
                  <a:gd name="T64" fmla="*/ 8 w 84"/>
                  <a:gd name="T65" fmla="*/ 23 h 135"/>
                  <a:gd name="T66" fmla="*/ 20 w 84"/>
                  <a:gd name="T67" fmla="*/ 30 h 135"/>
                  <a:gd name="T68" fmla="*/ 20 w 84"/>
                  <a:gd name="T69" fmla="*/ 38 h 135"/>
                  <a:gd name="T70" fmla="*/ 22 w 84"/>
                  <a:gd name="T71" fmla="*/ 45 h 135"/>
                  <a:gd name="T72" fmla="*/ 22 w 84"/>
                  <a:gd name="T73" fmla="*/ 52 h 135"/>
                  <a:gd name="T74" fmla="*/ 23 w 84"/>
                  <a:gd name="T75" fmla="*/ 56 h 135"/>
                  <a:gd name="T76" fmla="*/ 24 w 84"/>
                  <a:gd name="T77" fmla="*/ 60 h 135"/>
                  <a:gd name="T78" fmla="*/ 31 w 84"/>
                  <a:gd name="T79" fmla="*/ 63 h 135"/>
                  <a:gd name="T80" fmla="*/ 34 w 84"/>
                  <a:gd name="T81" fmla="*/ 69 h 135"/>
                  <a:gd name="T82" fmla="*/ 32 w 84"/>
                  <a:gd name="T83" fmla="*/ 72 h 135"/>
                  <a:gd name="T84" fmla="*/ 28 w 84"/>
                  <a:gd name="T85" fmla="*/ 75 h 135"/>
                  <a:gd name="T86" fmla="*/ 20 w 84"/>
                  <a:gd name="T87" fmla="*/ 83 h 135"/>
                  <a:gd name="T88" fmla="*/ 15 w 84"/>
                  <a:gd name="T89" fmla="*/ 87 h 135"/>
                  <a:gd name="T90" fmla="*/ 11 w 84"/>
                  <a:gd name="T91" fmla="*/ 91 h 135"/>
                  <a:gd name="T92" fmla="*/ 5 w 84"/>
                  <a:gd name="T93" fmla="*/ 94 h 135"/>
                  <a:gd name="T94" fmla="*/ 1 w 84"/>
                  <a:gd name="T95" fmla="*/ 99 h 135"/>
                  <a:gd name="T96" fmla="*/ 2 w 84"/>
                  <a:gd name="T97" fmla="*/ 104 h 135"/>
                  <a:gd name="T98" fmla="*/ 3 w 84"/>
                  <a:gd name="T99" fmla="*/ 109 h 135"/>
                  <a:gd name="T100" fmla="*/ 4 w 84"/>
                  <a:gd name="T101" fmla="*/ 119 h 135"/>
                  <a:gd name="T102" fmla="*/ 2 w 84"/>
                  <a:gd name="T103" fmla="*/ 127 h 135"/>
                  <a:gd name="T104" fmla="*/ 9 w 84"/>
                  <a:gd name="T105" fmla="*/ 130 h 135"/>
                  <a:gd name="T106" fmla="*/ 14 w 84"/>
                  <a:gd name="T107" fmla="*/ 132 h 135"/>
                  <a:gd name="T108" fmla="*/ 23 w 84"/>
                  <a:gd name="T109" fmla="*/ 134 h 135"/>
                  <a:gd name="T110" fmla="*/ 48 w 84"/>
                  <a:gd name="T111" fmla="*/ 129 h 135"/>
                  <a:gd name="T112" fmla="*/ 55 w 84"/>
                  <a:gd name="T113" fmla="*/ 128 h 135"/>
                  <a:gd name="T114" fmla="*/ 59 w 84"/>
                  <a:gd name="T115" fmla="*/ 123 h 135"/>
                  <a:gd name="T116" fmla="*/ 71 w 84"/>
                  <a:gd name="T117" fmla="*/ 1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 h="135">
                    <a:moveTo>
                      <a:pt x="71" y="113"/>
                    </a:moveTo>
                    <a:cubicBezTo>
                      <a:pt x="73" y="109"/>
                      <a:pt x="82" y="105"/>
                      <a:pt x="83" y="102"/>
                    </a:cubicBezTo>
                    <a:cubicBezTo>
                      <a:pt x="84" y="100"/>
                      <a:pt x="84" y="99"/>
                      <a:pt x="81" y="95"/>
                    </a:cubicBezTo>
                    <a:cubicBezTo>
                      <a:pt x="78" y="92"/>
                      <a:pt x="71" y="89"/>
                      <a:pt x="71" y="87"/>
                    </a:cubicBezTo>
                    <a:cubicBezTo>
                      <a:pt x="71" y="85"/>
                      <a:pt x="76" y="85"/>
                      <a:pt x="76" y="83"/>
                    </a:cubicBezTo>
                    <a:cubicBezTo>
                      <a:pt x="76" y="80"/>
                      <a:pt x="73" y="80"/>
                      <a:pt x="72" y="78"/>
                    </a:cubicBezTo>
                    <a:cubicBezTo>
                      <a:pt x="70" y="77"/>
                      <a:pt x="73" y="75"/>
                      <a:pt x="73" y="74"/>
                    </a:cubicBezTo>
                    <a:cubicBezTo>
                      <a:pt x="73" y="73"/>
                      <a:pt x="69" y="73"/>
                      <a:pt x="69" y="72"/>
                    </a:cubicBezTo>
                    <a:cubicBezTo>
                      <a:pt x="69" y="71"/>
                      <a:pt x="71" y="71"/>
                      <a:pt x="71" y="69"/>
                    </a:cubicBezTo>
                    <a:cubicBezTo>
                      <a:pt x="70" y="68"/>
                      <a:pt x="68" y="65"/>
                      <a:pt x="69" y="63"/>
                    </a:cubicBezTo>
                    <a:cubicBezTo>
                      <a:pt x="71" y="61"/>
                      <a:pt x="75" y="63"/>
                      <a:pt x="72" y="58"/>
                    </a:cubicBezTo>
                    <a:cubicBezTo>
                      <a:pt x="69" y="54"/>
                      <a:pt x="65" y="48"/>
                      <a:pt x="64" y="46"/>
                    </a:cubicBezTo>
                    <a:cubicBezTo>
                      <a:pt x="64" y="45"/>
                      <a:pt x="65" y="43"/>
                      <a:pt x="67" y="42"/>
                    </a:cubicBezTo>
                    <a:cubicBezTo>
                      <a:pt x="68" y="41"/>
                      <a:pt x="72" y="37"/>
                      <a:pt x="72" y="36"/>
                    </a:cubicBezTo>
                    <a:cubicBezTo>
                      <a:pt x="72" y="34"/>
                      <a:pt x="67" y="30"/>
                      <a:pt x="66" y="30"/>
                    </a:cubicBezTo>
                    <a:cubicBezTo>
                      <a:pt x="65" y="29"/>
                      <a:pt x="62" y="29"/>
                      <a:pt x="61" y="27"/>
                    </a:cubicBezTo>
                    <a:cubicBezTo>
                      <a:pt x="60" y="24"/>
                      <a:pt x="59" y="24"/>
                      <a:pt x="60" y="22"/>
                    </a:cubicBezTo>
                    <a:cubicBezTo>
                      <a:pt x="61" y="21"/>
                      <a:pt x="61" y="19"/>
                      <a:pt x="61" y="18"/>
                    </a:cubicBezTo>
                    <a:cubicBezTo>
                      <a:pt x="61" y="17"/>
                      <a:pt x="64" y="18"/>
                      <a:pt x="64" y="16"/>
                    </a:cubicBezTo>
                    <a:cubicBezTo>
                      <a:pt x="64" y="15"/>
                      <a:pt x="65" y="14"/>
                      <a:pt x="66" y="13"/>
                    </a:cubicBezTo>
                    <a:cubicBezTo>
                      <a:pt x="66" y="11"/>
                      <a:pt x="66" y="9"/>
                      <a:pt x="66" y="8"/>
                    </a:cubicBezTo>
                    <a:cubicBezTo>
                      <a:pt x="66" y="6"/>
                      <a:pt x="59" y="5"/>
                      <a:pt x="58" y="3"/>
                    </a:cubicBezTo>
                    <a:cubicBezTo>
                      <a:pt x="56" y="0"/>
                      <a:pt x="52" y="1"/>
                      <a:pt x="51" y="3"/>
                    </a:cubicBezTo>
                    <a:cubicBezTo>
                      <a:pt x="50" y="4"/>
                      <a:pt x="43" y="2"/>
                      <a:pt x="43" y="4"/>
                    </a:cubicBezTo>
                    <a:cubicBezTo>
                      <a:pt x="43" y="7"/>
                      <a:pt x="38" y="7"/>
                      <a:pt x="38" y="10"/>
                    </a:cubicBezTo>
                    <a:cubicBezTo>
                      <a:pt x="38" y="12"/>
                      <a:pt x="40" y="17"/>
                      <a:pt x="37" y="17"/>
                    </a:cubicBezTo>
                    <a:cubicBezTo>
                      <a:pt x="33" y="16"/>
                      <a:pt x="35" y="18"/>
                      <a:pt x="33" y="21"/>
                    </a:cubicBezTo>
                    <a:cubicBezTo>
                      <a:pt x="31" y="24"/>
                      <a:pt x="31" y="19"/>
                      <a:pt x="29" y="20"/>
                    </a:cubicBezTo>
                    <a:cubicBezTo>
                      <a:pt x="26" y="21"/>
                      <a:pt x="24" y="18"/>
                      <a:pt x="22" y="20"/>
                    </a:cubicBezTo>
                    <a:cubicBezTo>
                      <a:pt x="21" y="22"/>
                      <a:pt x="18" y="20"/>
                      <a:pt x="14" y="19"/>
                    </a:cubicBezTo>
                    <a:cubicBezTo>
                      <a:pt x="10" y="19"/>
                      <a:pt x="8" y="13"/>
                      <a:pt x="5" y="13"/>
                    </a:cubicBezTo>
                    <a:cubicBezTo>
                      <a:pt x="3" y="13"/>
                      <a:pt x="1" y="14"/>
                      <a:pt x="0" y="17"/>
                    </a:cubicBezTo>
                    <a:cubicBezTo>
                      <a:pt x="3" y="19"/>
                      <a:pt x="4" y="21"/>
                      <a:pt x="8" y="23"/>
                    </a:cubicBezTo>
                    <a:cubicBezTo>
                      <a:pt x="13" y="25"/>
                      <a:pt x="20" y="27"/>
                      <a:pt x="20" y="30"/>
                    </a:cubicBezTo>
                    <a:cubicBezTo>
                      <a:pt x="19" y="33"/>
                      <a:pt x="18" y="37"/>
                      <a:pt x="20" y="38"/>
                    </a:cubicBezTo>
                    <a:cubicBezTo>
                      <a:pt x="22" y="39"/>
                      <a:pt x="20" y="44"/>
                      <a:pt x="22" y="45"/>
                    </a:cubicBezTo>
                    <a:cubicBezTo>
                      <a:pt x="24" y="46"/>
                      <a:pt x="24" y="52"/>
                      <a:pt x="22" y="52"/>
                    </a:cubicBezTo>
                    <a:cubicBezTo>
                      <a:pt x="20" y="52"/>
                      <a:pt x="22" y="55"/>
                      <a:pt x="23" y="56"/>
                    </a:cubicBezTo>
                    <a:cubicBezTo>
                      <a:pt x="24" y="57"/>
                      <a:pt x="24" y="58"/>
                      <a:pt x="24" y="60"/>
                    </a:cubicBezTo>
                    <a:cubicBezTo>
                      <a:pt x="27" y="61"/>
                      <a:pt x="29" y="62"/>
                      <a:pt x="31" y="63"/>
                    </a:cubicBezTo>
                    <a:cubicBezTo>
                      <a:pt x="34" y="64"/>
                      <a:pt x="34" y="66"/>
                      <a:pt x="34" y="69"/>
                    </a:cubicBezTo>
                    <a:cubicBezTo>
                      <a:pt x="34" y="71"/>
                      <a:pt x="34" y="73"/>
                      <a:pt x="32" y="72"/>
                    </a:cubicBezTo>
                    <a:cubicBezTo>
                      <a:pt x="31" y="71"/>
                      <a:pt x="29" y="72"/>
                      <a:pt x="28" y="75"/>
                    </a:cubicBezTo>
                    <a:cubicBezTo>
                      <a:pt x="27" y="79"/>
                      <a:pt x="22" y="83"/>
                      <a:pt x="20" y="83"/>
                    </a:cubicBezTo>
                    <a:cubicBezTo>
                      <a:pt x="17" y="84"/>
                      <a:pt x="17" y="86"/>
                      <a:pt x="15" y="87"/>
                    </a:cubicBezTo>
                    <a:cubicBezTo>
                      <a:pt x="13" y="88"/>
                      <a:pt x="11" y="89"/>
                      <a:pt x="11" y="91"/>
                    </a:cubicBezTo>
                    <a:cubicBezTo>
                      <a:pt x="11" y="94"/>
                      <a:pt x="7" y="94"/>
                      <a:pt x="5" y="94"/>
                    </a:cubicBezTo>
                    <a:cubicBezTo>
                      <a:pt x="3" y="94"/>
                      <a:pt x="3" y="98"/>
                      <a:pt x="1" y="99"/>
                    </a:cubicBezTo>
                    <a:cubicBezTo>
                      <a:pt x="0" y="100"/>
                      <a:pt x="0" y="102"/>
                      <a:pt x="2" y="104"/>
                    </a:cubicBezTo>
                    <a:cubicBezTo>
                      <a:pt x="3" y="106"/>
                      <a:pt x="2" y="108"/>
                      <a:pt x="3" y="109"/>
                    </a:cubicBezTo>
                    <a:cubicBezTo>
                      <a:pt x="3" y="111"/>
                      <a:pt x="6" y="115"/>
                      <a:pt x="4" y="119"/>
                    </a:cubicBezTo>
                    <a:cubicBezTo>
                      <a:pt x="2" y="122"/>
                      <a:pt x="0" y="127"/>
                      <a:pt x="2" y="127"/>
                    </a:cubicBezTo>
                    <a:cubicBezTo>
                      <a:pt x="3" y="126"/>
                      <a:pt x="7" y="130"/>
                      <a:pt x="9" y="130"/>
                    </a:cubicBezTo>
                    <a:cubicBezTo>
                      <a:pt x="12" y="130"/>
                      <a:pt x="12" y="133"/>
                      <a:pt x="14" y="132"/>
                    </a:cubicBezTo>
                    <a:cubicBezTo>
                      <a:pt x="16" y="132"/>
                      <a:pt x="16" y="135"/>
                      <a:pt x="23" y="134"/>
                    </a:cubicBezTo>
                    <a:cubicBezTo>
                      <a:pt x="30" y="134"/>
                      <a:pt x="43" y="129"/>
                      <a:pt x="48" y="129"/>
                    </a:cubicBezTo>
                    <a:cubicBezTo>
                      <a:pt x="51" y="129"/>
                      <a:pt x="53" y="128"/>
                      <a:pt x="55" y="128"/>
                    </a:cubicBezTo>
                    <a:cubicBezTo>
                      <a:pt x="56" y="126"/>
                      <a:pt x="58" y="124"/>
                      <a:pt x="59" y="123"/>
                    </a:cubicBezTo>
                    <a:cubicBezTo>
                      <a:pt x="62" y="120"/>
                      <a:pt x="69" y="117"/>
                      <a:pt x="71" y="1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90">
                <a:extLst>
                  <a:ext uri="{FF2B5EF4-FFF2-40B4-BE49-F238E27FC236}">
                    <a16:creationId xmlns:a16="http://schemas.microsoft.com/office/drawing/2014/main" id="{EAE5E0A7-5DFB-4341-A6AC-E416EB7322AE}"/>
                  </a:ext>
                </a:extLst>
              </p:cNvPr>
              <p:cNvSpPr>
                <a:spLocks/>
              </p:cNvSpPr>
              <p:nvPr/>
            </p:nvSpPr>
            <p:spPr bwMode="auto">
              <a:xfrm>
                <a:off x="5554606" y="3466200"/>
                <a:ext cx="391474" cy="313681"/>
              </a:xfrm>
              <a:custGeom>
                <a:avLst/>
                <a:gdLst>
                  <a:gd name="T0" fmla="*/ 102 w 170"/>
                  <a:gd name="T1" fmla="*/ 28 h 136"/>
                  <a:gd name="T2" fmla="*/ 88 w 170"/>
                  <a:gd name="T3" fmla="*/ 27 h 136"/>
                  <a:gd name="T4" fmla="*/ 78 w 170"/>
                  <a:gd name="T5" fmla="*/ 23 h 136"/>
                  <a:gd name="T6" fmla="*/ 59 w 170"/>
                  <a:gd name="T7" fmla="*/ 9 h 136"/>
                  <a:gd name="T8" fmla="*/ 43 w 170"/>
                  <a:gd name="T9" fmla="*/ 0 h 136"/>
                  <a:gd name="T10" fmla="*/ 36 w 170"/>
                  <a:gd name="T11" fmla="*/ 0 h 136"/>
                  <a:gd name="T12" fmla="*/ 28 w 170"/>
                  <a:gd name="T13" fmla="*/ 2 h 136"/>
                  <a:gd name="T14" fmla="*/ 20 w 170"/>
                  <a:gd name="T15" fmla="*/ 7 h 136"/>
                  <a:gd name="T16" fmla="*/ 26 w 170"/>
                  <a:gd name="T17" fmla="*/ 14 h 136"/>
                  <a:gd name="T18" fmla="*/ 21 w 170"/>
                  <a:gd name="T19" fmla="*/ 18 h 136"/>
                  <a:gd name="T20" fmla="*/ 16 w 170"/>
                  <a:gd name="T21" fmla="*/ 21 h 136"/>
                  <a:gd name="T22" fmla="*/ 10 w 170"/>
                  <a:gd name="T23" fmla="*/ 25 h 136"/>
                  <a:gd name="T24" fmla="*/ 2 w 170"/>
                  <a:gd name="T25" fmla="*/ 22 h 136"/>
                  <a:gd name="T26" fmla="*/ 1 w 170"/>
                  <a:gd name="T27" fmla="*/ 24 h 136"/>
                  <a:gd name="T28" fmla="*/ 1 w 170"/>
                  <a:gd name="T29" fmla="*/ 26 h 136"/>
                  <a:gd name="T30" fmla="*/ 2 w 170"/>
                  <a:gd name="T31" fmla="*/ 35 h 136"/>
                  <a:gd name="T32" fmla="*/ 9 w 170"/>
                  <a:gd name="T33" fmla="*/ 43 h 136"/>
                  <a:gd name="T34" fmla="*/ 20 w 170"/>
                  <a:gd name="T35" fmla="*/ 61 h 136"/>
                  <a:gd name="T36" fmla="*/ 26 w 170"/>
                  <a:gd name="T37" fmla="*/ 70 h 136"/>
                  <a:gd name="T38" fmla="*/ 34 w 170"/>
                  <a:gd name="T39" fmla="*/ 79 h 136"/>
                  <a:gd name="T40" fmla="*/ 36 w 170"/>
                  <a:gd name="T41" fmla="*/ 88 h 136"/>
                  <a:gd name="T42" fmla="*/ 42 w 170"/>
                  <a:gd name="T43" fmla="*/ 102 h 136"/>
                  <a:gd name="T44" fmla="*/ 52 w 170"/>
                  <a:gd name="T45" fmla="*/ 112 h 136"/>
                  <a:gd name="T46" fmla="*/ 59 w 170"/>
                  <a:gd name="T47" fmla="*/ 125 h 136"/>
                  <a:gd name="T48" fmla="*/ 62 w 170"/>
                  <a:gd name="T49" fmla="*/ 131 h 136"/>
                  <a:gd name="T50" fmla="*/ 64 w 170"/>
                  <a:gd name="T51" fmla="*/ 136 h 136"/>
                  <a:gd name="T52" fmla="*/ 68 w 170"/>
                  <a:gd name="T53" fmla="*/ 133 h 136"/>
                  <a:gd name="T54" fmla="*/ 68 w 170"/>
                  <a:gd name="T55" fmla="*/ 129 h 136"/>
                  <a:gd name="T56" fmla="*/ 71 w 170"/>
                  <a:gd name="T57" fmla="*/ 126 h 136"/>
                  <a:gd name="T58" fmla="*/ 77 w 170"/>
                  <a:gd name="T59" fmla="*/ 127 h 136"/>
                  <a:gd name="T60" fmla="*/ 87 w 170"/>
                  <a:gd name="T61" fmla="*/ 128 h 136"/>
                  <a:gd name="T62" fmla="*/ 98 w 170"/>
                  <a:gd name="T63" fmla="*/ 130 h 136"/>
                  <a:gd name="T64" fmla="*/ 104 w 170"/>
                  <a:gd name="T65" fmla="*/ 128 h 136"/>
                  <a:gd name="T66" fmla="*/ 116 w 170"/>
                  <a:gd name="T67" fmla="*/ 117 h 136"/>
                  <a:gd name="T68" fmla="*/ 132 w 170"/>
                  <a:gd name="T69" fmla="*/ 116 h 136"/>
                  <a:gd name="T70" fmla="*/ 165 w 170"/>
                  <a:gd name="T71" fmla="*/ 105 h 136"/>
                  <a:gd name="T72" fmla="*/ 170 w 170"/>
                  <a:gd name="T73" fmla="*/ 89 h 136"/>
                  <a:gd name="T74" fmla="*/ 166 w 170"/>
                  <a:gd name="T75" fmla="*/ 83 h 136"/>
                  <a:gd name="T76" fmla="*/ 146 w 170"/>
                  <a:gd name="T77" fmla="*/ 81 h 136"/>
                  <a:gd name="T78" fmla="*/ 140 w 170"/>
                  <a:gd name="T79" fmla="*/ 72 h 136"/>
                  <a:gd name="T80" fmla="*/ 136 w 170"/>
                  <a:gd name="T81" fmla="*/ 67 h 136"/>
                  <a:gd name="T82" fmla="*/ 130 w 170"/>
                  <a:gd name="T83" fmla="*/ 62 h 136"/>
                  <a:gd name="T84" fmla="*/ 125 w 170"/>
                  <a:gd name="T85" fmla="*/ 54 h 136"/>
                  <a:gd name="T86" fmla="*/ 122 w 170"/>
                  <a:gd name="T87" fmla="*/ 45 h 136"/>
                  <a:gd name="T88" fmla="*/ 113 w 170"/>
                  <a:gd name="T89" fmla="*/ 35 h 136"/>
                  <a:gd name="T90" fmla="*/ 112 w 170"/>
                  <a:gd name="T91" fmla="*/ 32 h 136"/>
                  <a:gd name="T92" fmla="*/ 106 w 170"/>
                  <a:gd name="T93" fmla="*/ 32 h 136"/>
                  <a:gd name="T94" fmla="*/ 102 w 170"/>
                  <a:gd name="T95"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36">
                    <a:moveTo>
                      <a:pt x="102" y="28"/>
                    </a:moveTo>
                    <a:cubicBezTo>
                      <a:pt x="102" y="28"/>
                      <a:pt x="90" y="27"/>
                      <a:pt x="88" y="27"/>
                    </a:cubicBezTo>
                    <a:cubicBezTo>
                      <a:pt x="86" y="27"/>
                      <a:pt x="81" y="26"/>
                      <a:pt x="78" y="23"/>
                    </a:cubicBezTo>
                    <a:cubicBezTo>
                      <a:pt x="75" y="21"/>
                      <a:pt x="61" y="10"/>
                      <a:pt x="59" y="9"/>
                    </a:cubicBezTo>
                    <a:cubicBezTo>
                      <a:pt x="56" y="8"/>
                      <a:pt x="46" y="0"/>
                      <a:pt x="43" y="0"/>
                    </a:cubicBezTo>
                    <a:cubicBezTo>
                      <a:pt x="40" y="0"/>
                      <a:pt x="40" y="0"/>
                      <a:pt x="36" y="0"/>
                    </a:cubicBezTo>
                    <a:cubicBezTo>
                      <a:pt x="33" y="0"/>
                      <a:pt x="34" y="2"/>
                      <a:pt x="28" y="2"/>
                    </a:cubicBezTo>
                    <a:cubicBezTo>
                      <a:pt x="22" y="3"/>
                      <a:pt x="18" y="7"/>
                      <a:pt x="20" y="7"/>
                    </a:cubicBezTo>
                    <a:cubicBezTo>
                      <a:pt x="22" y="8"/>
                      <a:pt x="28" y="14"/>
                      <a:pt x="26" y="14"/>
                    </a:cubicBezTo>
                    <a:cubicBezTo>
                      <a:pt x="24" y="15"/>
                      <a:pt x="24" y="18"/>
                      <a:pt x="21" y="18"/>
                    </a:cubicBezTo>
                    <a:cubicBezTo>
                      <a:pt x="19" y="18"/>
                      <a:pt x="16" y="19"/>
                      <a:pt x="16" y="21"/>
                    </a:cubicBezTo>
                    <a:cubicBezTo>
                      <a:pt x="16" y="22"/>
                      <a:pt x="13" y="26"/>
                      <a:pt x="10" y="25"/>
                    </a:cubicBezTo>
                    <a:cubicBezTo>
                      <a:pt x="8" y="25"/>
                      <a:pt x="5" y="23"/>
                      <a:pt x="2" y="22"/>
                    </a:cubicBezTo>
                    <a:cubicBezTo>
                      <a:pt x="1" y="24"/>
                      <a:pt x="1" y="24"/>
                      <a:pt x="1" y="24"/>
                    </a:cubicBezTo>
                    <a:cubicBezTo>
                      <a:pt x="1" y="26"/>
                      <a:pt x="1" y="26"/>
                      <a:pt x="1" y="26"/>
                    </a:cubicBezTo>
                    <a:cubicBezTo>
                      <a:pt x="1" y="28"/>
                      <a:pt x="0" y="35"/>
                      <a:pt x="2" y="35"/>
                    </a:cubicBezTo>
                    <a:cubicBezTo>
                      <a:pt x="4" y="36"/>
                      <a:pt x="5" y="39"/>
                      <a:pt x="9" y="43"/>
                    </a:cubicBezTo>
                    <a:cubicBezTo>
                      <a:pt x="12" y="47"/>
                      <a:pt x="20" y="59"/>
                      <a:pt x="20" y="61"/>
                    </a:cubicBezTo>
                    <a:cubicBezTo>
                      <a:pt x="20" y="64"/>
                      <a:pt x="22" y="67"/>
                      <a:pt x="26" y="70"/>
                    </a:cubicBezTo>
                    <a:cubicBezTo>
                      <a:pt x="31" y="74"/>
                      <a:pt x="31" y="77"/>
                      <a:pt x="34" y="79"/>
                    </a:cubicBezTo>
                    <a:cubicBezTo>
                      <a:pt x="36" y="81"/>
                      <a:pt x="36" y="84"/>
                      <a:pt x="36" y="88"/>
                    </a:cubicBezTo>
                    <a:cubicBezTo>
                      <a:pt x="36" y="93"/>
                      <a:pt x="38" y="99"/>
                      <a:pt x="42" y="102"/>
                    </a:cubicBezTo>
                    <a:cubicBezTo>
                      <a:pt x="47" y="104"/>
                      <a:pt x="50" y="107"/>
                      <a:pt x="52" y="112"/>
                    </a:cubicBezTo>
                    <a:cubicBezTo>
                      <a:pt x="54" y="118"/>
                      <a:pt x="56" y="122"/>
                      <a:pt x="59" y="125"/>
                    </a:cubicBezTo>
                    <a:cubicBezTo>
                      <a:pt x="62" y="127"/>
                      <a:pt x="60" y="129"/>
                      <a:pt x="62" y="131"/>
                    </a:cubicBezTo>
                    <a:cubicBezTo>
                      <a:pt x="62" y="132"/>
                      <a:pt x="64" y="134"/>
                      <a:pt x="64" y="136"/>
                    </a:cubicBezTo>
                    <a:cubicBezTo>
                      <a:pt x="66" y="134"/>
                      <a:pt x="68" y="134"/>
                      <a:pt x="68" y="133"/>
                    </a:cubicBezTo>
                    <a:cubicBezTo>
                      <a:pt x="68" y="133"/>
                      <a:pt x="67" y="130"/>
                      <a:pt x="68" y="129"/>
                    </a:cubicBezTo>
                    <a:cubicBezTo>
                      <a:pt x="68" y="128"/>
                      <a:pt x="70" y="127"/>
                      <a:pt x="71" y="126"/>
                    </a:cubicBezTo>
                    <a:cubicBezTo>
                      <a:pt x="73" y="126"/>
                      <a:pt x="74" y="128"/>
                      <a:pt x="77" y="127"/>
                    </a:cubicBezTo>
                    <a:cubicBezTo>
                      <a:pt x="80" y="127"/>
                      <a:pt x="86" y="127"/>
                      <a:pt x="87" y="128"/>
                    </a:cubicBezTo>
                    <a:cubicBezTo>
                      <a:pt x="88" y="129"/>
                      <a:pt x="96" y="128"/>
                      <a:pt x="98" y="130"/>
                    </a:cubicBezTo>
                    <a:cubicBezTo>
                      <a:pt x="100" y="131"/>
                      <a:pt x="102" y="131"/>
                      <a:pt x="104" y="128"/>
                    </a:cubicBezTo>
                    <a:cubicBezTo>
                      <a:pt x="105" y="125"/>
                      <a:pt x="115" y="118"/>
                      <a:pt x="116" y="117"/>
                    </a:cubicBezTo>
                    <a:cubicBezTo>
                      <a:pt x="118" y="116"/>
                      <a:pt x="128" y="117"/>
                      <a:pt x="132" y="116"/>
                    </a:cubicBezTo>
                    <a:cubicBezTo>
                      <a:pt x="136" y="115"/>
                      <a:pt x="163" y="106"/>
                      <a:pt x="165" y="105"/>
                    </a:cubicBezTo>
                    <a:cubicBezTo>
                      <a:pt x="166" y="105"/>
                      <a:pt x="170" y="90"/>
                      <a:pt x="170" y="89"/>
                    </a:cubicBezTo>
                    <a:cubicBezTo>
                      <a:pt x="170" y="87"/>
                      <a:pt x="168" y="83"/>
                      <a:pt x="166" y="83"/>
                    </a:cubicBezTo>
                    <a:cubicBezTo>
                      <a:pt x="164" y="83"/>
                      <a:pt x="147" y="81"/>
                      <a:pt x="146" y="81"/>
                    </a:cubicBezTo>
                    <a:cubicBezTo>
                      <a:pt x="145" y="80"/>
                      <a:pt x="140" y="77"/>
                      <a:pt x="140" y="72"/>
                    </a:cubicBezTo>
                    <a:cubicBezTo>
                      <a:pt x="138" y="71"/>
                      <a:pt x="137" y="69"/>
                      <a:pt x="136" y="67"/>
                    </a:cubicBezTo>
                    <a:cubicBezTo>
                      <a:pt x="134" y="67"/>
                      <a:pt x="131" y="67"/>
                      <a:pt x="130" y="62"/>
                    </a:cubicBezTo>
                    <a:cubicBezTo>
                      <a:pt x="128" y="61"/>
                      <a:pt x="124" y="55"/>
                      <a:pt x="125" y="54"/>
                    </a:cubicBezTo>
                    <a:cubicBezTo>
                      <a:pt x="127" y="52"/>
                      <a:pt x="124" y="47"/>
                      <a:pt x="122" y="45"/>
                    </a:cubicBezTo>
                    <a:cubicBezTo>
                      <a:pt x="119" y="42"/>
                      <a:pt x="114" y="38"/>
                      <a:pt x="113" y="35"/>
                    </a:cubicBezTo>
                    <a:cubicBezTo>
                      <a:pt x="113" y="35"/>
                      <a:pt x="113" y="33"/>
                      <a:pt x="112" y="32"/>
                    </a:cubicBezTo>
                    <a:cubicBezTo>
                      <a:pt x="106" y="32"/>
                      <a:pt x="106" y="32"/>
                      <a:pt x="106" y="32"/>
                    </a:cubicBezTo>
                    <a:lnTo>
                      <a:pt x="102" y="2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91">
                <a:extLst>
                  <a:ext uri="{FF2B5EF4-FFF2-40B4-BE49-F238E27FC236}">
                    <a16:creationId xmlns:a16="http://schemas.microsoft.com/office/drawing/2014/main" id="{DF6C08B4-317D-4F73-8046-0A2E6A9F4882}"/>
                  </a:ext>
                </a:extLst>
              </p:cNvPr>
              <p:cNvSpPr>
                <a:spLocks/>
              </p:cNvSpPr>
              <p:nvPr/>
            </p:nvSpPr>
            <p:spPr bwMode="auto">
              <a:xfrm>
                <a:off x="5877070" y="3609238"/>
                <a:ext cx="150567" cy="165624"/>
              </a:xfrm>
              <a:custGeom>
                <a:avLst/>
                <a:gdLst>
                  <a:gd name="T0" fmla="*/ 32 w 65"/>
                  <a:gd name="T1" fmla="*/ 2 h 72"/>
                  <a:gd name="T2" fmla="*/ 32 w 65"/>
                  <a:gd name="T3" fmla="*/ 8 h 72"/>
                  <a:gd name="T4" fmla="*/ 27 w 65"/>
                  <a:gd name="T5" fmla="*/ 14 h 72"/>
                  <a:gd name="T6" fmla="*/ 24 w 65"/>
                  <a:gd name="T7" fmla="*/ 21 h 72"/>
                  <a:gd name="T8" fmla="*/ 26 w 65"/>
                  <a:gd name="T9" fmla="*/ 21 h 72"/>
                  <a:gd name="T10" fmla="*/ 30 w 65"/>
                  <a:gd name="T11" fmla="*/ 27 h 72"/>
                  <a:gd name="T12" fmla="*/ 25 w 65"/>
                  <a:gd name="T13" fmla="*/ 43 h 72"/>
                  <a:gd name="T14" fmla="*/ 0 w 65"/>
                  <a:gd name="T15" fmla="*/ 52 h 72"/>
                  <a:gd name="T16" fmla="*/ 10 w 65"/>
                  <a:gd name="T17" fmla="*/ 72 h 72"/>
                  <a:gd name="T18" fmla="*/ 12 w 65"/>
                  <a:gd name="T19" fmla="*/ 71 h 72"/>
                  <a:gd name="T20" fmla="*/ 25 w 65"/>
                  <a:gd name="T21" fmla="*/ 69 h 72"/>
                  <a:gd name="T22" fmla="*/ 28 w 65"/>
                  <a:gd name="T23" fmla="*/ 63 h 72"/>
                  <a:gd name="T24" fmla="*/ 37 w 65"/>
                  <a:gd name="T25" fmla="*/ 61 h 72"/>
                  <a:gd name="T26" fmla="*/ 42 w 65"/>
                  <a:gd name="T27" fmla="*/ 54 h 72"/>
                  <a:gd name="T28" fmla="*/ 47 w 65"/>
                  <a:gd name="T29" fmla="*/ 51 h 72"/>
                  <a:gd name="T30" fmla="*/ 50 w 65"/>
                  <a:gd name="T31" fmla="*/ 40 h 72"/>
                  <a:gd name="T32" fmla="*/ 56 w 65"/>
                  <a:gd name="T33" fmla="*/ 36 h 72"/>
                  <a:gd name="T34" fmla="*/ 63 w 65"/>
                  <a:gd name="T35" fmla="*/ 26 h 72"/>
                  <a:gd name="T36" fmla="*/ 62 w 65"/>
                  <a:gd name="T37" fmla="*/ 22 h 72"/>
                  <a:gd name="T38" fmla="*/ 56 w 65"/>
                  <a:gd name="T39" fmla="*/ 14 h 72"/>
                  <a:gd name="T40" fmla="*/ 42 w 65"/>
                  <a:gd name="T41" fmla="*/ 9 h 72"/>
                  <a:gd name="T42" fmla="*/ 38 w 65"/>
                  <a:gd name="T43" fmla="*/ 0 h 72"/>
                  <a:gd name="T44" fmla="*/ 35 w 65"/>
                  <a:gd name="T45" fmla="*/ 2 h 72"/>
                  <a:gd name="T46" fmla="*/ 32 w 65"/>
                  <a:gd name="T47"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2">
                    <a:moveTo>
                      <a:pt x="32" y="2"/>
                    </a:moveTo>
                    <a:cubicBezTo>
                      <a:pt x="32" y="8"/>
                      <a:pt x="32" y="8"/>
                      <a:pt x="32" y="8"/>
                    </a:cubicBezTo>
                    <a:cubicBezTo>
                      <a:pt x="27" y="14"/>
                      <a:pt x="27" y="14"/>
                      <a:pt x="27" y="14"/>
                    </a:cubicBezTo>
                    <a:cubicBezTo>
                      <a:pt x="24" y="21"/>
                      <a:pt x="24" y="21"/>
                      <a:pt x="24" y="21"/>
                    </a:cubicBezTo>
                    <a:cubicBezTo>
                      <a:pt x="25" y="21"/>
                      <a:pt x="26" y="21"/>
                      <a:pt x="26" y="21"/>
                    </a:cubicBezTo>
                    <a:cubicBezTo>
                      <a:pt x="28" y="21"/>
                      <a:pt x="30" y="25"/>
                      <a:pt x="30" y="27"/>
                    </a:cubicBezTo>
                    <a:cubicBezTo>
                      <a:pt x="30" y="28"/>
                      <a:pt x="26" y="43"/>
                      <a:pt x="25" y="43"/>
                    </a:cubicBezTo>
                    <a:cubicBezTo>
                      <a:pt x="24" y="44"/>
                      <a:pt x="9" y="49"/>
                      <a:pt x="0" y="52"/>
                    </a:cubicBezTo>
                    <a:cubicBezTo>
                      <a:pt x="2" y="56"/>
                      <a:pt x="6" y="65"/>
                      <a:pt x="10" y="72"/>
                    </a:cubicBezTo>
                    <a:cubicBezTo>
                      <a:pt x="10" y="72"/>
                      <a:pt x="11" y="72"/>
                      <a:pt x="12" y="71"/>
                    </a:cubicBezTo>
                    <a:cubicBezTo>
                      <a:pt x="16" y="68"/>
                      <a:pt x="21" y="70"/>
                      <a:pt x="25" y="69"/>
                    </a:cubicBezTo>
                    <a:cubicBezTo>
                      <a:pt x="28" y="68"/>
                      <a:pt x="25" y="65"/>
                      <a:pt x="28" y="63"/>
                    </a:cubicBezTo>
                    <a:cubicBezTo>
                      <a:pt x="31" y="60"/>
                      <a:pt x="35" y="62"/>
                      <a:pt x="37" y="61"/>
                    </a:cubicBezTo>
                    <a:cubicBezTo>
                      <a:pt x="38" y="60"/>
                      <a:pt x="39" y="55"/>
                      <a:pt x="42" y="54"/>
                    </a:cubicBezTo>
                    <a:cubicBezTo>
                      <a:pt x="45" y="53"/>
                      <a:pt x="47" y="53"/>
                      <a:pt x="47" y="51"/>
                    </a:cubicBezTo>
                    <a:cubicBezTo>
                      <a:pt x="47" y="49"/>
                      <a:pt x="47" y="41"/>
                      <a:pt x="50" y="40"/>
                    </a:cubicBezTo>
                    <a:cubicBezTo>
                      <a:pt x="52" y="40"/>
                      <a:pt x="56" y="37"/>
                      <a:pt x="56" y="36"/>
                    </a:cubicBezTo>
                    <a:cubicBezTo>
                      <a:pt x="56" y="34"/>
                      <a:pt x="61" y="29"/>
                      <a:pt x="63" y="26"/>
                    </a:cubicBezTo>
                    <a:cubicBezTo>
                      <a:pt x="65" y="24"/>
                      <a:pt x="65" y="22"/>
                      <a:pt x="62" y="22"/>
                    </a:cubicBezTo>
                    <a:cubicBezTo>
                      <a:pt x="60" y="22"/>
                      <a:pt x="57" y="15"/>
                      <a:pt x="56" y="14"/>
                    </a:cubicBezTo>
                    <a:cubicBezTo>
                      <a:pt x="55" y="12"/>
                      <a:pt x="48" y="13"/>
                      <a:pt x="42" y="9"/>
                    </a:cubicBezTo>
                    <a:cubicBezTo>
                      <a:pt x="40" y="7"/>
                      <a:pt x="39" y="3"/>
                      <a:pt x="38" y="0"/>
                    </a:cubicBezTo>
                    <a:cubicBezTo>
                      <a:pt x="35" y="2"/>
                      <a:pt x="35" y="2"/>
                      <a:pt x="35" y="2"/>
                    </a:cubicBezTo>
                    <a:lnTo>
                      <a:pt x="32" y="2"/>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92">
                <a:extLst>
                  <a:ext uri="{FF2B5EF4-FFF2-40B4-BE49-F238E27FC236}">
                    <a16:creationId xmlns:a16="http://schemas.microsoft.com/office/drawing/2014/main" id="{052F22A9-7841-4204-A51F-76640142C51A}"/>
                  </a:ext>
                </a:extLst>
              </p:cNvPr>
              <p:cNvSpPr>
                <a:spLocks/>
              </p:cNvSpPr>
              <p:nvPr/>
            </p:nvSpPr>
            <p:spPr bwMode="auto">
              <a:xfrm>
                <a:off x="5854485" y="3587908"/>
                <a:ext cx="20076" cy="32623"/>
              </a:xfrm>
              <a:custGeom>
                <a:avLst/>
                <a:gdLst>
                  <a:gd name="T0" fmla="*/ 6 w 9"/>
                  <a:gd name="T1" fmla="*/ 14 h 14"/>
                  <a:gd name="T2" fmla="*/ 6 w 9"/>
                  <a:gd name="T3" fmla="*/ 12 h 14"/>
                  <a:gd name="T4" fmla="*/ 5 w 9"/>
                  <a:gd name="T5" fmla="*/ 1 h 14"/>
                  <a:gd name="T6" fmla="*/ 0 w 9"/>
                  <a:gd name="T7" fmla="*/ 9 h 14"/>
                  <a:gd name="T8" fmla="*/ 0 w 9"/>
                  <a:gd name="T9" fmla="*/ 9 h 14"/>
                  <a:gd name="T10" fmla="*/ 6 w 9"/>
                  <a:gd name="T11" fmla="*/ 14 h 14"/>
                </a:gdLst>
                <a:ahLst/>
                <a:cxnLst>
                  <a:cxn ang="0">
                    <a:pos x="T0" y="T1"/>
                  </a:cxn>
                  <a:cxn ang="0">
                    <a:pos x="T2" y="T3"/>
                  </a:cxn>
                  <a:cxn ang="0">
                    <a:pos x="T4" y="T5"/>
                  </a:cxn>
                  <a:cxn ang="0">
                    <a:pos x="T6" y="T7"/>
                  </a:cxn>
                  <a:cxn ang="0">
                    <a:pos x="T8" y="T9"/>
                  </a:cxn>
                  <a:cxn ang="0">
                    <a:pos x="T10" y="T11"/>
                  </a:cxn>
                </a:cxnLst>
                <a:rect l="0" t="0" r="r" b="b"/>
                <a:pathLst>
                  <a:path w="9" h="14">
                    <a:moveTo>
                      <a:pt x="6" y="14"/>
                    </a:moveTo>
                    <a:cubicBezTo>
                      <a:pt x="6" y="13"/>
                      <a:pt x="6" y="12"/>
                      <a:pt x="6" y="12"/>
                    </a:cubicBezTo>
                    <a:cubicBezTo>
                      <a:pt x="8" y="9"/>
                      <a:pt x="9" y="2"/>
                      <a:pt x="5" y="1"/>
                    </a:cubicBezTo>
                    <a:cubicBezTo>
                      <a:pt x="2" y="0"/>
                      <a:pt x="0" y="7"/>
                      <a:pt x="0" y="9"/>
                    </a:cubicBezTo>
                    <a:cubicBezTo>
                      <a:pt x="0" y="9"/>
                      <a:pt x="0" y="9"/>
                      <a:pt x="0" y="9"/>
                    </a:cubicBezTo>
                    <a:cubicBezTo>
                      <a:pt x="1" y="14"/>
                      <a:pt x="4" y="14"/>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93">
                <a:extLst>
                  <a:ext uri="{FF2B5EF4-FFF2-40B4-BE49-F238E27FC236}">
                    <a16:creationId xmlns:a16="http://schemas.microsoft.com/office/drawing/2014/main" id="{6A535125-5DB5-4A2E-8311-CA830F2F5E31}"/>
                  </a:ext>
                </a:extLst>
              </p:cNvPr>
              <p:cNvSpPr>
                <a:spLocks/>
              </p:cNvSpPr>
              <p:nvPr/>
            </p:nvSpPr>
            <p:spPr bwMode="auto">
              <a:xfrm>
                <a:off x="5877070" y="3586653"/>
                <a:ext cx="87831" cy="71519"/>
              </a:xfrm>
              <a:custGeom>
                <a:avLst/>
                <a:gdLst>
                  <a:gd name="T0" fmla="*/ 6 w 38"/>
                  <a:gd name="T1" fmla="*/ 29 h 31"/>
                  <a:gd name="T2" fmla="*/ 24 w 38"/>
                  <a:gd name="T3" fmla="*/ 31 h 31"/>
                  <a:gd name="T4" fmla="*/ 27 w 38"/>
                  <a:gd name="T5" fmla="*/ 24 h 31"/>
                  <a:gd name="T6" fmla="*/ 32 w 38"/>
                  <a:gd name="T7" fmla="*/ 18 h 31"/>
                  <a:gd name="T8" fmla="*/ 32 w 38"/>
                  <a:gd name="T9" fmla="*/ 12 h 31"/>
                  <a:gd name="T10" fmla="*/ 35 w 38"/>
                  <a:gd name="T11" fmla="*/ 12 h 31"/>
                  <a:gd name="T12" fmla="*/ 38 w 38"/>
                  <a:gd name="T13" fmla="*/ 10 h 31"/>
                  <a:gd name="T14" fmla="*/ 36 w 38"/>
                  <a:gd name="T15" fmla="*/ 0 h 31"/>
                  <a:gd name="T16" fmla="*/ 26 w 38"/>
                  <a:gd name="T17" fmla="*/ 11 h 31"/>
                  <a:gd name="T18" fmla="*/ 11 w 38"/>
                  <a:gd name="T19" fmla="*/ 18 h 31"/>
                  <a:gd name="T20" fmla="*/ 1 w 38"/>
                  <a:gd name="T21" fmla="*/ 20 h 31"/>
                  <a:gd name="T22" fmla="*/ 0 w 38"/>
                  <a:gd name="T23" fmla="*/ 20 h 31"/>
                  <a:gd name="T24" fmla="*/ 6 w 3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1">
                    <a:moveTo>
                      <a:pt x="6" y="29"/>
                    </a:moveTo>
                    <a:cubicBezTo>
                      <a:pt x="7" y="29"/>
                      <a:pt x="19" y="31"/>
                      <a:pt x="24" y="31"/>
                    </a:cubicBezTo>
                    <a:cubicBezTo>
                      <a:pt x="27" y="24"/>
                      <a:pt x="27" y="24"/>
                      <a:pt x="27" y="24"/>
                    </a:cubicBezTo>
                    <a:cubicBezTo>
                      <a:pt x="32" y="18"/>
                      <a:pt x="32" y="18"/>
                      <a:pt x="32" y="18"/>
                    </a:cubicBezTo>
                    <a:cubicBezTo>
                      <a:pt x="32" y="12"/>
                      <a:pt x="32" y="12"/>
                      <a:pt x="32" y="12"/>
                    </a:cubicBezTo>
                    <a:cubicBezTo>
                      <a:pt x="35" y="12"/>
                      <a:pt x="35" y="12"/>
                      <a:pt x="35" y="12"/>
                    </a:cubicBezTo>
                    <a:cubicBezTo>
                      <a:pt x="38" y="10"/>
                      <a:pt x="38" y="10"/>
                      <a:pt x="38" y="10"/>
                    </a:cubicBezTo>
                    <a:cubicBezTo>
                      <a:pt x="37" y="5"/>
                      <a:pt x="37" y="0"/>
                      <a:pt x="36" y="0"/>
                    </a:cubicBezTo>
                    <a:cubicBezTo>
                      <a:pt x="34" y="0"/>
                      <a:pt x="28" y="6"/>
                      <a:pt x="26" y="11"/>
                    </a:cubicBezTo>
                    <a:cubicBezTo>
                      <a:pt x="24" y="15"/>
                      <a:pt x="17" y="19"/>
                      <a:pt x="11" y="18"/>
                    </a:cubicBezTo>
                    <a:cubicBezTo>
                      <a:pt x="5" y="17"/>
                      <a:pt x="3" y="19"/>
                      <a:pt x="1" y="20"/>
                    </a:cubicBezTo>
                    <a:cubicBezTo>
                      <a:pt x="1" y="21"/>
                      <a:pt x="0" y="21"/>
                      <a:pt x="0" y="20"/>
                    </a:cubicBezTo>
                    <a:cubicBezTo>
                      <a:pt x="0" y="25"/>
                      <a:pt x="5" y="28"/>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94">
                <a:extLst>
                  <a:ext uri="{FF2B5EF4-FFF2-40B4-BE49-F238E27FC236}">
                    <a16:creationId xmlns:a16="http://schemas.microsoft.com/office/drawing/2014/main" id="{F28E06A1-1ED9-475E-A10B-1ACE2AD48C5E}"/>
                  </a:ext>
                </a:extLst>
              </p:cNvPr>
              <p:cNvSpPr>
                <a:spLocks noEditPoints="1"/>
              </p:cNvSpPr>
              <p:nvPr/>
            </p:nvSpPr>
            <p:spPr bwMode="auto">
              <a:xfrm>
                <a:off x="6752869" y="3964326"/>
                <a:ext cx="360106" cy="112925"/>
              </a:xfrm>
              <a:custGeom>
                <a:avLst/>
                <a:gdLst>
                  <a:gd name="T0" fmla="*/ 28 w 156"/>
                  <a:gd name="T1" fmla="*/ 18 h 49"/>
                  <a:gd name="T2" fmla="*/ 22 w 156"/>
                  <a:gd name="T3" fmla="*/ 9 h 49"/>
                  <a:gd name="T4" fmla="*/ 18 w 156"/>
                  <a:gd name="T5" fmla="*/ 5 h 49"/>
                  <a:gd name="T6" fmla="*/ 17 w 156"/>
                  <a:gd name="T7" fmla="*/ 4 h 49"/>
                  <a:gd name="T8" fmla="*/ 15 w 156"/>
                  <a:gd name="T9" fmla="*/ 7 h 49"/>
                  <a:gd name="T10" fmla="*/ 8 w 156"/>
                  <a:gd name="T11" fmla="*/ 7 h 49"/>
                  <a:gd name="T12" fmla="*/ 4 w 156"/>
                  <a:gd name="T13" fmla="*/ 2 h 49"/>
                  <a:gd name="T14" fmla="*/ 0 w 156"/>
                  <a:gd name="T15" fmla="*/ 2 h 49"/>
                  <a:gd name="T16" fmla="*/ 2 w 156"/>
                  <a:gd name="T17" fmla="*/ 14 h 49"/>
                  <a:gd name="T18" fmla="*/ 10 w 156"/>
                  <a:gd name="T19" fmla="*/ 29 h 49"/>
                  <a:gd name="T20" fmla="*/ 18 w 156"/>
                  <a:gd name="T21" fmla="*/ 37 h 49"/>
                  <a:gd name="T22" fmla="*/ 33 w 156"/>
                  <a:gd name="T23" fmla="*/ 45 h 49"/>
                  <a:gd name="T24" fmla="*/ 28 w 156"/>
                  <a:gd name="T25" fmla="*/ 33 h 49"/>
                  <a:gd name="T26" fmla="*/ 28 w 156"/>
                  <a:gd name="T27" fmla="*/ 18 h 49"/>
                  <a:gd name="T28" fmla="*/ 149 w 156"/>
                  <a:gd name="T29" fmla="*/ 9 h 49"/>
                  <a:gd name="T30" fmla="*/ 142 w 156"/>
                  <a:gd name="T31" fmla="*/ 7 h 49"/>
                  <a:gd name="T32" fmla="*/ 135 w 156"/>
                  <a:gd name="T33" fmla="*/ 0 h 49"/>
                  <a:gd name="T34" fmla="*/ 129 w 156"/>
                  <a:gd name="T35" fmla="*/ 9 h 49"/>
                  <a:gd name="T36" fmla="*/ 124 w 156"/>
                  <a:gd name="T37" fmla="*/ 14 h 49"/>
                  <a:gd name="T38" fmla="*/ 122 w 156"/>
                  <a:gd name="T39" fmla="*/ 16 h 49"/>
                  <a:gd name="T40" fmla="*/ 123 w 156"/>
                  <a:gd name="T41" fmla="*/ 21 h 49"/>
                  <a:gd name="T42" fmla="*/ 117 w 156"/>
                  <a:gd name="T43" fmla="*/ 23 h 49"/>
                  <a:gd name="T44" fmla="*/ 113 w 156"/>
                  <a:gd name="T45" fmla="*/ 17 h 49"/>
                  <a:gd name="T46" fmla="*/ 113 w 156"/>
                  <a:gd name="T47" fmla="*/ 17 h 49"/>
                  <a:gd name="T48" fmla="*/ 106 w 156"/>
                  <a:gd name="T49" fmla="*/ 28 h 49"/>
                  <a:gd name="T50" fmla="*/ 94 w 156"/>
                  <a:gd name="T51" fmla="*/ 32 h 49"/>
                  <a:gd name="T52" fmla="*/ 89 w 156"/>
                  <a:gd name="T53" fmla="*/ 42 h 49"/>
                  <a:gd name="T54" fmla="*/ 77 w 156"/>
                  <a:gd name="T55" fmla="*/ 39 h 49"/>
                  <a:gd name="T56" fmla="*/ 79 w 156"/>
                  <a:gd name="T57" fmla="*/ 44 h 49"/>
                  <a:gd name="T58" fmla="*/ 86 w 156"/>
                  <a:gd name="T59" fmla="*/ 48 h 49"/>
                  <a:gd name="T60" fmla="*/ 96 w 156"/>
                  <a:gd name="T61" fmla="*/ 47 h 49"/>
                  <a:gd name="T62" fmla="*/ 105 w 156"/>
                  <a:gd name="T63" fmla="*/ 43 h 49"/>
                  <a:gd name="T64" fmla="*/ 112 w 156"/>
                  <a:gd name="T65" fmla="*/ 45 h 49"/>
                  <a:gd name="T66" fmla="*/ 119 w 156"/>
                  <a:gd name="T67" fmla="*/ 40 h 49"/>
                  <a:gd name="T68" fmla="*/ 122 w 156"/>
                  <a:gd name="T69" fmla="*/ 32 h 49"/>
                  <a:gd name="T70" fmla="*/ 126 w 156"/>
                  <a:gd name="T71" fmla="*/ 25 h 49"/>
                  <a:gd name="T72" fmla="*/ 139 w 156"/>
                  <a:gd name="T73" fmla="*/ 20 h 49"/>
                  <a:gd name="T74" fmla="*/ 143 w 156"/>
                  <a:gd name="T75" fmla="*/ 21 h 49"/>
                  <a:gd name="T76" fmla="*/ 148 w 156"/>
                  <a:gd name="T77" fmla="*/ 16 h 49"/>
                  <a:gd name="T78" fmla="*/ 155 w 156"/>
                  <a:gd name="T79" fmla="*/ 13 h 49"/>
                  <a:gd name="T80" fmla="*/ 149 w 156"/>
                  <a:gd name="T8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49">
                    <a:moveTo>
                      <a:pt x="28" y="18"/>
                    </a:moveTo>
                    <a:cubicBezTo>
                      <a:pt x="28" y="12"/>
                      <a:pt x="23" y="13"/>
                      <a:pt x="22" y="9"/>
                    </a:cubicBezTo>
                    <a:cubicBezTo>
                      <a:pt x="20" y="6"/>
                      <a:pt x="18" y="8"/>
                      <a:pt x="18" y="5"/>
                    </a:cubicBezTo>
                    <a:cubicBezTo>
                      <a:pt x="18" y="5"/>
                      <a:pt x="17" y="5"/>
                      <a:pt x="17" y="4"/>
                    </a:cubicBezTo>
                    <a:cubicBezTo>
                      <a:pt x="14" y="5"/>
                      <a:pt x="15" y="7"/>
                      <a:pt x="15" y="7"/>
                    </a:cubicBezTo>
                    <a:cubicBezTo>
                      <a:pt x="14" y="8"/>
                      <a:pt x="8" y="8"/>
                      <a:pt x="8" y="7"/>
                    </a:cubicBezTo>
                    <a:cubicBezTo>
                      <a:pt x="8" y="5"/>
                      <a:pt x="7" y="2"/>
                      <a:pt x="4" y="2"/>
                    </a:cubicBezTo>
                    <a:cubicBezTo>
                      <a:pt x="3" y="2"/>
                      <a:pt x="1" y="1"/>
                      <a:pt x="0" y="2"/>
                    </a:cubicBezTo>
                    <a:cubicBezTo>
                      <a:pt x="2" y="6"/>
                      <a:pt x="2" y="10"/>
                      <a:pt x="2" y="14"/>
                    </a:cubicBezTo>
                    <a:cubicBezTo>
                      <a:pt x="2" y="19"/>
                      <a:pt x="9" y="26"/>
                      <a:pt x="10" y="29"/>
                    </a:cubicBezTo>
                    <a:cubicBezTo>
                      <a:pt x="11" y="32"/>
                      <a:pt x="13" y="33"/>
                      <a:pt x="18" y="37"/>
                    </a:cubicBezTo>
                    <a:cubicBezTo>
                      <a:pt x="22" y="40"/>
                      <a:pt x="32" y="45"/>
                      <a:pt x="33" y="45"/>
                    </a:cubicBezTo>
                    <a:cubicBezTo>
                      <a:pt x="35" y="44"/>
                      <a:pt x="31" y="36"/>
                      <a:pt x="28" y="33"/>
                    </a:cubicBezTo>
                    <a:cubicBezTo>
                      <a:pt x="25" y="30"/>
                      <a:pt x="28" y="23"/>
                      <a:pt x="28" y="18"/>
                    </a:cubicBezTo>
                    <a:close/>
                    <a:moveTo>
                      <a:pt x="149" y="9"/>
                    </a:moveTo>
                    <a:cubicBezTo>
                      <a:pt x="147" y="9"/>
                      <a:pt x="142" y="9"/>
                      <a:pt x="142" y="7"/>
                    </a:cubicBezTo>
                    <a:cubicBezTo>
                      <a:pt x="142" y="4"/>
                      <a:pt x="138" y="0"/>
                      <a:pt x="135" y="0"/>
                    </a:cubicBezTo>
                    <a:cubicBezTo>
                      <a:pt x="132" y="0"/>
                      <a:pt x="129" y="6"/>
                      <a:pt x="129" y="9"/>
                    </a:cubicBezTo>
                    <a:cubicBezTo>
                      <a:pt x="128" y="11"/>
                      <a:pt x="124" y="11"/>
                      <a:pt x="124" y="14"/>
                    </a:cubicBezTo>
                    <a:cubicBezTo>
                      <a:pt x="124" y="15"/>
                      <a:pt x="124" y="16"/>
                      <a:pt x="122" y="16"/>
                    </a:cubicBezTo>
                    <a:cubicBezTo>
                      <a:pt x="123" y="19"/>
                      <a:pt x="124" y="21"/>
                      <a:pt x="123" y="21"/>
                    </a:cubicBezTo>
                    <a:cubicBezTo>
                      <a:pt x="121" y="20"/>
                      <a:pt x="120" y="23"/>
                      <a:pt x="117" y="23"/>
                    </a:cubicBezTo>
                    <a:cubicBezTo>
                      <a:pt x="116" y="23"/>
                      <a:pt x="115" y="20"/>
                      <a:pt x="113" y="17"/>
                    </a:cubicBezTo>
                    <a:cubicBezTo>
                      <a:pt x="113" y="17"/>
                      <a:pt x="113" y="17"/>
                      <a:pt x="113" y="17"/>
                    </a:cubicBezTo>
                    <a:cubicBezTo>
                      <a:pt x="111" y="17"/>
                      <a:pt x="107" y="24"/>
                      <a:pt x="106" y="28"/>
                    </a:cubicBezTo>
                    <a:cubicBezTo>
                      <a:pt x="105" y="33"/>
                      <a:pt x="100" y="31"/>
                      <a:pt x="94" y="32"/>
                    </a:cubicBezTo>
                    <a:cubicBezTo>
                      <a:pt x="88" y="32"/>
                      <a:pt x="90" y="39"/>
                      <a:pt x="89" y="42"/>
                    </a:cubicBezTo>
                    <a:cubicBezTo>
                      <a:pt x="88" y="45"/>
                      <a:pt x="80" y="40"/>
                      <a:pt x="77" y="39"/>
                    </a:cubicBezTo>
                    <a:cubicBezTo>
                      <a:pt x="77" y="42"/>
                      <a:pt x="78" y="44"/>
                      <a:pt x="79" y="44"/>
                    </a:cubicBezTo>
                    <a:cubicBezTo>
                      <a:pt x="81" y="44"/>
                      <a:pt x="84" y="49"/>
                      <a:pt x="86" y="48"/>
                    </a:cubicBezTo>
                    <a:cubicBezTo>
                      <a:pt x="88" y="46"/>
                      <a:pt x="94" y="48"/>
                      <a:pt x="96" y="47"/>
                    </a:cubicBezTo>
                    <a:cubicBezTo>
                      <a:pt x="99" y="46"/>
                      <a:pt x="100" y="43"/>
                      <a:pt x="105" y="43"/>
                    </a:cubicBezTo>
                    <a:cubicBezTo>
                      <a:pt x="109" y="43"/>
                      <a:pt x="107" y="47"/>
                      <a:pt x="112" y="45"/>
                    </a:cubicBezTo>
                    <a:cubicBezTo>
                      <a:pt x="117" y="42"/>
                      <a:pt x="120" y="44"/>
                      <a:pt x="119" y="40"/>
                    </a:cubicBezTo>
                    <a:cubicBezTo>
                      <a:pt x="119" y="36"/>
                      <a:pt x="122" y="36"/>
                      <a:pt x="122" y="32"/>
                    </a:cubicBezTo>
                    <a:cubicBezTo>
                      <a:pt x="121" y="29"/>
                      <a:pt x="127" y="31"/>
                      <a:pt x="126" y="25"/>
                    </a:cubicBezTo>
                    <a:cubicBezTo>
                      <a:pt x="126" y="19"/>
                      <a:pt x="135" y="20"/>
                      <a:pt x="139" y="20"/>
                    </a:cubicBezTo>
                    <a:cubicBezTo>
                      <a:pt x="140" y="20"/>
                      <a:pt x="141" y="20"/>
                      <a:pt x="143" y="21"/>
                    </a:cubicBezTo>
                    <a:cubicBezTo>
                      <a:pt x="145" y="20"/>
                      <a:pt x="149" y="18"/>
                      <a:pt x="148" y="16"/>
                    </a:cubicBezTo>
                    <a:cubicBezTo>
                      <a:pt x="145" y="14"/>
                      <a:pt x="154" y="16"/>
                      <a:pt x="155" y="13"/>
                    </a:cubicBezTo>
                    <a:cubicBezTo>
                      <a:pt x="156" y="10"/>
                      <a:pt x="152" y="8"/>
                      <a:pt x="149"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95">
                <a:extLst>
                  <a:ext uri="{FF2B5EF4-FFF2-40B4-BE49-F238E27FC236}">
                    <a16:creationId xmlns:a16="http://schemas.microsoft.com/office/drawing/2014/main" id="{685D9F58-FC5E-4133-8E8A-4B83622C7A34}"/>
                  </a:ext>
                </a:extLst>
              </p:cNvPr>
              <p:cNvSpPr>
                <a:spLocks/>
              </p:cNvSpPr>
              <p:nvPr/>
            </p:nvSpPr>
            <p:spPr bwMode="auto">
              <a:xfrm>
                <a:off x="7013852" y="4000713"/>
                <a:ext cx="25095" cy="16311"/>
              </a:xfrm>
              <a:custGeom>
                <a:avLst/>
                <a:gdLst>
                  <a:gd name="T0" fmla="*/ 4 w 11"/>
                  <a:gd name="T1" fmla="*/ 7 h 7"/>
                  <a:gd name="T2" fmla="*/ 10 w 11"/>
                  <a:gd name="T3" fmla="*/ 5 h 7"/>
                  <a:gd name="T4" fmla="*/ 9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4"/>
                      <a:pt x="10" y="5"/>
                    </a:cubicBezTo>
                    <a:cubicBezTo>
                      <a:pt x="11" y="5"/>
                      <a:pt x="10" y="3"/>
                      <a:pt x="9" y="0"/>
                    </a:cubicBezTo>
                    <a:cubicBezTo>
                      <a:pt x="8" y="1"/>
                      <a:pt x="6" y="1"/>
                      <a:pt x="6" y="2"/>
                    </a:cubicBezTo>
                    <a:cubicBezTo>
                      <a:pt x="6" y="4"/>
                      <a:pt x="2" y="1"/>
                      <a:pt x="0" y="1"/>
                    </a:cubicBezTo>
                    <a:cubicBezTo>
                      <a:pt x="2" y="4"/>
                      <a:pt x="3" y="7"/>
                      <a:pt x="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96">
                <a:extLst>
                  <a:ext uri="{FF2B5EF4-FFF2-40B4-BE49-F238E27FC236}">
                    <a16:creationId xmlns:a16="http://schemas.microsoft.com/office/drawing/2014/main" id="{F0921AF9-53BF-4227-B542-E904D451499E}"/>
                  </a:ext>
                </a:extLst>
              </p:cNvPr>
              <p:cNvSpPr>
                <a:spLocks/>
              </p:cNvSpPr>
              <p:nvPr/>
            </p:nvSpPr>
            <p:spPr bwMode="auto">
              <a:xfrm>
                <a:off x="5632399" y="3353274"/>
                <a:ext cx="181935" cy="178171"/>
              </a:xfrm>
              <a:custGeom>
                <a:avLst/>
                <a:gdLst>
                  <a:gd name="T0" fmla="*/ 66 w 79"/>
                  <a:gd name="T1" fmla="*/ 69 h 77"/>
                  <a:gd name="T2" fmla="*/ 70 w 79"/>
                  <a:gd name="T3" fmla="*/ 66 h 77"/>
                  <a:gd name="T4" fmla="*/ 75 w 79"/>
                  <a:gd name="T5" fmla="*/ 69 h 77"/>
                  <a:gd name="T6" fmla="*/ 79 w 79"/>
                  <a:gd name="T7" fmla="*/ 68 h 77"/>
                  <a:gd name="T8" fmla="*/ 74 w 79"/>
                  <a:gd name="T9" fmla="*/ 61 h 77"/>
                  <a:gd name="T10" fmla="*/ 71 w 79"/>
                  <a:gd name="T11" fmla="*/ 56 h 77"/>
                  <a:gd name="T12" fmla="*/ 72 w 79"/>
                  <a:gd name="T13" fmla="*/ 50 h 77"/>
                  <a:gd name="T14" fmla="*/ 68 w 79"/>
                  <a:gd name="T15" fmla="*/ 46 h 77"/>
                  <a:gd name="T16" fmla="*/ 59 w 79"/>
                  <a:gd name="T17" fmla="*/ 40 h 77"/>
                  <a:gd name="T18" fmla="*/ 56 w 79"/>
                  <a:gd name="T19" fmla="*/ 35 h 77"/>
                  <a:gd name="T20" fmla="*/ 55 w 79"/>
                  <a:gd name="T21" fmla="*/ 28 h 77"/>
                  <a:gd name="T22" fmla="*/ 58 w 79"/>
                  <a:gd name="T23" fmla="*/ 22 h 77"/>
                  <a:gd name="T24" fmla="*/ 59 w 79"/>
                  <a:gd name="T25" fmla="*/ 17 h 77"/>
                  <a:gd name="T26" fmla="*/ 56 w 79"/>
                  <a:gd name="T27" fmla="*/ 14 h 77"/>
                  <a:gd name="T28" fmla="*/ 51 w 79"/>
                  <a:gd name="T29" fmla="*/ 9 h 77"/>
                  <a:gd name="T30" fmla="*/ 48 w 79"/>
                  <a:gd name="T31" fmla="*/ 3 h 77"/>
                  <a:gd name="T32" fmla="*/ 40 w 79"/>
                  <a:gd name="T33" fmla="*/ 1 h 77"/>
                  <a:gd name="T34" fmla="*/ 33 w 79"/>
                  <a:gd name="T35" fmla="*/ 0 h 77"/>
                  <a:gd name="T36" fmla="*/ 29 w 79"/>
                  <a:gd name="T37" fmla="*/ 3 h 77"/>
                  <a:gd name="T38" fmla="*/ 29 w 79"/>
                  <a:gd name="T39" fmla="*/ 3 h 77"/>
                  <a:gd name="T40" fmla="*/ 24 w 79"/>
                  <a:gd name="T41" fmla="*/ 6 h 77"/>
                  <a:gd name="T42" fmla="*/ 19 w 79"/>
                  <a:gd name="T43" fmla="*/ 10 h 77"/>
                  <a:gd name="T44" fmla="*/ 20 w 79"/>
                  <a:gd name="T45" fmla="*/ 17 h 77"/>
                  <a:gd name="T46" fmla="*/ 19 w 79"/>
                  <a:gd name="T47" fmla="*/ 23 h 77"/>
                  <a:gd name="T48" fmla="*/ 17 w 79"/>
                  <a:gd name="T49" fmla="*/ 28 h 77"/>
                  <a:gd name="T50" fmla="*/ 0 w 79"/>
                  <a:gd name="T51" fmla="*/ 37 h 77"/>
                  <a:gd name="T52" fmla="*/ 1 w 79"/>
                  <a:gd name="T53" fmla="*/ 41 h 77"/>
                  <a:gd name="T54" fmla="*/ 3 w 79"/>
                  <a:gd name="T55" fmla="*/ 49 h 77"/>
                  <a:gd name="T56" fmla="*/ 9 w 79"/>
                  <a:gd name="T57" fmla="*/ 49 h 77"/>
                  <a:gd name="T58" fmla="*/ 25 w 79"/>
                  <a:gd name="T59" fmla="*/ 58 h 77"/>
                  <a:gd name="T60" fmla="*/ 44 w 79"/>
                  <a:gd name="T61" fmla="*/ 72 h 77"/>
                  <a:gd name="T62" fmla="*/ 54 w 79"/>
                  <a:gd name="T63" fmla="*/ 76 h 77"/>
                  <a:gd name="T64" fmla="*/ 63 w 79"/>
                  <a:gd name="T65" fmla="*/ 77 h 77"/>
                  <a:gd name="T66" fmla="*/ 66 w 79"/>
                  <a:gd name="T6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77">
                    <a:moveTo>
                      <a:pt x="66" y="69"/>
                    </a:moveTo>
                    <a:cubicBezTo>
                      <a:pt x="67" y="68"/>
                      <a:pt x="68" y="67"/>
                      <a:pt x="70" y="66"/>
                    </a:cubicBezTo>
                    <a:cubicBezTo>
                      <a:pt x="72" y="66"/>
                      <a:pt x="73" y="67"/>
                      <a:pt x="75" y="69"/>
                    </a:cubicBezTo>
                    <a:cubicBezTo>
                      <a:pt x="76" y="69"/>
                      <a:pt x="78" y="68"/>
                      <a:pt x="79" y="68"/>
                    </a:cubicBezTo>
                    <a:cubicBezTo>
                      <a:pt x="77" y="65"/>
                      <a:pt x="74" y="63"/>
                      <a:pt x="74" y="61"/>
                    </a:cubicBezTo>
                    <a:cubicBezTo>
                      <a:pt x="75" y="59"/>
                      <a:pt x="72" y="57"/>
                      <a:pt x="71" y="56"/>
                    </a:cubicBezTo>
                    <a:cubicBezTo>
                      <a:pt x="71" y="54"/>
                      <a:pt x="73" y="52"/>
                      <a:pt x="72" y="50"/>
                    </a:cubicBezTo>
                    <a:cubicBezTo>
                      <a:pt x="71" y="49"/>
                      <a:pt x="70" y="46"/>
                      <a:pt x="68" y="46"/>
                    </a:cubicBezTo>
                    <a:cubicBezTo>
                      <a:pt x="66" y="45"/>
                      <a:pt x="59" y="42"/>
                      <a:pt x="59" y="40"/>
                    </a:cubicBezTo>
                    <a:cubicBezTo>
                      <a:pt x="60" y="37"/>
                      <a:pt x="57" y="36"/>
                      <a:pt x="56" y="35"/>
                    </a:cubicBezTo>
                    <a:cubicBezTo>
                      <a:pt x="54" y="35"/>
                      <a:pt x="53" y="29"/>
                      <a:pt x="55" y="28"/>
                    </a:cubicBezTo>
                    <a:cubicBezTo>
                      <a:pt x="56" y="27"/>
                      <a:pt x="56" y="22"/>
                      <a:pt x="58" y="22"/>
                    </a:cubicBezTo>
                    <a:cubicBezTo>
                      <a:pt x="60" y="22"/>
                      <a:pt x="58" y="19"/>
                      <a:pt x="59" y="17"/>
                    </a:cubicBezTo>
                    <a:cubicBezTo>
                      <a:pt x="59" y="15"/>
                      <a:pt x="57" y="14"/>
                      <a:pt x="56" y="14"/>
                    </a:cubicBezTo>
                    <a:cubicBezTo>
                      <a:pt x="54" y="14"/>
                      <a:pt x="51" y="11"/>
                      <a:pt x="51" y="9"/>
                    </a:cubicBezTo>
                    <a:cubicBezTo>
                      <a:pt x="51" y="7"/>
                      <a:pt x="48" y="4"/>
                      <a:pt x="48" y="3"/>
                    </a:cubicBezTo>
                    <a:cubicBezTo>
                      <a:pt x="48" y="7"/>
                      <a:pt x="42" y="1"/>
                      <a:pt x="40" y="1"/>
                    </a:cubicBezTo>
                    <a:cubicBezTo>
                      <a:pt x="38" y="2"/>
                      <a:pt x="36" y="0"/>
                      <a:pt x="33" y="0"/>
                    </a:cubicBezTo>
                    <a:cubicBezTo>
                      <a:pt x="30" y="0"/>
                      <a:pt x="30" y="2"/>
                      <a:pt x="29" y="3"/>
                    </a:cubicBezTo>
                    <a:cubicBezTo>
                      <a:pt x="29" y="3"/>
                      <a:pt x="29" y="3"/>
                      <a:pt x="29" y="3"/>
                    </a:cubicBezTo>
                    <a:cubicBezTo>
                      <a:pt x="24" y="6"/>
                      <a:pt x="24" y="6"/>
                      <a:pt x="24" y="6"/>
                    </a:cubicBezTo>
                    <a:cubicBezTo>
                      <a:pt x="24" y="6"/>
                      <a:pt x="20" y="8"/>
                      <a:pt x="19" y="10"/>
                    </a:cubicBezTo>
                    <a:cubicBezTo>
                      <a:pt x="18" y="13"/>
                      <a:pt x="21" y="15"/>
                      <a:pt x="20" y="17"/>
                    </a:cubicBezTo>
                    <a:cubicBezTo>
                      <a:pt x="19" y="18"/>
                      <a:pt x="19" y="22"/>
                      <a:pt x="19" y="23"/>
                    </a:cubicBezTo>
                    <a:cubicBezTo>
                      <a:pt x="20" y="24"/>
                      <a:pt x="17" y="28"/>
                      <a:pt x="17" y="28"/>
                    </a:cubicBezTo>
                    <a:cubicBezTo>
                      <a:pt x="17" y="28"/>
                      <a:pt x="8" y="33"/>
                      <a:pt x="0" y="37"/>
                    </a:cubicBezTo>
                    <a:cubicBezTo>
                      <a:pt x="0" y="38"/>
                      <a:pt x="0" y="40"/>
                      <a:pt x="1" y="41"/>
                    </a:cubicBezTo>
                    <a:cubicBezTo>
                      <a:pt x="1" y="43"/>
                      <a:pt x="2" y="46"/>
                      <a:pt x="3" y="49"/>
                    </a:cubicBezTo>
                    <a:cubicBezTo>
                      <a:pt x="6" y="49"/>
                      <a:pt x="6" y="49"/>
                      <a:pt x="9" y="49"/>
                    </a:cubicBezTo>
                    <a:cubicBezTo>
                      <a:pt x="12" y="49"/>
                      <a:pt x="22" y="57"/>
                      <a:pt x="25" y="58"/>
                    </a:cubicBezTo>
                    <a:cubicBezTo>
                      <a:pt x="27" y="59"/>
                      <a:pt x="41" y="70"/>
                      <a:pt x="44" y="72"/>
                    </a:cubicBezTo>
                    <a:cubicBezTo>
                      <a:pt x="47" y="75"/>
                      <a:pt x="52" y="76"/>
                      <a:pt x="54" y="76"/>
                    </a:cubicBezTo>
                    <a:cubicBezTo>
                      <a:pt x="55" y="76"/>
                      <a:pt x="59" y="76"/>
                      <a:pt x="63" y="77"/>
                    </a:cubicBezTo>
                    <a:cubicBezTo>
                      <a:pt x="64" y="74"/>
                      <a:pt x="66" y="70"/>
                      <a:pt x="66" y="6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97">
                <a:extLst>
                  <a:ext uri="{FF2B5EF4-FFF2-40B4-BE49-F238E27FC236}">
                    <a16:creationId xmlns:a16="http://schemas.microsoft.com/office/drawing/2014/main" id="{6B1FD5B8-F9B8-41D4-941C-02D38CBE63F5}"/>
                  </a:ext>
                </a:extLst>
              </p:cNvPr>
              <p:cNvSpPr>
                <a:spLocks/>
              </p:cNvSpPr>
              <p:nvPr/>
            </p:nvSpPr>
            <p:spPr bwMode="auto">
              <a:xfrm>
                <a:off x="5777947" y="3505096"/>
                <a:ext cx="35132" cy="35132"/>
              </a:xfrm>
              <a:custGeom>
                <a:avLst/>
                <a:gdLst>
                  <a:gd name="T0" fmla="*/ 5 w 15"/>
                  <a:gd name="T1" fmla="*/ 11 h 15"/>
                  <a:gd name="T2" fmla="*/ 9 w 15"/>
                  <a:gd name="T3" fmla="*/ 15 h 15"/>
                  <a:gd name="T4" fmla="*/ 15 w 15"/>
                  <a:gd name="T5" fmla="*/ 15 h 15"/>
                  <a:gd name="T6" fmla="*/ 12 w 15"/>
                  <a:gd name="T7" fmla="*/ 5 h 15"/>
                  <a:gd name="T8" fmla="*/ 12 w 15"/>
                  <a:gd name="T9" fmla="*/ 3 h 15"/>
                  <a:gd name="T10" fmla="*/ 7 w 15"/>
                  <a:gd name="T11" fmla="*/ 0 h 15"/>
                  <a:gd name="T12" fmla="*/ 3 w 15"/>
                  <a:gd name="T13" fmla="*/ 3 h 15"/>
                  <a:gd name="T14" fmla="*/ 0 w 15"/>
                  <a:gd name="T15" fmla="*/ 11 h 15"/>
                  <a:gd name="T16" fmla="*/ 5 w 15"/>
                  <a:gd name="T1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11"/>
                    </a:moveTo>
                    <a:cubicBezTo>
                      <a:pt x="9" y="15"/>
                      <a:pt x="9" y="15"/>
                      <a:pt x="9" y="15"/>
                    </a:cubicBezTo>
                    <a:cubicBezTo>
                      <a:pt x="15" y="15"/>
                      <a:pt x="15" y="15"/>
                      <a:pt x="15" y="15"/>
                    </a:cubicBezTo>
                    <a:cubicBezTo>
                      <a:pt x="14" y="11"/>
                      <a:pt x="12" y="6"/>
                      <a:pt x="12" y="5"/>
                    </a:cubicBezTo>
                    <a:cubicBezTo>
                      <a:pt x="12" y="4"/>
                      <a:pt x="12" y="4"/>
                      <a:pt x="12" y="3"/>
                    </a:cubicBezTo>
                    <a:cubicBezTo>
                      <a:pt x="10" y="1"/>
                      <a:pt x="9" y="0"/>
                      <a:pt x="7" y="0"/>
                    </a:cubicBezTo>
                    <a:cubicBezTo>
                      <a:pt x="5" y="1"/>
                      <a:pt x="4" y="2"/>
                      <a:pt x="3" y="3"/>
                    </a:cubicBezTo>
                    <a:cubicBezTo>
                      <a:pt x="3" y="4"/>
                      <a:pt x="1" y="8"/>
                      <a:pt x="0" y="11"/>
                    </a:cubicBezTo>
                    <a:cubicBezTo>
                      <a:pt x="3" y="11"/>
                      <a:pt x="5" y="11"/>
                      <a:pt x="5"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98">
                <a:extLst>
                  <a:ext uri="{FF2B5EF4-FFF2-40B4-BE49-F238E27FC236}">
                    <a16:creationId xmlns:a16="http://schemas.microsoft.com/office/drawing/2014/main" id="{EE344350-A6AE-4C12-82E2-FCA41E7EDA75}"/>
                  </a:ext>
                </a:extLst>
              </p:cNvPr>
              <p:cNvSpPr>
                <a:spLocks noEditPoints="1"/>
              </p:cNvSpPr>
              <p:nvPr/>
            </p:nvSpPr>
            <p:spPr bwMode="auto">
              <a:xfrm>
                <a:off x="4830629" y="3039593"/>
                <a:ext cx="272276" cy="225851"/>
              </a:xfrm>
              <a:custGeom>
                <a:avLst/>
                <a:gdLst>
                  <a:gd name="T0" fmla="*/ 104 w 118"/>
                  <a:gd name="T1" fmla="*/ 22 h 98"/>
                  <a:gd name="T2" fmla="*/ 99 w 118"/>
                  <a:gd name="T3" fmla="*/ 21 h 98"/>
                  <a:gd name="T4" fmla="*/ 94 w 118"/>
                  <a:gd name="T5" fmla="*/ 18 h 98"/>
                  <a:gd name="T6" fmla="*/ 86 w 118"/>
                  <a:gd name="T7" fmla="*/ 17 h 98"/>
                  <a:gd name="T8" fmla="*/ 82 w 118"/>
                  <a:gd name="T9" fmla="*/ 14 h 98"/>
                  <a:gd name="T10" fmla="*/ 79 w 118"/>
                  <a:gd name="T11" fmla="*/ 10 h 98"/>
                  <a:gd name="T12" fmla="*/ 76 w 118"/>
                  <a:gd name="T13" fmla="*/ 12 h 98"/>
                  <a:gd name="T14" fmla="*/ 73 w 118"/>
                  <a:gd name="T15" fmla="*/ 9 h 98"/>
                  <a:gd name="T16" fmla="*/ 68 w 118"/>
                  <a:gd name="T17" fmla="*/ 6 h 98"/>
                  <a:gd name="T18" fmla="*/ 64 w 118"/>
                  <a:gd name="T19" fmla="*/ 4 h 98"/>
                  <a:gd name="T20" fmla="*/ 62 w 118"/>
                  <a:gd name="T21" fmla="*/ 1 h 98"/>
                  <a:gd name="T22" fmla="*/ 60 w 118"/>
                  <a:gd name="T23" fmla="*/ 0 h 98"/>
                  <a:gd name="T24" fmla="*/ 59 w 118"/>
                  <a:gd name="T25" fmla="*/ 0 h 98"/>
                  <a:gd name="T26" fmla="*/ 54 w 118"/>
                  <a:gd name="T27" fmla="*/ 7 h 98"/>
                  <a:gd name="T28" fmla="*/ 45 w 118"/>
                  <a:gd name="T29" fmla="*/ 12 h 98"/>
                  <a:gd name="T30" fmla="*/ 40 w 118"/>
                  <a:gd name="T31" fmla="*/ 18 h 98"/>
                  <a:gd name="T32" fmla="*/ 30 w 118"/>
                  <a:gd name="T33" fmla="*/ 15 h 98"/>
                  <a:gd name="T34" fmla="*/ 25 w 118"/>
                  <a:gd name="T35" fmla="*/ 18 h 98"/>
                  <a:gd name="T36" fmla="*/ 27 w 118"/>
                  <a:gd name="T37" fmla="*/ 26 h 98"/>
                  <a:gd name="T38" fmla="*/ 20 w 118"/>
                  <a:gd name="T39" fmla="*/ 26 h 98"/>
                  <a:gd name="T40" fmla="*/ 15 w 118"/>
                  <a:gd name="T41" fmla="*/ 24 h 98"/>
                  <a:gd name="T42" fmla="*/ 7 w 118"/>
                  <a:gd name="T43" fmla="*/ 24 h 98"/>
                  <a:gd name="T44" fmla="*/ 2 w 118"/>
                  <a:gd name="T45" fmla="*/ 28 h 98"/>
                  <a:gd name="T46" fmla="*/ 3 w 118"/>
                  <a:gd name="T47" fmla="*/ 33 h 98"/>
                  <a:gd name="T48" fmla="*/ 13 w 118"/>
                  <a:gd name="T49" fmla="*/ 37 h 98"/>
                  <a:gd name="T50" fmla="*/ 21 w 118"/>
                  <a:gd name="T51" fmla="*/ 39 h 98"/>
                  <a:gd name="T52" fmla="*/ 23 w 118"/>
                  <a:gd name="T53" fmla="*/ 42 h 98"/>
                  <a:gd name="T54" fmla="*/ 29 w 118"/>
                  <a:gd name="T55" fmla="*/ 49 h 98"/>
                  <a:gd name="T56" fmla="*/ 32 w 118"/>
                  <a:gd name="T57" fmla="*/ 55 h 98"/>
                  <a:gd name="T58" fmla="*/ 30 w 118"/>
                  <a:gd name="T59" fmla="*/ 65 h 98"/>
                  <a:gd name="T60" fmla="*/ 27 w 118"/>
                  <a:gd name="T61" fmla="*/ 79 h 98"/>
                  <a:gd name="T62" fmla="*/ 26 w 118"/>
                  <a:gd name="T63" fmla="*/ 80 h 98"/>
                  <a:gd name="T64" fmla="*/ 31 w 118"/>
                  <a:gd name="T65" fmla="*/ 82 h 98"/>
                  <a:gd name="T66" fmla="*/ 38 w 118"/>
                  <a:gd name="T67" fmla="*/ 86 h 98"/>
                  <a:gd name="T68" fmla="*/ 45 w 118"/>
                  <a:gd name="T69" fmla="*/ 85 h 98"/>
                  <a:gd name="T70" fmla="*/ 49 w 118"/>
                  <a:gd name="T71" fmla="*/ 86 h 98"/>
                  <a:gd name="T72" fmla="*/ 58 w 118"/>
                  <a:gd name="T73" fmla="*/ 88 h 98"/>
                  <a:gd name="T74" fmla="*/ 66 w 118"/>
                  <a:gd name="T75" fmla="*/ 88 h 98"/>
                  <a:gd name="T76" fmla="*/ 66 w 118"/>
                  <a:gd name="T77" fmla="*/ 86 h 98"/>
                  <a:gd name="T78" fmla="*/ 73 w 118"/>
                  <a:gd name="T79" fmla="*/ 78 h 98"/>
                  <a:gd name="T80" fmla="*/ 87 w 118"/>
                  <a:gd name="T81" fmla="*/ 82 h 98"/>
                  <a:gd name="T82" fmla="*/ 97 w 118"/>
                  <a:gd name="T83" fmla="*/ 79 h 98"/>
                  <a:gd name="T84" fmla="*/ 102 w 118"/>
                  <a:gd name="T85" fmla="*/ 75 h 98"/>
                  <a:gd name="T86" fmla="*/ 103 w 118"/>
                  <a:gd name="T87" fmla="*/ 73 h 98"/>
                  <a:gd name="T88" fmla="*/ 99 w 118"/>
                  <a:gd name="T89" fmla="*/ 71 h 98"/>
                  <a:gd name="T90" fmla="*/ 97 w 118"/>
                  <a:gd name="T91" fmla="*/ 67 h 98"/>
                  <a:gd name="T92" fmla="*/ 95 w 118"/>
                  <a:gd name="T93" fmla="*/ 63 h 98"/>
                  <a:gd name="T94" fmla="*/ 96 w 118"/>
                  <a:gd name="T95" fmla="*/ 61 h 98"/>
                  <a:gd name="T96" fmla="*/ 98 w 118"/>
                  <a:gd name="T97" fmla="*/ 58 h 98"/>
                  <a:gd name="T98" fmla="*/ 97 w 118"/>
                  <a:gd name="T99" fmla="*/ 54 h 98"/>
                  <a:gd name="T100" fmla="*/ 96 w 118"/>
                  <a:gd name="T101" fmla="*/ 50 h 98"/>
                  <a:gd name="T102" fmla="*/ 92 w 118"/>
                  <a:gd name="T103" fmla="*/ 50 h 98"/>
                  <a:gd name="T104" fmla="*/ 91 w 118"/>
                  <a:gd name="T105" fmla="*/ 47 h 98"/>
                  <a:gd name="T106" fmla="*/ 96 w 118"/>
                  <a:gd name="T107" fmla="*/ 41 h 98"/>
                  <a:gd name="T108" fmla="*/ 100 w 118"/>
                  <a:gd name="T109" fmla="*/ 37 h 98"/>
                  <a:gd name="T110" fmla="*/ 102 w 118"/>
                  <a:gd name="T111" fmla="*/ 31 h 98"/>
                  <a:gd name="T112" fmla="*/ 105 w 118"/>
                  <a:gd name="T113" fmla="*/ 25 h 98"/>
                  <a:gd name="T114" fmla="*/ 104 w 118"/>
                  <a:gd name="T115" fmla="*/ 22 h 98"/>
                  <a:gd name="T116" fmla="*/ 116 w 118"/>
                  <a:gd name="T117" fmla="*/ 83 h 98"/>
                  <a:gd name="T118" fmla="*/ 111 w 118"/>
                  <a:gd name="T119" fmla="*/ 87 h 98"/>
                  <a:gd name="T120" fmla="*/ 115 w 118"/>
                  <a:gd name="T121" fmla="*/ 98 h 98"/>
                  <a:gd name="T122" fmla="*/ 116 w 118"/>
                  <a:gd name="T123"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98">
                    <a:moveTo>
                      <a:pt x="104" y="22"/>
                    </a:moveTo>
                    <a:cubicBezTo>
                      <a:pt x="103" y="22"/>
                      <a:pt x="102" y="21"/>
                      <a:pt x="99" y="21"/>
                    </a:cubicBezTo>
                    <a:cubicBezTo>
                      <a:pt x="97" y="21"/>
                      <a:pt x="95" y="20"/>
                      <a:pt x="94" y="18"/>
                    </a:cubicBezTo>
                    <a:cubicBezTo>
                      <a:pt x="93" y="17"/>
                      <a:pt x="88" y="16"/>
                      <a:pt x="86" y="17"/>
                    </a:cubicBezTo>
                    <a:cubicBezTo>
                      <a:pt x="84" y="17"/>
                      <a:pt x="83" y="14"/>
                      <a:pt x="82" y="14"/>
                    </a:cubicBezTo>
                    <a:cubicBezTo>
                      <a:pt x="80" y="14"/>
                      <a:pt x="79" y="12"/>
                      <a:pt x="79" y="10"/>
                    </a:cubicBezTo>
                    <a:cubicBezTo>
                      <a:pt x="79" y="9"/>
                      <a:pt x="77" y="11"/>
                      <a:pt x="76" y="12"/>
                    </a:cubicBezTo>
                    <a:cubicBezTo>
                      <a:pt x="74" y="13"/>
                      <a:pt x="74" y="10"/>
                      <a:pt x="73" y="9"/>
                    </a:cubicBezTo>
                    <a:cubicBezTo>
                      <a:pt x="73" y="8"/>
                      <a:pt x="70" y="7"/>
                      <a:pt x="68" y="6"/>
                    </a:cubicBezTo>
                    <a:cubicBezTo>
                      <a:pt x="67" y="5"/>
                      <a:pt x="65" y="3"/>
                      <a:pt x="64" y="4"/>
                    </a:cubicBezTo>
                    <a:cubicBezTo>
                      <a:pt x="64" y="5"/>
                      <a:pt x="62" y="2"/>
                      <a:pt x="62" y="1"/>
                    </a:cubicBezTo>
                    <a:cubicBezTo>
                      <a:pt x="61" y="0"/>
                      <a:pt x="61" y="0"/>
                      <a:pt x="60" y="0"/>
                    </a:cubicBezTo>
                    <a:cubicBezTo>
                      <a:pt x="60" y="0"/>
                      <a:pt x="59" y="0"/>
                      <a:pt x="59" y="0"/>
                    </a:cubicBezTo>
                    <a:cubicBezTo>
                      <a:pt x="56" y="0"/>
                      <a:pt x="53" y="2"/>
                      <a:pt x="54" y="7"/>
                    </a:cubicBezTo>
                    <a:cubicBezTo>
                      <a:pt x="54" y="12"/>
                      <a:pt x="50" y="12"/>
                      <a:pt x="45" y="12"/>
                    </a:cubicBezTo>
                    <a:cubicBezTo>
                      <a:pt x="41" y="13"/>
                      <a:pt x="42" y="17"/>
                      <a:pt x="40" y="18"/>
                    </a:cubicBezTo>
                    <a:cubicBezTo>
                      <a:pt x="38" y="20"/>
                      <a:pt x="31" y="17"/>
                      <a:pt x="30" y="15"/>
                    </a:cubicBezTo>
                    <a:cubicBezTo>
                      <a:pt x="29" y="12"/>
                      <a:pt x="23" y="15"/>
                      <a:pt x="25" y="18"/>
                    </a:cubicBezTo>
                    <a:cubicBezTo>
                      <a:pt x="28" y="21"/>
                      <a:pt x="28" y="25"/>
                      <a:pt x="27" y="26"/>
                    </a:cubicBezTo>
                    <a:cubicBezTo>
                      <a:pt x="25" y="28"/>
                      <a:pt x="22" y="24"/>
                      <a:pt x="20" y="26"/>
                    </a:cubicBezTo>
                    <a:cubicBezTo>
                      <a:pt x="17" y="28"/>
                      <a:pt x="17" y="25"/>
                      <a:pt x="15" y="24"/>
                    </a:cubicBezTo>
                    <a:cubicBezTo>
                      <a:pt x="12" y="23"/>
                      <a:pt x="11" y="25"/>
                      <a:pt x="7" y="24"/>
                    </a:cubicBezTo>
                    <a:cubicBezTo>
                      <a:pt x="3" y="24"/>
                      <a:pt x="0" y="26"/>
                      <a:pt x="2" y="28"/>
                    </a:cubicBezTo>
                    <a:cubicBezTo>
                      <a:pt x="3" y="30"/>
                      <a:pt x="2" y="32"/>
                      <a:pt x="3" y="33"/>
                    </a:cubicBezTo>
                    <a:cubicBezTo>
                      <a:pt x="4" y="35"/>
                      <a:pt x="9" y="35"/>
                      <a:pt x="13" y="37"/>
                    </a:cubicBezTo>
                    <a:cubicBezTo>
                      <a:pt x="18" y="39"/>
                      <a:pt x="18" y="37"/>
                      <a:pt x="21" y="39"/>
                    </a:cubicBezTo>
                    <a:cubicBezTo>
                      <a:pt x="23" y="40"/>
                      <a:pt x="23" y="39"/>
                      <a:pt x="23" y="42"/>
                    </a:cubicBezTo>
                    <a:cubicBezTo>
                      <a:pt x="23" y="45"/>
                      <a:pt x="25" y="48"/>
                      <a:pt x="29" y="49"/>
                    </a:cubicBezTo>
                    <a:cubicBezTo>
                      <a:pt x="33" y="50"/>
                      <a:pt x="30" y="53"/>
                      <a:pt x="32" y="55"/>
                    </a:cubicBezTo>
                    <a:cubicBezTo>
                      <a:pt x="33" y="58"/>
                      <a:pt x="30" y="62"/>
                      <a:pt x="30" y="65"/>
                    </a:cubicBezTo>
                    <a:cubicBezTo>
                      <a:pt x="31" y="68"/>
                      <a:pt x="28" y="79"/>
                      <a:pt x="27" y="79"/>
                    </a:cubicBezTo>
                    <a:cubicBezTo>
                      <a:pt x="26" y="80"/>
                      <a:pt x="26" y="80"/>
                      <a:pt x="26" y="80"/>
                    </a:cubicBezTo>
                    <a:cubicBezTo>
                      <a:pt x="28" y="80"/>
                      <a:pt x="30" y="81"/>
                      <a:pt x="31" y="82"/>
                    </a:cubicBezTo>
                    <a:cubicBezTo>
                      <a:pt x="32" y="83"/>
                      <a:pt x="36" y="84"/>
                      <a:pt x="38" y="86"/>
                    </a:cubicBezTo>
                    <a:cubicBezTo>
                      <a:pt x="41" y="87"/>
                      <a:pt x="45" y="87"/>
                      <a:pt x="45" y="85"/>
                    </a:cubicBezTo>
                    <a:cubicBezTo>
                      <a:pt x="45" y="83"/>
                      <a:pt x="47" y="84"/>
                      <a:pt x="49" y="86"/>
                    </a:cubicBezTo>
                    <a:cubicBezTo>
                      <a:pt x="50" y="87"/>
                      <a:pt x="56" y="88"/>
                      <a:pt x="58" y="88"/>
                    </a:cubicBezTo>
                    <a:cubicBezTo>
                      <a:pt x="60" y="89"/>
                      <a:pt x="64" y="88"/>
                      <a:pt x="66" y="88"/>
                    </a:cubicBezTo>
                    <a:cubicBezTo>
                      <a:pt x="66" y="88"/>
                      <a:pt x="66" y="87"/>
                      <a:pt x="66" y="86"/>
                    </a:cubicBezTo>
                    <a:cubicBezTo>
                      <a:pt x="64" y="82"/>
                      <a:pt x="69" y="79"/>
                      <a:pt x="73" y="78"/>
                    </a:cubicBezTo>
                    <a:cubicBezTo>
                      <a:pt x="77" y="78"/>
                      <a:pt x="85" y="80"/>
                      <a:pt x="87" y="82"/>
                    </a:cubicBezTo>
                    <a:cubicBezTo>
                      <a:pt x="90" y="83"/>
                      <a:pt x="93" y="83"/>
                      <a:pt x="97" y="79"/>
                    </a:cubicBezTo>
                    <a:cubicBezTo>
                      <a:pt x="99" y="76"/>
                      <a:pt x="100" y="76"/>
                      <a:pt x="102" y="75"/>
                    </a:cubicBezTo>
                    <a:cubicBezTo>
                      <a:pt x="102" y="74"/>
                      <a:pt x="102" y="73"/>
                      <a:pt x="103" y="73"/>
                    </a:cubicBezTo>
                    <a:cubicBezTo>
                      <a:pt x="103" y="71"/>
                      <a:pt x="101" y="71"/>
                      <a:pt x="99" y="71"/>
                    </a:cubicBezTo>
                    <a:cubicBezTo>
                      <a:pt x="97" y="71"/>
                      <a:pt x="96" y="69"/>
                      <a:pt x="97" y="67"/>
                    </a:cubicBezTo>
                    <a:cubicBezTo>
                      <a:pt x="98" y="65"/>
                      <a:pt x="96" y="65"/>
                      <a:pt x="95" y="63"/>
                    </a:cubicBezTo>
                    <a:cubicBezTo>
                      <a:pt x="93" y="61"/>
                      <a:pt x="95" y="62"/>
                      <a:pt x="96" y="61"/>
                    </a:cubicBezTo>
                    <a:cubicBezTo>
                      <a:pt x="97" y="61"/>
                      <a:pt x="99" y="59"/>
                      <a:pt x="98" y="58"/>
                    </a:cubicBezTo>
                    <a:cubicBezTo>
                      <a:pt x="97" y="58"/>
                      <a:pt x="96" y="56"/>
                      <a:pt x="97" y="54"/>
                    </a:cubicBezTo>
                    <a:cubicBezTo>
                      <a:pt x="98" y="52"/>
                      <a:pt x="96" y="52"/>
                      <a:pt x="96" y="50"/>
                    </a:cubicBezTo>
                    <a:cubicBezTo>
                      <a:pt x="96" y="49"/>
                      <a:pt x="94" y="48"/>
                      <a:pt x="92" y="50"/>
                    </a:cubicBezTo>
                    <a:cubicBezTo>
                      <a:pt x="90" y="52"/>
                      <a:pt x="90" y="50"/>
                      <a:pt x="91" y="47"/>
                    </a:cubicBezTo>
                    <a:cubicBezTo>
                      <a:pt x="92" y="44"/>
                      <a:pt x="96" y="43"/>
                      <a:pt x="96" y="41"/>
                    </a:cubicBezTo>
                    <a:cubicBezTo>
                      <a:pt x="96" y="39"/>
                      <a:pt x="99" y="37"/>
                      <a:pt x="100" y="37"/>
                    </a:cubicBezTo>
                    <a:cubicBezTo>
                      <a:pt x="102" y="37"/>
                      <a:pt x="101" y="34"/>
                      <a:pt x="102" y="31"/>
                    </a:cubicBezTo>
                    <a:cubicBezTo>
                      <a:pt x="103" y="29"/>
                      <a:pt x="103" y="27"/>
                      <a:pt x="105" y="25"/>
                    </a:cubicBezTo>
                    <a:cubicBezTo>
                      <a:pt x="108" y="23"/>
                      <a:pt x="105" y="22"/>
                      <a:pt x="104" y="22"/>
                    </a:cubicBezTo>
                    <a:close/>
                    <a:moveTo>
                      <a:pt x="116" y="83"/>
                    </a:moveTo>
                    <a:cubicBezTo>
                      <a:pt x="115" y="82"/>
                      <a:pt x="115" y="85"/>
                      <a:pt x="111" y="87"/>
                    </a:cubicBezTo>
                    <a:cubicBezTo>
                      <a:pt x="108" y="89"/>
                      <a:pt x="111" y="98"/>
                      <a:pt x="115" y="98"/>
                    </a:cubicBezTo>
                    <a:cubicBezTo>
                      <a:pt x="118" y="97"/>
                      <a:pt x="118" y="83"/>
                      <a:pt x="116" y="8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99">
                <a:extLst>
                  <a:ext uri="{FF2B5EF4-FFF2-40B4-BE49-F238E27FC236}">
                    <a16:creationId xmlns:a16="http://schemas.microsoft.com/office/drawing/2014/main" id="{B86E59F7-7640-43A1-9E5A-53EE5F5C9293}"/>
                  </a:ext>
                </a:extLst>
              </p:cNvPr>
              <p:cNvSpPr>
                <a:spLocks/>
              </p:cNvSpPr>
              <p:nvPr/>
            </p:nvSpPr>
            <p:spPr bwMode="auto">
              <a:xfrm>
                <a:off x="3239636" y="3816268"/>
                <a:ext cx="42661" cy="26349"/>
              </a:xfrm>
              <a:custGeom>
                <a:avLst/>
                <a:gdLst>
                  <a:gd name="T0" fmla="*/ 18 w 18"/>
                  <a:gd name="T1" fmla="*/ 4 h 11"/>
                  <a:gd name="T2" fmla="*/ 9 w 18"/>
                  <a:gd name="T3" fmla="*/ 2 h 11"/>
                  <a:gd name="T4" fmla="*/ 6 w 18"/>
                  <a:gd name="T5" fmla="*/ 0 h 11"/>
                  <a:gd name="T6" fmla="*/ 5 w 18"/>
                  <a:gd name="T7" fmla="*/ 0 h 11"/>
                  <a:gd name="T8" fmla="*/ 0 w 18"/>
                  <a:gd name="T9" fmla="*/ 5 h 11"/>
                  <a:gd name="T10" fmla="*/ 15 w 18"/>
                  <a:gd name="T11" fmla="*/ 11 h 11"/>
                  <a:gd name="T12" fmla="*/ 18 w 18"/>
                  <a:gd name="T13" fmla="*/ 9 h 11"/>
                  <a:gd name="T14" fmla="*/ 18 w 18"/>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8" y="4"/>
                    </a:moveTo>
                    <a:cubicBezTo>
                      <a:pt x="16" y="2"/>
                      <a:pt x="13" y="5"/>
                      <a:pt x="9" y="2"/>
                    </a:cubicBezTo>
                    <a:cubicBezTo>
                      <a:pt x="8" y="1"/>
                      <a:pt x="7" y="1"/>
                      <a:pt x="6" y="0"/>
                    </a:cubicBezTo>
                    <a:cubicBezTo>
                      <a:pt x="5" y="0"/>
                      <a:pt x="5" y="0"/>
                      <a:pt x="5" y="0"/>
                    </a:cubicBezTo>
                    <a:cubicBezTo>
                      <a:pt x="4" y="1"/>
                      <a:pt x="2" y="3"/>
                      <a:pt x="0" y="5"/>
                    </a:cubicBezTo>
                    <a:cubicBezTo>
                      <a:pt x="2" y="7"/>
                      <a:pt x="12" y="11"/>
                      <a:pt x="15" y="11"/>
                    </a:cubicBezTo>
                    <a:cubicBezTo>
                      <a:pt x="16" y="11"/>
                      <a:pt x="17" y="10"/>
                      <a:pt x="18" y="9"/>
                    </a:cubicBezTo>
                    <a:cubicBezTo>
                      <a:pt x="18" y="7"/>
                      <a:pt x="18" y="5"/>
                      <a:pt x="18"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100">
                <a:extLst>
                  <a:ext uri="{FF2B5EF4-FFF2-40B4-BE49-F238E27FC236}">
                    <a16:creationId xmlns:a16="http://schemas.microsoft.com/office/drawing/2014/main" id="{215652BC-2210-4F30-B8EB-7EBA1F66C14E}"/>
                  </a:ext>
                </a:extLst>
              </p:cNvPr>
              <p:cNvSpPr>
                <a:spLocks/>
              </p:cNvSpPr>
              <p:nvPr/>
            </p:nvSpPr>
            <p:spPr bwMode="auto">
              <a:xfrm>
                <a:off x="3253438" y="3782390"/>
                <a:ext cx="112925" cy="61482"/>
              </a:xfrm>
              <a:custGeom>
                <a:avLst/>
                <a:gdLst>
                  <a:gd name="T0" fmla="*/ 20 w 49"/>
                  <a:gd name="T1" fmla="*/ 25 h 27"/>
                  <a:gd name="T2" fmla="*/ 23 w 49"/>
                  <a:gd name="T3" fmla="*/ 20 h 27"/>
                  <a:gd name="T4" fmla="*/ 32 w 49"/>
                  <a:gd name="T5" fmla="*/ 16 h 27"/>
                  <a:gd name="T6" fmla="*/ 39 w 49"/>
                  <a:gd name="T7" fmla="*/ 14 h 27"/>
                  <a:gd name="T8" fmla="*/ 49 w 49"/>
                  <a:gd name="T9" fmla="*/ 10 h 27"/>
                  <a:gd name="T10" fmla="*/ 40 w 49"/>
                  <a:gd name="T11" fmla="*/ 4 h 27"/>
                  <a:gd name="T12" fmla="*/ 23 w 49"/>
                  <a:gd name="T13" fmla="*/ 4 h 27"/>
                  <a:gd name="T14" fmla="*/ 8 w 49"/>
                  <a:gd name="T15" fmla="*/ 4 h 27"/>
                  <a:gd name="T16" fmla="*/ 8 w 49"/>
                  <a:gd name="T17" fmla="*/ 5 h 27"/>
                  <a:gd name="T18" fmla="*/ 3 w 49"/>
                  <a:gd name="T19" fmla="*/ 9 h 27"/>
                  <a:gd name="T20" fmla="*/ 0 w 49"/>
                  <a:gd name="T21" fmla="*/ 15 h 27"/>
                  <a:gd name="T22" fmla="*/ 3 w 49"/>
                  <a:gd name="T23" fmla="*/ 17 h 27"/>
                  <a:gd name="T24" fmla="*/ 12 w 49"/>
                  <a:gd name="T25" fmla="*/ 19 h 27"/>
                  <a:gd name="T26" fmla="*/ 12 w 49"/>
                  <a:gd name="T27" fmla="*/ 24 h 27"/>
                  <a:gd name="T28" fmla="*/ 14 w 49"/>
                  <a:gd name="T29" fmla="*/ 24 h 27"/>
                  <a:gd name="T30" fmla="*/ 15 w 49"/>
                  <a:gd name="T31" fmla="*/ 27 h 27"/>
                  <a:gd name="T32" fmla="*/ 18 w 49"/>
                  <a:gd name="T33" fmla="*/ 27 h 27"/>
                  <a:gd name="T34" fmla="*/ 20 w 49"/>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27">
                    <a:moveTo>
                      <a:pt x="20" y="25"/>
                    </a:moveTo>
                    <a:cubicBezTo>
                      <a:pt x="21" y="24"/>
                      <a:pt x="18" y="20"/>
                      <a:pt x="23" y="20"/>
                    </a:cubicBezTo>
                    <a:cubicBezTo>
                      <a:pt x="27" y="19"/>
                      <a:pt x="31" y="19"/>
                      <a:pt x="32" y="16"/>
                    </a:cubicBezTo>
                    <a:cubicBezTo>
                      <a:pt x="32" y="13"/>
                      <a:pt x="38" y="14"/>
                      <a:pt x="39" y="14"/>
                    </a:cubicBezTo>
                    <a:cubicBezTo>
                      <a:pt x="41" y="14"/>
                      <a:pt x="45" y="10"/>
                      <a:pt x="49" y="10"/>
                    </a:cubicBezTo>
                    <a:cubicBezTo>
                      <a:pt x="49" y="6"/>
                      <a:pt x="43" y="8"/>
                      <a:pt x="40" y="4"/>
                    </a:cubicBezTo>
                    <a:cubicBezTo>
                      <a:pt x="36" y="0"/>
                      <a:pt x="27" y="2"/>
                      <a:pt x="23" y="4"/>
                    </a:cubicBezTo>
                    <a:cubicBezTo>
                      <a:pt x="18" y="5"/>
                      <a:pt x="13" y="2"/>
                      <a:pt x="8" y="4"/>
                    </a:cubicBezTo>
                    <a:cubicBezTo>
                      <a:pt x="8" y="5"/>
                      <a:pt x="8" y="5"/>
                      <a:pt x="8" y="5"/>
                    </a:cubicBezTo>
                    <a:cubicBezTo>
                      <a:pt x="6" y="6"/>
                      <a:pt x="5" y="8"/>
                      <a:pt x="3" y="9"/>
                    </a:cubicBezTo>
                    <a:cubicBezTo>
                      <a:pt x="0" y="12"/>
                      <a:pt x="1" y="14"/>
                      <a:pt x="0" y="15"/>
                    </a:cubicBezTo>
                    <a:cubicBezTo>
                      <a:pt x="1" y="16"/>
                      <a:pt x="2" y="16"/>
                      <a:pt x="3" y="17"/>
                    </a:cubicBezTo>
                    <a:cubicBezTo>
                      <a:pt x="7" y="20"/>
                      <a:pt x="10" y="17"/>
                      <a:pt x="12" y="19"/>
                    </a:cubicBezTo>
                    <a:cubicBezTo>
                      <a:pt x="12" y="20"/>
                      <a:pt x="12" y="22"/>
                      <a:pt x="12" y="24"/>
                    </a:cubicBezTo>
                    <a:cubicBezTo>
                      <a:pt x="12" y="24"/>
                      <a:pt x="13" y="23"/>
                      <a:pt x="14" y="24"/>
                    </a:cubicBezTo>
                    <a:cubicBezTo>
                      <a:pt x="15" y="25"/>
                      <a:pt x="15" y="26"/>
                      <a:pt x="15" y="27"/>
                    </a:cubicBezTo>
                    <a:cubicBezTo>
                      <a:pt x="18" y="27"/>
                      <a:pt x="18" y="27"/>
                      <a:pt x="18" y="27"/>
                    </a:cubicBezTo>
                    <a:cubicBezTo>
                      <a:pt x="18" y="27"/>
                      <a:pt x="20" y="25"/>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01">
                <a:extLst>
                  <a:ext uri="{FF2B5EF4-FFF2-40B4-BE49-F238E27FC236}">
                    <a16:creationId xmlns:a16="http://schemas.microsoft.com/office/drawing/2014/main" id="{6A890E7D-5E2C-48FA-B025-52C9B52225A3}"/>
                  </a:ext>
                </a:extLst>
              </p:cNvPr>
              <p:cNvSpPr>
                <a:spLocks/>
              </p:cNvSpPr>
              <p:nvPr/>
            </p:nvSpPr>
            <p:spPr bwMode="auto">
              <a:xfrm>
                <a:off x="2737746" y="3454907"/>
                <a:ext cx="564627" cy="352578"/>
              </a:xfrm>
              <a:custGeom>
                <a:avLst/>
                <a:gdLst>
                  <a:gd name="T0" fmla="*/ 214 w 245"/>
                  <a:gd name="T1" fmla="*/ 143 h 153"/>
                  <a:gd name="T2" fmla="*/ 211 w 245"/>
                  <a:gd name="T3" fmla="*/ 129 h 153"/>
                  <a:gd name="T4" fmla="*/ 231 w 245"/>
                  <a:gd name="T5" fmla="*/ 124 h 153"/>
                  <a:gd name="T6" fmla="*/ 238 w 245"/>
                  <a:gd name="T7" fmla="*/ 115 h 153"/>
                  <a:gd name="T8" fmla="*/ 244 w 245"/>
                  <a:gd name="T9" fmla="*/ 100 h 153"/>
                  <a:gd name="T10" fmla="*/ 225 w 245"/>
                  <a:gd name="T11" fmla="*/ 98 h 153"/>
                  <a:gd name="T12" fmla="*/ 212 w 245"/>
                  <a:gd name="T13" fmla="*/ 115 h 153"/>
                  <a:gd name="T14" fmla="*/ 200 w 245"/>
                  <a:gd name="T15" fmla="*/ 121 h 153"/>
                  <a:gd name="T16" fmla="*/ 172 w 245"/>
                  <a:gd name="T17" fmla="*/ 121 h 153"/>
                  <a:gd name="T18" fmla="*/ 159 w 245"/>
                  <a:gd name="T19" fmla="*/ 102 h 153"/>
                  <a:gd name="T20" fmla="*/ 159 w 245"/>
                  <a:gd name="T21" fmla="*/ 64 h 153"/>
                  <a:gd name="T22" fmla="*/ 156 w 245"/>
                  <a:gd name="T23" fmla="*/ 60 h 153"/>
                  <a:gd name="T24" fmla="*/ 143 w 245"/>
                  <a:gd name="T25" fmla="*/ 51 h 153"/>
                  <a:gd name="T26" fmla="*/ 133 w 245"/>
                  <a:gd name="T27" fmla="*/ 34 h 153"/>
                  <a:gd name="T28" fmla="*/ 113 w 245"/>
                  <a:gd name="T29" fmla="*/ 33 h 153"/>
                  <a:gd name="T30" fmla="*/ 100 w 245"/>
                  <a:gd name="T31" fmla="*/ 23 h 153"/>
                  <a:gd name="T32" fmla="*/ 86 w 245"/>
                  <a:gd name="T33" fmla="*/ 9 h 153"/>
                  <a:gd name="T34" fmla="*/ 71 w 245"/>
                  <a:gd name="T35" fmla="*/ 12 h 153"/>
                  <a:gd name="T36" fmla="*/ 27 w 245"/>
                  <a:gd name="T37" fmla="*/ 5 h 153"/>
                  <a:gd name="T38" fmla="*/ 0 w 245"/>
                  <a:gd name="T39" fmla="*/ 3 h 153"/>
                  <a:gd name="T40" fmla="*/ 11 w 245"/>
                  <a:gd name="T41" fmla="*/ 25 h 153"/>
                  <a:gd name="T42" fmla="*/ 25 w 245"/>
                  <a:gd name="T43" fmla="*/ 44 h 153"/>
                  <a:gd name="T44" fmla="*/ 28 w 245"/>
                  <a:gd name="T45" fmla="*/ 52 h 153"/>
                  <a:gd name="T46" fmla="*/ 39 w 245"/>
                  <a:gd name="T47" fmla="*/ 67 h 153"/>
                  <a:gd name="T48" fmla="*/ 57 w 245"/>
                  <a:gd name="T49" fmla="*/ 86 h 153"/>
                  <a:gd name="T50" fmla="*/ 59 w 245"/>
                  <a:gd name="T51" fmla="*/ 77 h 153"/>
                  <a:gd name="T52" fmla="*/ 51 w 245"/>
                  <a:gd name="T53" fmla="*/ 67 h 153"/>
                  <a:gd name="T54" fmla="*/ 37 w 245"/>
                  <a:gd name="T55" fmla="*/ 43 h 153"/>
                  <a:gd name="T56" fmla="*/ 31 w 245"/>
                  <a:gd name="T57" fmla="*/ 30 h 153"/>
                  <a:gd name="T58" fmla="*/ 20 w 245"/>
                  <a:gd name="T59" fmla="*/ 21 h 153"/>
                  <a:gd name="T60" fmla="*/ 21 w 245"/>
                  <a:gd name="T61" fmla="*/ 8 h 153"/>
                  <a:gd name="T62" fmla="*/ 28 w 245"/>
                  <a:gd name="T63" fmla="*/ 12 h 153"/>
                  <a:gd name="T64" fmla="*/ 34 w 245"/>
                  <a:gd name="T65" fmla="*/ 23 h 153"/>
                  <a:gd name="T66" fmla="*/ 40 w 245"/>
                  <a:gd name="T67" fmla="*/ 34 h 153"/>
                  <a:gd name="T68" fmla="*/ 52 w 245"/>
                  <a:gd name="T69" fmla="*/ 43 h 153"/>
                  <a:gd name="T70" fmla="*/ 62 w 245"/>
                  <a:gd name="T71" fmla="*/ 53 h 153"/>
                  <a:gd name="T72" fmla="*/ 68 w 245"/>
                  <a:gd name="T73" fmla="*/ 64 h 153"/>
                  <a:gd name="T74" fmla="*/ 92 w 245"/>
                  <a:gd name="T75" fmla="*/ 89 h 153"/>
                  <a:gd name="T76" fmla="*/ 95 w 245"/>
                  <a:gd name="T77" fmla="*/ 104 h 153"/>
                  <a:gd name="T78" fmla="*/ 99 w 245"/>
                  <a:gd name="T79" fmla="*/ 117 h 153"/>
                  <a:gd name="T80" fmla="*/ 124 w 245"/>
                  <a:gd name="T81" fmla="*/ 129 h 153"/>
                  <a:gd name="T82" fmla="*/ 158 w 245"/>
                  <a:gd name="T83" fmla="*/ 145 h 153"/>
                  <a:gd name="T84" fmla="*/ 189 w 245"/>
                  <a:gd name="T85" fmla="*/ 146 h 153"/>
                  <a:gd name="T86" fmla="*/ 204 w 245"/>
                  <a:gd name="T87"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153">
                    <a:moveTo>
                      <a:pt x="204" y="144"/>
                    </a:moveTo>
                    <a:cubicBezTo>
                      <a:pt x="205" y="144"/>
                      <a:pt x="214" y="145"/>
                      <a:pt x="214" y="143"/>
                    </a:cubicBezTo>
                    <a:cubicBezTo>
                      <a:pt x="215" y="140"/>
                      <a:pt x="208" y="135"/>
                      <a:pt x="209" y="135"/>
                    </a:cubicBezTo>
                    <a:cubicBezTo>
                      <a:pt x="209" y="134"/>
                      <a:pt x="210" y="129"/>
                      <a:pt x="211" y="129"/>
                    </a:cubicBezTo>
                    <a:cubicBezTo>
                      <a:pt x="213" y="129"/>
                      <a:pt x="225" y="129"/>
                      <a:pt x="226" y="129"/>
                    </a:cubicBezTo>
                    <a:cubicBezTo>
                      <a:pt x="227" y="129"/>
                      <a:pt x="229" y="124"/>
                      <a:pt x="231" y="124"/>
                    </a:cubicBezTo>
                    <a:cubicBezTo>
                      <a:pt x="232" y="124"/>
                      <a:pt x="233" y="125"/>
                      <a:pt x="235" y="126"/>
                    </a:cubicBezTo>
                    <a:cubicBezTo>
                      <a:pt x="237" y="124"/>
                      <a:pt x="238" y="119"/>
                      <a:pt x="238" y="115"/>
                    </a:cubicBezTo>
                    <a:cubicBezTo>
                      <a:pt x="239" y="110"/>
                      <a:pt x="237" y="109"/>
                      <a:pt x="240" y="106"/>
                    </a:cubicBezTo>
                    <a:cubicBezTo>
                      <a:pt x="242" y="104"/>
                      <a:pt x="245" y="103"/>
                      <a:pt x="244" y="100"/>
                    </a:cubicBezTo>
                    <a:cubicBezTo>
                      <a:pt x="243" y="96"/>
                      <a:pt x="240" y="100"/>
                      <a:pt x="237" y="98"/>
                    </a:cubicBezTo>
                    <a:cubicBezTo>
                      <a:pt x="234" y="96"/>
                      <a:pt x="232" y="97"/>
                      <a:pt x="225" y="98"/>
                    </a:cubicBezTo>
                    <a:cubicBezTo>
                      <a:pt x="217" y="99"/>
                      <a:pt x="214" y="102"/>
                      <a:pt x="214" y="108"/>
                    </a:cubicBezTo>
                    <a:cubicBezTo>
                      <a:pt x="215" y="113"/>
                      <a:pt x="212" y="110"/>
                      <a:pt x="212" y="115"/>
                    </a:cubicBezTo>
                    <a:cubicBezTo>
                      <a:pt x="212" y="119"/>
                      <a:pt x="206" y="120"/>
                      <a:pt x="207" y="122"/>
                    </a:cubicBezTo>
                    <a:cubicBezTo>
                      <a:pt x="207" y="125"/>
                      <a:pt x="202" y="122"/>
                      <a:pt x="200" y="121"/>
                    </a:cubicBezTo>
                    <a:cubicBezTo>
                      <a:pt x="199" y="120"/>
                      <a:pt x="184" y="125"/>
                      <a:pt x="182" y="125"/>
                    </a:cubicBezTo>
                    <a:cubicBezTo>
                      <a:pt x="179" y="126"/>
                      <a:pt x="176" y="121"/>
                      <a:pt x="172" y="121"/>
                    </a:cubicBezTo>
                    <a:cubicBezTo>
                      <a:pt x="169" y="121"/>
                      <a:pt x="168" y="117"/>
                      <a:pt x="168" y="113"/>
                    </a:cubicBezTo>
                    <a:cubicBezTo>
                      <a:pt x="168" y="109"/>
                      <a:pt x="162" y="106"/>
                      <a:pt x="159" y="102"/>
                    </a:cubicBezTo>
                    <a:cubicBezTo>
                      <a:pt x="157" y="99"/>
                      <a:pt x="156" y="92"/>
                      <a:pt x="156" y="87"/>
                    </a:cubicBezTo>
                    <a:cubicBezTo>
                      <a:pt x="156" y="82"/>
                      <a:pt x="156" y="74"/>
                      <a:pt x="159" y="64"/>
                    </a:cubicBezTo>
                    <a:cubicBezTo>
                      <a:pt x="159" y="63"/>
                      <a:pt x="160" y="62"/>
                      <a:pt x="160" y="61"/>
                    </a:cubicBezTo>
                    <a:cubicBezTo>
                      <a:pt x="158" y="60"/>
                      <a:pt x="157" y="60"/>
                      <a:pt x="156" y="60"/>
                    </a:cubicBezTo>
                    <a:cubicBezTo>
                      <a:pt x="153" y="60"/>
                      <a:pt x="146" y="56"/>
                      <a:pt x="145" y="56"/>
                    </a:cubicBezTo>
                    <a:cubicBezTo>
                      <a:pt x="144" y="56"/>
                      <a:pt x="144" y="52"/>
                      <a:pt x="143" y="51"/>
                    </a:cubicBezTo>
                    <a:cubicBezTo>
                      <a:pt x="142" y="49"/>
                      <a:pt x="142" y="46"/>
                      <a:pt x="141" y="45"/>
                    </a:cubicBezTo>
                    <a:cubicBezTo>
                      <a:pt x="139" y="43"/>
                      <a:pt x="135" y="39"/>
                      <a:pt x="133" y="34"/>
                    </a:cubicBezTo>
                    <a:cubicBezTo>
                      <a:pt x="132" y="28"/>
                      <a:pt x="122" y="26"/>
                      <a:pt x="119" y="26"/>
                    </a:cubicBezTo>
                    <a:cubicBezTo>
                      <a:pt x="116" y="25"/>
                      <a:pt x="114" y="33"/>
                      <a:pt x="113" y="33"/>
                    </a:cubicBezTo>
                    <a:cubicBezTo>
                      <a:pt x="112" y="33"/>
                      <a:pt x="105" y="29"/>
                      <a:pt x="103" y="28"/>
                    </a:cubicBezTo>
                    <a:cubicBezTo>
                      <a:pt x="101" y="27"/>
                      <a:pt x="100" y="25"/>
                      <a:pt x="100" y="23"/>
                    </a:cubicBezTo>
                    <a:cubicBezTo>
                      <a:pt x="100" y="21"/>
                      <a:pt x="96" y="17"/>
                      <a:pt x="95" y="17"/>
                    </a:cubicBezTo>
                    <a:cubicBezTo>
                      <a:pt x="94" y="16"/>
                      <a:pt x="86" y="9"/>
                      <a:pt x="86" y="9"/>
                    </a:cubicBezTo>
                    <a:cubicBezTo>
                      <a:pt x="74" y="9"/>
                      <a:pt x="74" y="9"/>
                      <a:pt x="74" y="9"/>
                    </a:cubicBezTo>
                    <a:cubicBezTo>
                      <a:pt x="71" y="12"/>
                      <a:pt x="71" y="12"/>
                      <a:pt x="71" y="12"/>
                    </a:cubicBezTo>
                    <a:cubicBezTo>
                      <a:pt x="48" y="12"/>
                      <a:pt x="48" y="12"/>
                      <a:pt x="48" y="12"/>
                    </a:cubicBezTo>
                    <a:cubicBezTo>
                      <a:pt x="48" y="12"/>
                      <a:pt x="31" y="6"/>
                      <a:pt x="27" y="5"/>
                    </a:cubicBezTo>
                    <a:cubicBezTo>
                      <a:pt x="24" y="4"/>
                      <a:pt x="18" y="0"/>
                      <a:pt x="18" y="0"/>
                    </a:cubicBezTo>
                    <a:cubicBezTo>
                      <a:pt x="0" y="3"/>
                      <a:pt x="0" y="3"/>
                      <a:pt x="0" y="3"/>
                    </a:cubicBezTo>
                    <a:cubicBezTo>
                      <a:pt x="1" y="5"/>
                      <a:pt x="2" y="7"/>
                      <a:pt x="4" y="9"/>
                    </a:cubicBezTo>
                    <a:cubicBezTo>
                      <a:pt x="8" y="14"/>
                      <a:pt x="11" y="22"/>
                      <a:pt x="11" y="25"/>
                    </a:cubicBezTo>
                    <a:cubicBezTo>
                      <a:pt x="11" y="28"/>
                      <a:pt x="16" y="30"/>
                      <a:pt x="21" y="33"/>
                    </a:cubicBezTo>
                    <a:cubicBezTo>
                      <a:pt x="25" y="36"/>
                      <a:pt x="25" y="42"/>
                      <a:pt x="25" y="44"/>
                    </a:cubicBezTo>
                    <a:cubicBezTo>
                      <a:pt x="24" y="45"/>
                      <a:pt x="19" y="43"/>
                      <a:pt x="18" y="44"/>
                    </a:cubicBezTo>
                    <a:cubicBezTo>
                      <a:pt x="18" y="46"/>
                      <a:pt x="26" y="52"/>
                      <a:pt x="28" y="52"/>
                    </a:cubicBezTo>
                    <a:cubicBezTo>
                      <a:pt x="31" y="51"/>
                      <a:pt x="33" y="53"/>
                      <a:pt x="37" y="57"/>
                    </a:cubicBezTo>
                    <a:cubicBezTo>
                      <a:pt x="42" y="61"/>
                      <a:pt x="41" y="66"/>
                      <a:pt x="39" y="67"/>
                    </a:cubicBezTo>
                    <a:cubicBezTo>
                      <a:pt x="38" y="69"/>
                      <a:pt x="43" y="72"/>
                      <a:pt x="49" y="75"/>
                    </a:cubicBezTo>
                    <a:cubicBezTo>
                      <a:pt x="54" y="79"/>
                      <a:pt x="57" y="84"/>
                      <a:pt x="57" y="86"/>
                    </a:cubicBezTo>
                    <a:cubicBezTo>
                      <a:pt x="58" y="88"/>
                      <a:pt x="60" y="86"/>
                      <a:pt x="61" y="83"/>
                    </a:cubicBezTo>
                    <a:cubicBezTo>
                      <a:pt x="62" y="80"/>
                      <a:pt x="59" y="80"/>
                      <a:pt x="59" y="77"/>
                    </a:cubicBezTo>
                    <a:cubicBezTo>
                      <a:pt x="59" y="74"/>
                      <a:pt x="55" y="74"/>
                      <a:pt x="53" y="74"/>
                    </a:cubicBezTo>
                    <a:cubicBezTo>
                      <a:pt x="51" y="74"/>
                      <a:pt x="53" y="69"/>
                      <a:pt x="51" y="67"/>
                    </a:cubicBezTo>
                    <a:cubicBezTo>
                      <a:pt x="49" y="65"/>
                      <a:pt x="47" y="59"/>
                      <a:pt x="46" y="55"/>
                    </a:cubicBezTo>
                    <a:cubicBezTo>
                      <a:pt x="44" y="51"/>
                      <a:pt x="39" y="48"/>
                      <a:pt x="37" y="43"/>
                    </a:cubicBezTo>
                    <a:cubicBezTo>
                      <a:pt x="34" y="39"/>
                      <a:pt x="32" y="36"/>
                      <a:pt x="30" y="34"/>
                    </a:cubicBezTo>
                    <a:cubicBezTo>
                      <a:pt x="29" y="33"/>
                      <a:pt x="32" y="32"/>
                      <a:pt x="31" y="30"/>
                    </a:cubicBezTo>
                    <a:cubicBezTo>
                      <a:pt x="30" y="29"/>
                      <a:pt x="27" y="29"/>
                      <a:pt x="25" y="28"/>
                    </a:cubicBezTo>
                    <a:cubicBezTo>
                      <a:pt x="22" y="26"/>
                      <a:pt x="20" y="24"/>
                      <a:pt x="20" y="21"/>
                    </a:cubicBezTo>
                    <a:cubicBezTo>
                      <a:pt x="20" y="18"/>
                      <a:pt x="19" y="12"/>
                      <a:pt x="18" y="9"/>
                    </a:cubicBezTo>
                    <a:cubicBezTo>
                      <a:pt x="17" y="7"/>
                      <a:pt x="20" y="7"/>
                      <a:pt x="21" y="8"/>
                    </a:cubicBezTo>
                    <a:cubicBezTo>
                      <a:pt x="21" y="10"/>
                      <a:pt x="22" y="11"/>
                      <a:pt x="23" y="10"/>
                    </a:cubicBezTo>
                    <a:cubicBezTo>
                      <a:pt x="25" y="9"/>
                      <a:pt x="27" y="10"/>
                      <a:pt x="28" y="12"/>
                    </a:cubicBezTo>
                    <a:cubicBezTo>
                      <a:pt x="29" y="14"/>
                      <a:pt x="32" y="12"/>
                      <a:pt x="33" y="13"/>
                    </a:cubicBezTo>
                    <a:cubicBezTo>
                      <a:pt x="34" y="14"/>
                      <a:pt x="30" y="15"/>
                      <a:pt x="34" y="23"/>
                    </a:cubicBezTo>
                    <a:cubicBezTo>
                      <a:pt x="39" y="31"/>
                      <a:pt x="36" y="26"/>
                      <a:pt x="36" y="32"/>
                    </a:cubicBezTo>
                    <a:cubicBezTo>
                      <a:pt x="36" y="38"/>
                      <a:pt x="39" y="35"/>
                      <a:pt x="40" y="34"/>
                    </a:cubicBezTo>
                    <a:cubicBezTo>
                      <a:pt x="41" y="33"/>
                      <a:pt x="43" y="36"/>
                      <a:pt x="45" y="39"/>
                    </a:cubicBezTo>
                    <a:cubicBezTo>
                      <a:pt x="48" y="42"/>
                      <a:pt x="52" y="42"/>
                      <a:pt x="52" y="43"/>
                    </a:cubicBezTo>
                    <a:cubicBezTo>
                      <a:pt x="52" y="45"/>
                      <a:pt x="53" y="48"/>
                      <a:pt x="56" y="49"/>
                    </a:cubicBezTo>
                    <a:cubicBezTo>
                      <a:pt x="59" y="49"/>
                      <a:pt x="60" y="53"/>
                      <a:pt x="62" y="53"/>
                    </a:cubicBezTo>
                    <a:cubicBezTo>
                      <a:pt x="64" y="53"/>
                      <a:pt x="64" y="56"/>
                      <a:pt x="63" y="58"/>
                    </a:cubicBezTo>
                    <a:cubicBezTo>
                      <a:pt x="62" y="60"/>
                      <a:pt x="63" y="62"/>
                      <a:pt x="68" y="64"/>
                    </a:cubicBezTo>
                    <a:cubicBezTo>
                      <a:pt x="73" y="66"/>
                      <a:pt x="70" y="66"/>
                      <a:pt x="74" y="70"/>
                    </a:cubicBezTo>
                    <a:cubicBezTo>
                      <a:pt x="78" y="74"/>
                      <a:pt x="89" y="86"/>
                      <a:pt x="92" y="89"/>
                    </a:cubicBezTo>
                    <a:cubicBezTo>
                      <a:pt x="94" y="93"/>
                      <a:pt x="95" y="96"/>
                      <a:pt x="96" y="98"/>
                    </a:cubicBezTo>
                    <a:cubicBezTo>
                      <a:pt x="97" y="101"/>
                      <a:pt x="94" y="102"/>
                      <a:pt x="95" y="104"/>
                    </a:cubicBezTo>
                    <a:cubicBezTo>
                      <a:pt x="97" y="106"/>
                      <a:pt x="93" y="105"/>
                      <a:pt x="93" y="107"/>
                    </a:cubicBezTo>
                    <a:cubicBezTo>
                      <a:pt x="93" y="108"/>
                      <a:pt x="95" y="117"/>
                      <a:pt x="99" y="117"/>
                    </a:cubicBezTo>
                    <a:cubicBezTo>
                      <a:pt x="103" y="117"/>
                      <a:pt x="108" y="122"/>
                      <a:pt x="111" y="125"/>
                    </a:cubicBezTo>
                    <a:cubicBezTo>
                      <a:pt x="114" y="127"/>
                      <a:pt x="119" y="127"/>
                      <a:pt x="124" y="129"/>
                    </a:cubicBezTo>
                    <a:cubicBezTo>
                      <a:pt x="128" y="130"/>
                      <a:pt x="133" y="135"/>
                      <a:pt x="140" y="137"/>
                    </a:cubicBezTo>
                    <a:cubicBezTo>
                      <a:pt x="146" y="139"/>
                      <a:pt x="153" y="142"/>
                      <a:pt x="158" y="145"/>
                    </a:cubicBezTo>
                    <a:cubicBezTo>
                      <a:pt x="162" y="147"/>
                      <a:pt x="168" y="146"/>
                      <a:pt x="174" y="144"/>
                    </a:cubicBezTo>
                    <a:cubicBezTo>
                      <a:pt x="180" y="141"/>
                      <a:pt x="185" y="144"/>
                      <a:pt x="189" y="146"/>
                    </a:cubicBezTo>
                    <a:cubicBezTo>
                      <a:pt x="190" y="146"/>
                      <a:pt x="194" y="149"/>
                      <a:pt x="197" y="153"/>
                    </a:cubicBezTo>
                    <a:cubicBezTo>
                      <a:pt x="200" y="148"/>
                      <a:pt x="203" y="144"/>
                      <a:pt x="20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102">
                <a:extLst>
                  <a:ext uri="{FF2B5EF4-FFF2-40B4-BE49-F238E27FC236}">
                    <a16:creationId xmlns:a16="http://schemas.microsoft.com/office/drawing/2014/main" id="{5BC9F8B4-4598-453D-BFB6-841AEE836E80}"/>
                  </a:ext>
                </a:extLst>
              </p:cNvPr>
              <p:cNvSpPr>
                <a:spLocks/>
              </p:cNvSpPr>
              <p:nvPr/>
            </p:nvSpPr>
            <p:spPr bwMode="auto">
              <a:xfrm>
                <a:off x="3191957" y="3752277"/>
                <a:ext cx="80302" cy="76538"/>
              </a:xfrm>
              <a:custGeom>
                <a:avLst/>
                <a:gdLst>
                  <a:gd name="T0" fmla="*/ 30 w 35"/>
                  <a:gd name="T1" fmla="*/ 22 h 33"/>
                  <a:gd name="T2" fmla="*/ 35 w 35"/>
                  <a:gd name="T3" fmla="*/ 18 h 33"/>
                  <a:gd name="T4" fmla="*/ 31 w 35"/>
                  <a:gd name="T5" fmla="*/ 16 h 33"/>
                  <a:gd name="T6" fmla="*/ 27 w 35"/>
                  <a:gd name="T7" fmla="*/ 16 h 33"/>
                  <a:gd name="T8" fmla="*/ 28 w 35"/>
                  <a:gd name="T9" fmla="*/ 0 h 33"/>
                  <a:gd name="T10" fmla="*/ 14 w 35"/>
                  <a:gd name="T11" fmla="*/ 0 h 33"/>
                  <a:gd name="T12" fmla="*/ 12 w 35"/>
                  <a:gd name="T13" fmla="*/ 6 h 33"/>
                  <a:gd name="T14" fmla="*/ 17 w 35"/>
                  <a:gd name="T15" fmla="*/ 14 h 33"/>
                  <a:gd name="T16" fmla="*/ 7 w 35"/>
                  <a:gd name="T17" fmla="*/ 15 h 33"/>
                  <a:gd name="T18" fmla="*/ 0 w 35"/>
                  <a:gd name="T19" fmla="*/ 24 h 33"/>
                  <a:gd name="T20" fmla="*/ 9 w 35"/>
                  <a:gd name="T21" fmla="*/ 31 h 33"/>
                  <a:gd name="T22" fmla="*/ 20 w 35"/>
                  <a:gd name="T23" fmla="*/ 33 h 33"/>
                  <a:gd name="T24" fmla="*/ 21 w 35"/>
                  <a:gd name="T25" fmla="*/ 33 h 33"/>
                  <a:gd name="T26" fmla="*/ 26 w 35"/>
                  <a:gd name="T27" fmla="*/ 28 h 33"/>
                  <a:gd name="T28" fmla="*/ 30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0" y="22"/>
                    </a:moveTo>
                    <a:cubicBezTo>
                      <a:pt x="32" y="21"/>
                      <a:pt x="33" y="19"/>
                      <a:pt x="35" y="18"/>
                    </a:cubicBezTo>
                    <a:cubicBezTo>
                      <a:pt x="32" y="19"/>
                      <a:pt x="31" y="18"/>
                      <a:pt x="31" y="16"/>
                    </a:cubicBezTo>
                    <a:cubicBezTo>
                      <a:pt x="27" y="16"/>
                      <a:pt x="27" y="16"/>
                      <a:pt x="27" y="16"/>
                    </a:cubicBezTo>
                    <a:cubicBezTo>
                      <a:pt x="28" y="0"/>
                      <a:pt x="28" y="0"/>
                      <a:pt x="28" y="0"/>
                    </a:cubicBezTo>
                    <a:cubicBezTo>
                      <a:pt x="24" y="0"/>
                      <a:pt x="15" y="0"/>
                      <a:pt x="14" y="0"/>
                    </a:cubicBezTo>
                    <a:cubicBezTo>
                      <a:pt x="13" y="0"/>
                      <a:pt x="12" y="5"/>
                      <a:pt x="12" y="6"/>
                    </a:cubicBezTo>
                    <a:cubicBezTo>
                      <a:pt x="11" y="6"/>
                      <a:pt x="18" y="11"/>
                      <a:pt x="17" y="14"/>
                    </a:cubicBezTo>
                    <a:cubicBezTo>
                      <a:pt x="17" y="16"/>
                      <a:pt x="8" y="15"/>
                      <a:pt x="7" y="15"/>
                    </a:cubicBezTo>
                    <a:cubicBezTo>
                      <a:pt x="6" y="15"/>
                      <a:pt x="3" y="19"/>
                      <a:pt x="0" y="24"/>
                    </a:cubicBezTo>
                    <a:cubicBezTo>
                      <a:pt x="4" y="27"/>
                      <a:pt x="7" y="30"/>
                      <a:pt x="9" y="31"/>
                    </a:cubicBezTo>
                    <a:cubicBezTo>
                      <a:pt x="12" y="33"/>
                      <a:pt x="18" y="31"/>
                      <a:pt x="20" y="33"/>
                    </a:cubicBezTo>
                    <a:cubicBezTo>
                      <a:pt x="20" y="33"/>
                      <a:pt x="20" y="33"/>
                      <a:pt x="21" y="33"/>
                    </a:cubicBezTo>
                    <a:cubicBezTo>
                      <a:pt x="23" y="31"/>
                      <a:pt x="25" y="29"/>
                      <a:pt x="26" y="28"/>
                    </a:cubicBezTo>
                    <a:cubicBezTo>
                      <a:pt x="28" y="28"/>
                      <a:pt x="27" y="25"/>
                      <a:pt x="3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103">
                <a:extLst>
                  <a:ext uri="{FF2B5EF4-FFF2-40B4-BE49-F238E27FC236}">
                    <a16:creationId xmlns:a16="http://schemas.microsoft.com/office/drawing/2014/main" id="{40D8D7D1-EC17-411A-A823-EE94E47D8E2B}"/>
                  </a:ext>
                </a:extLst>
              </p:cNvPr>
              <p:cNvSpPr>
                <a:spLocks/>
              </p:cNvSpPr>
              <p:nvPr/>
            </p:nvSpPr>
            <p:spPr bwMode="auto">
              <a:xfrm>
                <a:off x="3253438" y="3740984"/>
                <a:ext cx="26349" cy="47680"/>
              </a:xfrm>
              <a:custGeom>
                <a:avLst/>
                <a:gdLst>
                  <a:gd name="T0" fmla="*/ 2 w 11"/>
                  <a:gd name="T1" fmla="*/ 5 h 21"/>
                  <a:gd name="T2" fmla="*/ 1 w 11"/>
                  <a:gd name="T3" fmla="*/ 5 h 21"/>
                  <a:gd name="T4" fmla="*/ 0 w 11"/>
                  <a:gd name="T5" fmla="*/ 21 h 21"/>
                  <a:gd name="T6" fmla="*/ 4 w 11"/>
                  <a:gd name="T7" fmla="*/ 21 h 21"/>
                  <a:gd name="T8" fmla="*/ 7 w 11"/>
                  <a:gd name="T9" fmla="*/ 17 h 21"/>
                  <a:gd name="T10" fmla="*/ 9 w 11"/>
                  <a:gd name="T11" fmla="*/ 3 h 21"/>
                  <a:gd name="T12" fmla="*/ 11 w 11"/>
                  <a:gd name="T13" fmla="*/ 2 h 21"/>
                  <a:gd name="T14" fmla="*/ 7 w 11"/>
                  <a:gd name="T15" fmla="*/ 0 h 21"/>
                  <a:gd name="T16" fmla="*/ 2 w 11"/>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1">
                    <a:moveTo>
                      <a:pt x="2" y="5"/>
                    </a:moveTo>
                    <a:cubicBezTo>
                      <a:pt x="2" y="5"/>
                      <a:pt x="1" y="5"/>
                      <a:pt x="1" y="5"/>
                    </a:cubicBezTo>
                    <a:cubicBezTo>
                      <a:pt x="0" y="21"/>
                      <a:pt x="0" y="21"/>
                      <a:pt x="0" y="21"/>
                    </a:cubicBezTo>
                    <a:cubicBezTo>
                      <a:pt x="4" y="21"/>
                      <a:pt x="4" y="21"/>
                      <a:pt x="4" y="21"/>
                    </a:cubicBezTo>
                    <a:cubicBezTo>
                      <a:pt x="5" y="19"/>
                      <a:pt x="5" y="18"/>
                      <a:pt x="7" y="17"/>
                    </a:cubicBezTo>
                    <a:cubicBezTo>
                      <a:pt x="10" y="14"/>
                      <a:pt x="5" y="4"/>
                      <a:pt x="9" y="3"/>
                    </a:cubicBezTo>
                    <a:cubicBezTo>
                      <a:pt x="10" y="3"/>
                      <a:pt x="10" y="3"/>
                      <a:pt x="11" y="2"/>
                    </a:cubicBezTo>
                    <a:cubicBezTo>
                      <a:pt x="9" y="1"/>
                      <a:pt x="8" y="0"/>
                      <a:pt x="7" y="0"/>
                    </a:cubicBezTo>
                    <a:cubicBezTo>
                      <a:pt x="5" y="0"/>
                      <a:pt x="3" y="5"/>
                      <a:pt x="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104">
                <a:extLst>
                  <a:ext uri="{FF2B5EF4-FFF2-40B4-BE49-F238E27FC236}">
                    <a16:creationId xmlns:a16="http://schemas.microsoft.com/office/drawing/2014/main" id="{E0540DB1-B9F3-439D-B6C2-2DC8722536CB}"/>
                  </a:ext>
                </a:extLst>
              </p:cNvPr>
              <p:cNvSpPr>
                <a:spLocks/>
              </p:cNvSpPr>
              <p:nvPr/>
            </p:nvSpPr>
            <p:spPr bwMode="auto">
              <a:xfrm>
                <a:off x="3525714" y="3703343"/>
                <a:ext cx="55208" cy="46425"/>
              </a:xfrm>
              <a:custGeom>
                <a:avLst/>
                <a:gdLst>
                  <a:gd name="T0" fmla="*/ 12 w 24"/>
                  <a:gd name="T1" fmla="*/ 2 h 20"/>
                  <a:gd name="T2" fmla="*/ 17 w 24"/>
                  <a:gd name="T3" fmla="*/ 13 h 20"/>
                  <a:gd name="T4" fmla="*/ 1 w 24"/>
                  <a:gd name="T5" fmla="*/ 16 h 20"/>
                  <a:gd name="T6" fmla="*/ 12 w 24"/>
                  <a:gd name="T7" fmla="*/ 19 h 20"/>
                  <a:gd name="T8" fmla="*/ 23 w 24"/>
                  <a:gd name="T9" fmla="*/ 20 h 20"/>
                  <a:gd name="T10" fmla="*/ 24 w 24"/>
                  <a:gd name="T11" fmla="*/ 5 h 20"/>
                  <a:gd name="T12" fmla="*/ 12 w 24"/>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24" h="20">
                    <a:moveTo>
                      <a:pt x="12" y="2"/>
                    </a:moveTo>
                    <a:cubicBezTo>
                      <a:pt x="8" y="5"/>
                      <a:pt x="17" y="10"/>
                      <a:pt x="17" y="13"/>
                    </a:cubicBezTo>
                    <a:cubicBezTo>
                      <a:pt x="17" y="17"/>
                      <a:pt x="3" y="13"/>
                      <a:pt x="1" y="16"/>
                    </a:cubicBezTo>
                    <a:cubicBezTo>
                      <a:pt x="0" y="18"/>
                      <a:pt x="6" y="20"/>
                      <a:pt x="12" y="19"/>
                    </a:cubicBezTo>
                    <a:cubicBezTo>
                      <a:pt x="16" y="17"/>
                      <a:pt x="20" y="19"/>
                      <a:pt x="23" y="20"/>
                    </a:cubicBezTo>
                    <a:cubicBezTo>
                      <a:pt x="23" y="15"/>
                      <a:pt x="24" y="9"/>
                      <a:pt x="24" y="5"/>
                    </a:cubicBezTo>
                    <a:cubicBezTo>
                      <a:pt x="20" y="3"/>
                      <a:pt x="14" y="0"/>
                      <a:pt x="12"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105">
                <a:extLst>
                  <a:ext uri="{FF2B5EF4-FFF2-40B4-BE49-F238E27FC236}">
                    <a16:creationId xmlns:a16="http://schemas.microsoft.com/office/drawing/2014/main" id="{4A9F74F2-B7E6-4DEC-92BA-2679E40D6C5F}"/>
                  </a:ext>
                </a:extLst>
              </p:cNvPr>
              <p:cNvSpPr>
                <a:spLocks/>
              </p:cNvSpPr>
              <p:nvPr/>
            </p:nvSpPr>
            <p:spPr bwMode="auto">
              <a:xfrm>
                <a:off x="3579667" y="3710871"/>
                <a:ext cx="61482" cy="43915"/>
              </a:xfrm>
              <a:custGeom>
                <a:avLst/>
                <a:gdLst>
                  <a:gd name="T0" fmla="*/ 10 w 27"/>
                  <a:gd name="T1" fmla="*/ 14 h 19"/>
                  <a:gd name="T2" fmla="*/ 27 w 27"/>
                  <a:gd name="T3" fmla="*/ 11 h 19"/>
                  <a:gd name="T4" fmla="*/ 6 w 27"/>
                  <a:gd name="T5" fmla="*/ 2 h 19"/>
                  <a:gd name="T6" fmla="*/ 1 w 27"/>
                  <a:gd name="T7" fmla="*/ 2 h 19"/>
                  <a:gd name="T8" fmla="*/ 0 w 27"/>
                  <a:gd name="T9" fmla="*/ 17 h 19"/>
                  <a:gd name="T10" fmla="*/ 0 w 27"/>
                  <a:gd name="T11" fmla="*/ 17 h 19"/>
                  <a:gd name="T12" fmla="*/ 10 w 27"/>
                  <a:gd name="T13" fmla="*/ 14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10" y="14"/>
                    </a:moveTo>
                    <a:cubicBezTo>
                      <a:pt x="17" y="12"/>
                      <a:pt x="27" y="16"/>
                      <a:pt x="27" y="11"/>
                    </a:cubicBezTo>
                    <a:cubicBezTo>
                      <a:pt x="27" y="6"/>
                      <a:pt x="10" y="0"/>
                      <a:pt x="6" y="2"/>
                    </a:cubicBezTo>
                    <a:cubicBezTo>
                      <a:pt x="4" y="2"/>
                      <a:pt x="3" y="2"/>
                      <a:pt x="1" y="2"/>
                    </a:cubicBezTo>
                    <a:cubicBezTo>
                      <a:pt x="1" y="6"/>
                      <a:pt x="0" y="12"/>
                      <a:pt x="0" y="17"/>
                    </a:cubicBezTo>
                    <a:cubicBezTo>
                      <a:pt x="0" y="17"/>
                      <a:pt x="0" y="17"/>
                      <a:pt x="0" y="17"/>
                    </a:cubicBezTo>
                    <a:cubicBezTo>
                      <a:pt x="3" y="19"/>
                      <a:pt x="4" y="16"/>
                      <a:pt x="1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106">
                <a:extLst>
                  <a:ext uri="{FF2B5EF4-FFF2-40B4-BE49-F238E27FC236}">
                    <a16:creationId xmlns:a16="http://schemas.microsoft.com/office/drawing/2014/main" id="{63DD974E-D568-4065-81AF-94C0F6102497}"/>
                  </a:ext>
                </a:extLst>
              </p:cNvPr>
              <p:cNvSpPr>
                <a:spLocks/>
              </p:cNvSpPr>
              <p:nvPr/>
            </p:nvSpPr>
            <p:spPr bwMode="auto">
              <a:xfrm>
                <a:off x="3288571" y="3804975"/>
                <a:ext cx="77793" cy="81557"/>
              </a:xfrm>
              <a:custGeom>
                <a:avLst/>
                <a:gdLst>
                  <a:gd name="T0" fmla="*/ 18 w 34"/>
                  <a:gd name="T1" fmla="*/ 33 h 35"/>
                  <a:gd name="T2" fmla="*/ 26 w 34"/>
                  <a:gd name="T3" fmla="*/ 35 h 35"/>
                  <a:gd name="T4" fmla="*/ 30 w 34"/>
                  <a:gd name="T5" fmla="*/ 35 h 35"/>
                  <a:gd name="T6" fmla="*/ 29 w 34"/>
                  <a:gd name="T7" fmla="*/ 34 h 35"/>
                  <a:gd name="T8" fmla="*/ 31 w 34"/>
                  <a:gd name="T9" fmla="*/ 23 h 35"/>
                  <a:gd name="T10" fmla="*/ 32 w 34"/>
                  <a:gd name="T11" fmla="*/ 9 h 35"/>
                  <a:gd name="T12" fmla="*/ 34 w 34"/>
                  <a:gd name="T13" fmla="*/ 1 h 35"/>
                  <a:gd name="T14" fmla="*/ 34 w 34"/>
                  <a:gd name="T15" fmla="*/ 0 h 35"/>
                  <a:gd name="T16" fmla="*/ 24 w 34"/>
                  <a:gd name="T17" fmla="*/ 4 h 35"/>
                  <a:gd name="T18" fmla="*/ 17 w 34"/>
                  <a:gd name="T19" fmla="*/ 6 h 35"/>
                  <a:gd name="T20" fmla="*/ 8 w 34"/>
                  <a:gd name="T21" fmla="*/ 10 h 35"/>
                  <a:gd name="T22" fmla="*/ 5 w 34"/>
                  <a:gd name="T23" fmla="*/ 15 h 35"/>
                  <a:gd name="T24" fmla="*/ 3 w 34"/>
                  <a:gd name="T25" fmla="*/ 17 h 35"/>
                  <a:gd name="T26" fmla="*/ 0 w 34"/>
                  <a:gd name="T27" fmla="*/ 17 h 35"/>
                  <a:gd name="T28" fmla="*/ 1 w 34"/>
                  <a:gd name="T29" fmla="*/ 21 h 35"/>
                  <a:gd name="T30" fmla="*/ 11 w 34"/>
                  <a:gd name="T31" fmla="*/ 30 h 35"/>
                  <a:gd name="T32" fmla="*/ 14 w 34"/>
                  <a:gd name="T33" fmla="*/ 33 h 35"/>
                  <a:gd name="T34" fmla="*/ 18 w 34"/>
                  <a:gd name="T3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5">
                    <a:moveTo>
                      <a:pt x="18" y="33"/>
                    </a:moveTo>
                    <a:cubicBezTo>
                      <a:pt x="20" y="34"/>
                      <a:pt x="24" y="33"/>
                      <a:pt x="26" y="35"/>
                    </a:cubicBezTo>
                    <a:cubicBezTo>
                      <a:pt x="27" y="35"/>
                      <a:pt x="28" y="35"/>
                      <a:pt x="30" y="35"/>
                    </a:cubicBezTo>
                    <a:cubicBezTo>
                      <a:pt x="30" y="35"/>
                      <a:pt x="29" y="34"/>
                      <a:pt x="29" y="34"/>
                    </a:cubicBezTo>
                    <a:cubicBezTo>
                      <a:pt x="28" y="31"/>
                      <a:pt x="30" y="27"/>
                      <a:pt x="31" y="23"/>
                    </a:cubicBezTo>
                    <a:cubicBezTo>
                      <a:pt x="32" y="20"/>
                      <a:pt x="30" y="12"/>
                      <a:pt x="32" y="9"/>
                    </a:cubicBezTo>
                    <a:cubicBezTo>
                      <a:pt x="34" y="7"/>
                      <a:pt x="33" y="6"/>
                      <a:pt x="34" y="1"/>
                    </a:cubicBezTo>
                    <a:cubicBezTo>
                      <a:pt x="34" y="1"/>
                      <a:pt x="34" y="1"/>
                      <a:pt x="34" y="0"/>
                    </a:cubicBezTo>
                    <a:cubicBezTo>
                      <a:pt x="30" y="0"/>
                      <a:pt x="26" y="4"/>
                      <a:pt x="24" y="4"/>
                    </a:cubicBezTo>
                    <a:cubicBezTo>
                      <a:pt x="23" y="4"/>
                      <a:pt x="17" y="3"/>
                      <a:pt x="17" y="6"/>
                    </a:cubicBezTo>
                    <a:cubicBezTo>
                      <a:pt x="16" y="9"/>
                      <a:pt x="12" y="9"/>
                      <a:pt x="8" y="10"/>
                    </a:cubicBezTo>
                    <a:cubicBezTo>
                      <a:pt x="3" y="10"/>
                      <a:pt x="6" y="14"/>
                      <a:pt x="5" y="15"/>
                    </a:cubicBezTo>
                    <a:cubicBezTo>
                      <a:pt x="5" y="15"/>
                      <a:pt x="3" y="17"/>
                      <a:pt x="3" y="17"/>
                    </a:cubicBezTo>
                    <a:cubicBezTo>
                      <a:pt x="0" y="17"/>
                      <a:pt x="0" y="17"/>
                      <a:pt x="0" y="17"/>
                    </a:cubicBezTo>
                    <a:cubicBezTo>
                      <a:pt x="0" y="19"/>
                      <a:pt x="0" y="20"/>
                      <a:pt x="1" y="21"/>
                    </a:cubicBezTo>
                    <a:cubicBezTo>
                      <a:pt x="4" y="22"/>
                      <a:pt x="8" y="28"/>
                      <a:pt x="11" y="30"/>
                    </a:cubicBezTo>
                    <a:cubicBezTo>
                      <a:pt x="12" y="31"/>
                      <a:pt x="13" y="32"/>
                      <a:pt x="14" y="33"/>
                    </a:cubicBezTo>
                    <a:cubicBezTo>
                      <a:pt x="15" y="33"/>
                      <a:pt x="17" y="33"/>
                      <a:pt x="18"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108">
                <a:extLst>
                  <a:ext uri="{FF2B5EF4-FFF2-40B4-BE49-F238E27FC236}">
                    <a16:creationId xmlns:a16="http://schemas.microsoft.com/office/drawing/2014/main" id="{690BBC24-8B53-4B58-B171-19CB1E27361F}"/>
                  </a:ext>
                </a:extLst>
              </p:cNvPr>
              <p:cNvSpPr>
                <a:spLocks/>
              </p:cNvSpPr>
              <p:nvPr/>
            </p:nvSpPr>
            <p:spPr bwMode="auto">
              <a:xfrm>
                <a:off x="3828103" y="4669481"/>
                <a:ext cx="91595" cy="101633"/>
              </a:xfrm>
              <a:custGeom>
                <a:avLst/>
                <a:gdLst>
                  <a:gd name="T0" fmla="*/ 40 w 40"/>
                  <a:gd name="T1" fmla="*/ 21 h 44"/>
                  <a:gd name="T2" fmla="*/ 34 w 40"/>
                  <a:gd name="T3" fmla="*/ 15 h 44"/>
                  <a:gd name="T4" fmla="*/ 25 w 40"/>
                  <a:gd name="T5" fmla="*/ 8 h 44"/>
                  <a:gd name="T6" fmla="*/ 21 w 40"/>
                  <a:gd name="T7" fmla="*/ 9 h 44"/>
                  <a:gd name="T8" fmla="*/ 17 w 40"/>
                  <a:gd name="T9" fmla="*/ 3 h 44"/>
                  <a:gd name="T10" fmla="*/ 10 w 40"/>
                  <a:gd name="T11" fmla="*/ 1 h 44"/>
                  <a:gd name="T12" fmla="*/ 8 w 40"/>
                  <a:gd name="T13" fmla="*/ 1 h 44"/>
                  <a:gd name="T14" fmla="*/ 5 w 40"/>
                  <a:gd name="T15" fmla="*/ 6 h 44"/>
                  <a:gd name="T16" fmla="*/ 3 w 40"/>
                  <a:gd name="T17" fmla="*/ 19 h 44"/>
                  <a:gd name="T18" fmla="*/ 0 w 40"/>
                  <a:gd name="T19" fmla="*/ 30 h 44"/>
                  <a:gd name="T20" fmla="*/ 3 w 40"/>
                  <a:gd name="T21" fmla="*/ 35 h 44"/>
                  <a:gd name="T22" fmla="*/ 2 w 40"/>
                  <a:gd name="T23" fmla="*/ 38 h 44"/>
                  <a:gd name="T24" fmla="*/ 5 w 40"/>
                  <a:gd name="T25" fmla="*/ 40 h 44"/>
                  <a:gd name="T26" fmla="*/ 16 w 40"/>
                  <a:gd name="T27" fmla="*/ 42 h 44"/>
                  <a:gd name="T28" fmla="*/ 22 w 40"/>
                  <a:gd name="T29" fmla="*/ 42 h 44"/>
                  <a:gd name="T30" fmla="*/ 34 w 40"/>
                  <a:gd name="T31" fmla="*/ 41 h 44"/>
                  <a:gd name="T32" fmla="*/ 40 w 40"/>
                  <a:gd name="T33" fmla="*/ 33 h 44"/>
                  <a:gd name="T34" fmla="*/ 40 w 40"/>
                  <a:gd name="T35"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4">
                    <a:moveTo>
                      <a:pt x="40" y="21"/>
                    </a:moveTo>
                    <a:cubicBezTo>
                      <a:pt x="40" y="17"/>
                      <a:pt x="35" y="16"/>
                      <a:pt x="34" y="15"/>
                    </a:cubicBezTo>
                    <a:cubicBezTo>
                      <a:pt x="33" y="13"/>
                      <a:pt x="27" y="11"/>
                      <a:pt x="25" y="8"/>
                    </a:cubicBezTo>
                    <a:cubicBezTo>
                      <a:pt x="23" y="5"/>
                      <a:pt x="22" y="9"/>
                      <a:pt x="21" y="9"/>
                    </a:cubicBezTo>
                    <a:cubicBezTo>
                      <a:pt x="20" y="9"/>
                      <a:pt x="20" y="7"/>
                      <a:pt x="17" y="3"/>
                    </a:cubicBezTo>
                    <a:cubicBezTo>
                      <a:pt x="14" y="0"/>
                      <a:pt x="12" y="0"/>
                      <a:pt x="10" y="1"/>
                    </a:cubicBezTo>
                    <a:cubicBezTo>
                      <a:pt x="10" y="1"/>
                      <a:pt x="9" y="1"/>
                      <a:pt x="8" y="1"/>
                    </a:cubicBezTo>
                    <a:cubicBezTo>
                      <a:pt x="6" y="3"/>
                      <a:pt x="5" y="4"/>
                      <a:pt x="5" y="6"/>
                    </a:cubicBezTo>
                    <a:cubicBezTo>
                      <a:pt x="5" y="9"/>
                      <a:pt x="3" y="13"/>
                      <a:pt x="3" y="19"/>
                    </a:cubicBezTo>
                    <a:cubicBezTo>
                      <a:pt x="2" y="26"/>
                      <a:pt x="1" y="25"/>
                      <a:pt x="0" y="30"/>
                    </a:cubicBezTo>
                    <a:cubicBezTo>
                      <a:pt x="0" y="35"/>
                      <a:pt x="2" y="34"/>
                      <a:pt x="3" y="35"/>
                    </a:cubicBezTo>
                    <a:cubicBezTo>
                      <a:pt x="3" y="35"/>
                      <a:pt x="3" y="37"/>
                      <a:pt x="2" y="38"/>
                    </a:cubicBezTo>
                    <a:cubicBezTo>
                      <a:pt x="3" y="39"/>
                      <a:pt x="4" y="40"/>
                      <a:pt x="5" y="40"/>
                    </a:cubicBezTo>
                    <a:cubicBezTo>
                      <a:pt x="9" y="39"/>
                      <a:pt x="12" y="41"/>
                      <a:pt x="16" y="42"/>
                    </a:cubicBezTo>
                    <a:cubicBezTo>
                      <a:pt x="20" y="44"/>
                      <a:pt x="18" y="42"/>
                      <a:pt x="22" y="42"/>
                    </a:cubicBezTo>
                    <a:cubicBezTo>
                      <a:pt x="26" y="43"/>
                      <a:pt x="30" y="43"/>
                      <a:pt x="34" y="41"/>
                    </a:cubicBezTo>
                    <a:cubicBezTo>
                      <a:pt x="37" y="39"/>
                      <a:pt x="38" y="36"/>
                      <a:pt x="40" y="33"/>
                    </a:cubicBezTo>
                    <a:cubicBezTo>
                      <a:pt x="38" y="29"/>
                      <a:pt x="40" y="24"/>
                      <a:pt x="40"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109">
                <a:extLst>
                  <a:ext uri="{FF2B5EF4-FFF2-40B4-BE49-F238E27FC236}">
                    <a16:creationId xmlns:a16="http://schemas.microsoft.com/office/drawing/2014/main" id="{99E2CA1F-A1D0-4B23-B3F8-DC21D7D13DDC}"/>
                  </a:ext>
                </a:extLst>
              </p:cNvPr>
              <p:cNvSpPr>
                <a:spLocks noEditPoints="1"/>
              </p:cNvSpPr>
              <p:nvPr/>
            </p:nvSpPr>
            <p:spPr bwMode="auto">
              <a:xfrm>
                <a:off x="3542025" y="4501348"/>
                <a:ext cx="376418" cy="740288"/>
              </a:xfrm>
              <a:custGeom>
                <a:avLst/>
                <a:gdLst>
                  <a:gd name="T0" fmla="*/ 46 w 163"/>
                  <a:gd name="T1" fmla="*/ 304 h 321"/>
                  <a:gd name="T2" fmla="*/ 43 w 163"/>
                  <a:gd name="T3" fmla="*/ 297 h 321"/>
                  <a:gd name="T4" fmla="*/ 40 w 163"/>
                  <a:gd name="T5" fmla="*/ 319 h 321"/>
                  <a:gd name="T6" fmla="*/ 58 w 163"/>
                  <a:gd name="T7" fmla="*/ 320 h 321"/>
                  <a:gd name="T8" fmla="*/ 62 w 163"/>
                  <a:gd name="T9" fmla="*/ 315 h 321"/>
                  <a:gd name="T10" fmla="*/ 156 w 163"/>
                  <a:gd name="T11" fmla="*/ 33 h 321"/>
                  <a:gd name="T12" fmla="*/ 152 w 163"/>
                  <a:gd name="T13" fmla="*/ 46 h 321"/>
                  <a:gd name="T14" fmla="*/ 138 w 163"/>
                  <a:gd name="T15" fmla="*/ 50 h 321"/>
                  <a:gd name="T16" fmla="*/ 123 w 163"/>
                  <a:gd name="T17" fmla="*/ 48 h 321"/>
                  <a:gd name="T18" fmla="*/ 132 w 163"/>
                  <a:gd name="T19" fmla="*/ 32 h 321"/>
                  <a:gd name="T20" fmla="*/ 108 w 163"/>
                  <a:gd name="T21" fmla="*/ 20 h 321"/>
                  <a:gd name="T22" fmla="*/ 88 w 163"/>
                  <a:gd name="T23" fmla="*/ 3 h 321"/>
                  <a:gd name="T24" fmla="*/ 75 w 163"/>
                  <a:gd name="T25" fmla="*/ 7 h 321"/>
                  <a:gd name="T26" fmla="*/ 59 w 163"/>
                  <a:gd name="T27" fmla="*/ 4 h 321"/>
                  <a:gd name="T28" fmla="*/ 52 w 163"/>
                  <a:gd name="T29" fmla="*/ 18 h 321"/>
                  <a:gd name="T30" fmla="*/ 42 w 163"/>
                  <a:gd name="T31" fmla="*/ 31 h 321"/>
                  <a:gd name="T32" fmla="*/ 43 w 163"/>
                  <a:gd name="T33" fmla="*/ 45 h 321"/>
                  <a:gd name="T34" fmla="*/ 36 w 163"/>
                  <a:gd name="T35" fmla="*/ 56 h 321"/>
                  <a:gd name="T36" fmla="*/ 30 w 163"/>
                  <a:gd name="T37" fmla="*/ 67 h 321"/>
                  <a:gd name="T38" fmla="*/ 26 w 163"/>
                  <a:gd name="T39" fmla="*/ 82 h 321"/>
                  <a:gd name="T40" fmla="*/ 29 w 163"/>
                  <a:gd name="T41" fmla="*/ 98 h 321"/>
                  <a:gd name="T42" fmla="*/ 29 w 163"/>
                  <a:gd name="T43" fmla="*/ 112 h 321"/>
                  <a:gd name="T44" fmla="*/ 26 w 163"/>
                  <a:gd name="T45" fmla="*/ 128 h 321"/>
                  <a:gd name="T46" fmla="*/ 21 w 163"/>
                  <a:gd name="T47" fmla="*/ 147 h 321"/>
                  <a:gd name="T48" fmla="*/ 18 w 163"/>
                  <a:gd name="T49" fmla="*/ 154 h 321"/>
                  <a:gd name="T50" fmla="*/ 15 w 163"/>
                  <a:gd name="T51" fmla="*/ 166 h 321"/>
                  <a:gd name="T52" fmla="*/ 15 w 163"/>
                  <a:gd name="T53" fmla="*/ 177 h 321"/>
                  <a:gd name="T54" fmla="*/ 13 w 163"/>
                  <a:gd name="T55" fmla="*/ 194 h 321"/>
                  <a:gd name="T56" fmla="*/ 15 w 163"/>
                  <a:gd name="T57" fmla="*/ 203 h 321"/>
                  <a:gd name="T58" fmla="*/ 19 w 163"/>
                  <a:gd name="T59" fmla="*/ 211 h 321"/>
                  <a:gd name="T60" fmla="*/ 17 w 163"/>
                  <a:gd name="T61" fmla="*/ 218 h 321"/>
                  <a:gd name="T62" fmla="*/ 15 w 163"/>
                  <a:gd name="T63" fmla="*/ 231 h 321"/>
                  <a:gd name="T64" fmla="*/ 10 w 163"/>
                  <a:gd name="T65" fmla="*/ 241 h 321"/>
                  <a:gd name="T66" fmla="*/ 6 w 163"/>
                  <a:gd name="T67" fmla="*/ 253 h 321"/>
                  <a:gd name="T68" fmla="*/ 2 w 163"/>
                  <a:gd name="T69" fmla="*/ 266 h 321"/>
                  <a:gd name="T70" fmla="*/ 11 w 163"/>
                  <a:gd name="T71" fmla="*/ 274 h 321"/>
                  <a:gd name="T72" fmla="*/ 16 w 163"/>
                  <a:gd name="T73" fmla="*/ 286 h 321"/>
                  <a:gd name="T74" fmla="*/ 34 w 163"/>
                  <a:gd name="T75" fmla="*/ 289 h 321"/>
                  <a:gd name="T76" fmla="*/ 38 w 163"/>
                  <a:gd name="T77" fmla="*/ 282 h 321"/>
                  <a:gd name="T78" fmla="*/ 38 w 163"/>
                  <a:gd name="T79" fmla="*/ 269 h 321"/>
                  <a:gd name="T80" fmla="*/ 47 w 163"/>
                  <a:gd name="T81" fmla="*/ 260 h 321"/>
                  <a:gd name="T82" fmla="*/ 63 w 163"/>
                  <a:gd name="T83" fmla="*/ 243 h 321"/>
                  <a:gd name="T84" fmla="*/ 56 w 163"/>
                  <a:gd name="T85" fmla="*/ 233 h 321"/>
                  <a:gd name="T86" fmla="*/ 64 w 163"/>
                  <a:gd name="T87" fmla="*/ 213 h 321"/>
                  <a:gd name="T88" fmla="*/ 68 w 163"/>
                  <a:gd name="T89" fmla="*/ 203 h 321"/>
                  <a:gd name="T90" fmla="*/ 73 w 163"/>
                  <a:gd name="T91" fmla="*/ 192 h 321"/>
                  <a:gd name="T92" fmla="*/ 78 w 163"/>
                  <a:gd name="T93" fmla="*/ 192 h 321"/>
                  <a:gd name="T94" fmla="*/ 76 w 163"/>
                  <a:gd name="T95" fmla="*/ 187 h 321"/>
                  <a:gd name="T96" fmla="*/ 70 w 163"/>
                  <a:gd name="T97" fmla="*/ 179 h 321"/>
                  <a:gd name="T98" fmla="*/ 82 w 163"/>
                  <a:gd name="T99" fmla="*/ 175 h 321"/>
                  <a:gd name="T100" fmla="*/ 92 w 163"/>
                  <a:gd name="T101" fmla="*/ 162 h 321"/>
                  <a:gd name="T102" fmla="*/ 95 w 163"/>
                  <a:gd name="T103" fmla="*/ 154 h 321"/>
                  <a:gd name="T104" fmla="*/ 131 w 163"/>
                  <a:gd name="T105" fmla="*/ 145 h 321"/>
                  <a:gd name="T106" fmla="*/ 135 w 163"/>
                  <a:gd name="T107" fmla="*/ 129 h 321"/>
                  <a:gd name="T108" fmla="*/ 129 w 163"/>
                  <a:gd name="T109" fmla="*/ 117 h 321"/>
                  <a:gd name="T110" fmla="*/ 126 w 163"/>
                  <a:gd name="T111" fmla="*/ 111 h 321"/>
                  <a:gd name="T112" fmla="*/ 124 w 163"/>
                  <a:gd name="T113" fmla="*/ 103 h 321"/>
                  <a:gd name="T114" fmla="*/ 129 w 163"/>
                  <a:gd name="T115" fmla="*/ 79 h 321"/>
                  <a:gd name="T116" fmla="*/ 153 w 163"/>
                  <a:gd name="T117" fmla="*/ 51 h 321"/>
                  <a:gd name="T118" fmla="*/ 161 w 163"/>
                  <a:gd name="T119" fmla="*/ 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321">
                    <a:moveTo>
                      <a:pt x="62" y="315"/>
                    </a:moveTo>
                    <a:cubicBezTo>
                      <a:pt x="58" y="315"/>
                      <a:pt x="49" y="307"/>
                      <a:pt x="46" y="304"/>
                    </a:cubicBezTo>
                    <a:cubicBezTo>
                      <a:pt x="44" y="302"/>
                      <a:pt x="46" y="300"/>
                      <a:pt x="43" y="301"/>
                    </a:cubicBezTo>
                    <a:cubicBezTo>
                      <a:pt x="39" y="301"/>
                      <a:pt x="41" y="298"/>
                      <a:pt x="43" y="297"/>
                    </a:cubicBezTo>
                    <a:cubicBezTo>
                      <a:pt x="45" y="296"/>
                      <a:pt x="43" y="293"/>
                      <a:pt x="40" y="293"/>
                    </a:cubicBezTo>
                    <a:cubicBezTo>
                      <a:pt x="40" y="298"/>
                      <a:pt x="39" y="319"/>
                      <a:pt x="40" y="319"/>
                    </a:cubicBezTo>
                    <a:cubicBezTo>
                      <a:pt x="42" y="320"/>
                      <a:pt x="51" y="318"/>
                      <a:pt x="54" y="320"/>
                    </a:cubicBezTo>
                    <a:cubicBezTo>
                      <a:pt x="55" y="320"/>
                      <a:pt x="57" y="321"/>
                      <a:pt x="58" y="320"/>
                    </a:cubicBezTo>
                    <a:cubicBezTo>
                      <a:pt x="59" y="318"/>
                      <a:pt x="65" y="319"/>
                      <a:pt x="68" y="317"/>
                    </a:cubicBezTo>
                    <a:cubicBezTo>
                      <a:pt x="71" y="316"/>
                      <a:pt x="67" y="315"/>
                      <a:pt x="62" y="315"/>
                    </a:cubicBezTo>
                    <a:close/>
                    <a:moveTo>
                      <a:pt x="161" y="33"/>
                    </a:moveTo>
                    <a:cubicBezTo>
                      <a:pt x="160" y="33"/>
                      <a:pt x="158" y="33"/>
                      <a:pt x="156" y="33"/>
                    </a:cubicBezTo>
                    <a:cubicBezTo>
                      <a:pt x="156" y="33"/>
                      <a:pt x="156" y="34"/>
                      <a:pt x="156" y="34"/>
                    </a:cubicBezTo>
                    <a:cubicBezTo>
                      <a:pt x="156" y="37"/>
                      <a:pt x="154" y="46"/>
                      <a:pt x="152" y="46"/>
                    </a:cubicBezTo>
                    <a:cubicBezTo>
                      <a:pt x="149" y="45"/>
                      <a:pt x="147" y="49"/>
                      <a:pt x="145" y="49"/>
                    </a:cubicBezTo>
                    <a:cubicBezTo>
                      <a:pt x="144" y="48"/>
                      <a:pt x="141" y="52"/>
                      <a:pt x="138" y="50"/>
                    </a:cubicBezTo>
                    <a:cubicBezTo>
                      <a:pt x="136" y="49"/>
                      <a:pt x="133" y="51"/>
                      <a:pt x="131" y="49"/>
                    </a:cubicBezTo>
                    <a:cubicBezTo>
                      <a:pt x="129" y="48"/>
                      <a:pt x="123" y="49"/>
                      <a:pt x="123" y="48"/>
                    </a:cubicBezTo>
                    <a:cubicBezTo>
                      <a:pt x="123" y="46"/>
                      <a:pt x="126" y="47"/>
                      <a:pt x="126" y="42"/>
                    </a:cubicBezTo>
                    <a:cubicBezTo>
                      <a:pt x="126" y="38"/>
                      <a:pt x="133" y="33"/>
                      <a:pt x="132" y="32"/>
                    </a:cubicBezTo>
                    <a:cubicBezTo>
                      <a:pt x="131" y="30"/>
                      <a:pt x="119" y="26"/>
                      <a:pt x="117" y="24"/>
                    </a:cubicBezTo>
                    <a:cubicBezTo>
                      <a:pt x="116" y="22"/>
                      <a:pt x="113" y="20"/>
                      <a:pt x="108" y="20"/>
                    </a:cubicBezTo>
                    <a:cubicBezTo>
                      <a:pt x="103" y="19"/>
                      <a:pt x="104" y="17"/>
                      <a:pt x="99" y="14"/>
                    </a:cubicBezTo>
                    <a:cubicBezTo>
                      <a:pt x="96" y="12"/>
                      <a:pt x="90" y="6"/>
                      <a:pt x="88" y="3"/>
                    </a:cubicBezTo>
                    <a:cubicBezTo>
                      <a:pt x="85" y="2"/>
                      <a:pt x="81" y="2"/>
                      <a:pt x="80" y="3"/>
                    </a:cubicBezTo>
                    <a:cubicBezTo>
                      <a:pt x="79" y="4"/>
                      <a:pt x="77" y="11"/>
                      <a:pt x="75" y="7"/>
                    </a:cubicBezTo>
                    <a:cubicBezTo>
                      <a:pt x="74" y="4"/>
                      <a:pt x="70" y="4"/>
                      <a:pt x="66" y="4"/>
                    </a:cubicBezTo>
                    <a:cubicBezTo>
                      <a:pt x="63" y="3"/>
                      <a:pt x="63" y="0"/>
                      <a:pt x="59" y="4"/>
                    </a:cubicBezTo>
                    <a:cubicBezTo>
                      <a:pt x="57" y="6"/>
                      <a:pt x="55" y="7"/>
                      <a:pt x="53" y="9"/>
                    </a:cubicBezTo>
                    <a:cubicBezTo>
                      <a:pt x="53" y="13"/>
                      <a:pt x="52" y="17"/>
                      <a:pt x="52" y="18"/>
                    </a:cubicBezTo>
                    <a:cubicBezTo>
                      <a:pt x="51" y="20"/>
                      <a:pt x="43" y="23"/>
                      <a:pt x="42" y="25"/>
                    </a:cubicBezTo>
                    <a:cubicBezTo>
                      <a:pt x="42" y="27"/>
                      <a:pt x="43" y="30"/>
                      <a:pt x="42" y="31"/>
                    </a:cubicBezTo>
                    <a:cubicBezTo>
                      <a:pt x="40" y="32"/>
                      <a:pt x="45" y="38"/>
                      <a:pt x="43" y="40"/>
                    </a:cubicBezTo>
                    <a:cubicBezTo>
                      <a:pt x="40" y="41"/>
                      <a:pt x="45" y="44"/>
                      <a:pt x="43" y="45"/>
                    </a:cubicBezTo>
                    <a:cubicBezTo>
                      <a:pt x="41" y="47"/>
                      <a:pt x="38" y="47"/>
                      <a:pt x="38" y="49"/>
                    </a:cubicBezTo>
                    <a:cubicBezTo>
                      <a:pt x="38" y="51"/>
                      <a:pt x="38" y="55"/>
                      <a:pt x="36" y="56"/>
                    </a:cubicBezTo>
                    <a:cubicBezTo>
                      <a:pt x="33" y="57"/>
                      <a:pt x="32" y="60"/>
                      <a:pt x="32" y="63"/>
                    </a:cubicBezTo>
                    <a:cubicBezTo>
                      <a:pt x="32" y="66"/>
                      <a:pt x="29" y="64"/>
                      <a:pt x="30" y="67"/>
                    </a:cubicBezTo>
                    <a:cubicBezTo>
                      <a:pt x="31" y="71"/>
                      <a:pt x="32" y="75"/>
                      <a:pt x="30" y="76"/>
                    </a:cubicBezTo>
                    <a:cubicBezTo>
                      <a:pt x="27" y="76"/>
                      <a:pt x="28" y="82"/>
                      <a:pt x="26" y="82"/>
                    </a:cubicBezTo>
                    <a:cubicBezTo>
                      <a:pt x="25" y="82"/>
                      <a:pt x="24" y="88"/>
                      <a:pt x="26" y="91"/>
                    </a:cubicBezTo>
                    <a:cubicBezTo>
                      <a:pt x="29" y="93"/>
                      <a:pt x="29" y="96"/>
                      <a:pt x="29" y="98"/>
                    </a:cubicBezTo>
                    <a:cubicBezTo>
                      <a:pt x="29" y="101"/>
                      <a:pt x="32" y="103"/>
                      <a:pt x="31" y="105"/>
                    </a:cubicBezTo>
                    <a:cubicBezTo>
                      <a:pt x="30" y="108"/>
                      <a:pt x="31" y="111"/>
                      <a:pt x="29" y="112"/>
                    </a:cubicBezTo>
                    <a:cubicBezTo>
                      <a:pt x="27" y="113"/>
                      <a:pt x="29" y="117"/>
                      <a:pt x="26" y="118"/>
                    </a:cubicBezTo>
                    <a:cubicBezTo>
                      <a:pt x="24" y="119"/>
                      <a:pt x="28" y="127"/>
                      <a:pt x="26" y="128"/>
                    </a:cubicBezTo>
                    <a:cubicBezTo>
                      <a:pt x="25" y="130"/>
                      <a:pt x="20" y="131"/>
                      <a:pt x="20" y="136"/>
                    </a:cubicBezTo>
                    <a:cubicBezTo>
                      <a:pt x="20" y="141"/>
                      <a:pt x="21" y="144"/>
                      <a:pt x="21" y="147"/>
                    </a:cubicBezTo>
                    <a:cubicBezTo>
                      <a:pt x="20" y="149"/>
                      <a:pt x="23" y="148"/>
                      <a:pt x="23" y="151"/>
                    </a:cubicBezTo>
                    <a:cubicBezTo>
                      <a:pt x="22" y="154"/>
                      <a:pt x="18" y="153"/>
                      <a:pt x="18" y="154"/>
                    </a:cubicBezTo>
                    <a:cubicBezTo>
                      <a:pt x="18" y="156"/>
                      <a:pt x="19" y="160"/>
                      <a:pt x="18" y="161"/>
                    </a:cubicBezTo>
                    <a:cubicBezTo>
                      <a:pt x="16" y="161"/>
                      <a:pt x="15" y="162"/>
                      <a:pt x="15" y="166"/>
                    </a:cubicBezTo>
                    <a:cubicBezTo>
                      <a:pt x="15" y="169"/>
                      <a:pt x="13" y="169"/>
                      <a:pt x="13" y="171"/>
                    </a:cubicBezTo>
                    <a:cubicBezTo>
                      <a:pt x="13" y="173"/>
                      <a:pt x="15" y="175"/>
                      <a:pt x="15" y="177"/>
                    </a:cubicBezTo>
                    <a:cubicBezTo>
                      <a:pt x="15" y="179"/>
                      <a:pt x="16" y="185"/>
                      <a:pt x="14" y="185"/>
                    </a:cubicBezTo>
                    <a:cubicBezTo>
                      <a:pt x="13" y="186"/>
                      <a:pt x="12" y="193"/>
                      <a:pt x="13" y="194"/>
                    </a:cubicBezTo>
                    <a:cubicBezTo>
                      <a:pt x="15" y="195"/>
                      <a:pt x="15" y="197"/>
                      <a:pt x="14" y="198"/>
                    </a:cubicBezTo>
                    <a:cubicBezTo>
                      <a:pt x="13" y="200"/>
                      <a:pt x="17" y="201"/>
                      <a:pt x="15" y="203"/>
                    </a:cubicBezTo>
                    <a:cubicBezTo>
                      <a:pt x="13" y="205"/>
                      <a:pt x="15" y="208"/>
                      <a:pt x="18" y="207"/>
                    </a:cubicBezTo>
                    <a:cubicBezTo>
                      <a:pt x="20" y="207"/>
                      <a:pt x="21" y="211"/>
                      <a:pt x="19" y="211"/>
                    </a:cubicBezTo>
                    <a:cubicBezTo>
                      <a:pt x="16" y="211"/>
                      <a:pt x="13" y="211"/>
                      <a:pt x="16" y="213"/>
                    </a:cubicBezTo>
                    <a:cubicBezTo>
                      <a:pt x="18" y="214"/>
                      <a:pt x="20" y="217"/>
                      <a:pt x="17" y="218"/>
                    </a:cubicBezTo>
                    <a:cubicBezTo>
                      <a:pt x="14" y="219"/>
                      <a:pt x="16" y="221"/>
                      <a:pt x="16" y="224"/>
                    </a:cubicBezTo>
                    <a:cubicBezTo>
                      <a:pt x="15" y="227"/>
                      <a:pt x="18" y="230"/>
                      <a:pt x="15" y="231"/>
                    </a:cubicBezTo>
                    <a:cubicBezTo>
                      <a:pt x="13" y="231"/>
                      <a:pt x="16" y="236"/>
                      <a:pt x="13" y="236"/>
                    </a:cubicBezTo>
                    <a:cubicBezTo>
                      <a:pt x="10" y="237"/>
                      <a:pt x="12" y="240"/>
                      <a:pt x="10" y="241"/>
                    </a:cubicBezTo>
                    <a:cubicBezTo>
                      <a:pt x="7" y="243"/>
                      <a:pt x="12" y="246"/>
                      <a:pt x="10" y="248"/>
                    </a:cubicBezTo>
                    <a:cubicBezTo>
                      <a:pt x="7" y="249"/>
                      <a:pt x="9" y="253"/>
                      <a:pt x="6" y="253"/>
                    </a:cubicBezTo>
                    <a:cubicBezTo>
                      <a:pt x="4" y="253"/>
                      <a:pt x="2" y="257"/>
                      <a:pt x="2" y="259"/>
                    </a:cubicBezTo>
                    <a:cubicBezTo>
                      <a:pt x="2" y="260"/>
                      <a:pt x="0" y="264"/>
                      <a:pt x="2" y="266"/>
                    </a:cubicBezTo>
                    <a:cubicBezTo>
                      <a:pt x="4" y="268"/>
                      <a:pt x="2" y="270"/>
                      <a:pt x="4" y="271"/>
                    </a:cubicBezTo>
                    <a:cubicBezTo>
                      <a:pt x="6" y="272"/>
                      <a:pt x="12" y="271"/>
                      <a:pt x="11" y="274"/>
                    </a:cubicBezTo>
                    <a:cubicBezTo>
                      <a:pt x="10" y="277"/>
                      <a:pt x="11" y="283"/>
                      <a:pt x="12" y="283"/>
                    </a:cubicBezTo>
                    <a:cubicBezTo>
                      <a:pt x="13" y="283"/>
                      <a:pt x="14" y="287"/>
                      <a:pt x="16" y="286"/>
                    </a:cubicBezTo>
                    <a:cubicBezTo>
                      <a:pt x="18" y="286"/>
                      <a:pt x="26" y="285"/>
                      <a:pt x="30" y="286"/>
                    </a:cubicBezTo>
                    <a:cubicBezTo>
                      <a:pt x="32" y="287"/>
                      <a:pt x="33" y="288"/>
                      <a:pt x="34" y="289"/>
                    </a:cubicBezTo>
                    <a:cubicBezTo>
                      <a:pt x="36" y="288"/>
                      <a:pt x="41" y="291"/>
                      <a:pt x="42" y="290"/>
                    </a:cubicBezTo>
                    <a:cubicBezTo>
                      <a:pt x="43" y="288"/>
                      <a:pt x="37" y="284"/>
                      <a:pt x="38" y="282"/>
                    </a:cubicBezTo>
                    <a:cubicBezTo>
                      <a:pt x="38" y="280"/>
                      <a:pt x="37" y="278"/>
                      <a:pt x="37" y="276"/>
                    </a:cubicBezTo>
                    <a:cubicBezTo>
                      <a:pt x="37" y="274"/>
                      <a:pt x="36" y="270"/>
                      <a:pt x="38" y="269"/>
                    </a:cubicBezTo>
                    <a:cubicBezTo>
                      <a:pt x="41" y="267"/>
                      <a:pt x="41" y="265"/>
                      <a:pt x="43" y="265"/>
                    </a:cubicBezTo>
                    <a:cubicBezTo>
                      <a:pt x="44" y="266"/>
                      <a:pt x="47" y="264"/>
                      <a:pt x="47" y="260"/>
                    </a:cubicBezTo>
                    <a:cubicBezTo>
                      <a:pt x="48" y="255"/>
                      <a:pt x="50" y="254"/>
                      <a:pt x="53" y="251"/>
                    </a:cubicBezTo>
                    <a:cubicBezTo>
                      <a:pt x="57" y="247"/>
                      <a:pt x="64" y="244"/>
                      <a:pt x="63" y="243"/>
                    </a:cubicBezTo>
                    <a:cubicBezTo>
                      <a:pt x="62" y="241"/>
                      <a:pt x="64" y="237"/>
                      <a:pt x="64" y="235"/>
                    </a:cubicBezTo>
                    <a:cubicBezTo>
                      <a:pt x="64" y="233"/>
                      <a:pt x="58" y="234"/>
                      <a:pt x="56" y="233"/>
                    </a:cubicBezTo>
                    <a:cubicBezTo>
                      <a:pt x="54" y="232"/>
                      <a:pt x="47" y="227"/>
                      <a:pt x="51" y="221"/>
                    </a:cubicBezTo>
                    <a:cubicBezTo>
                      <a:pt x="54" y="214"/>
                      <a:pt x="62" y="213"/>
                      <a:pt x="64" y="213"/>
                    </a:cubicBezTo>
                    <a:cubicBezTo>
                      <a:pt x="66" y="213"/>
                      <a:pt x="64" y="210"/>
                      <a:pt x="66" y="209"/>
                    </a:cubicBezTo>
                    <a:cubicBezTo>
                      <a:pt x="67" y="208"/>
                      <a:pt x="68" y="206"/>
                      <a:pt x="68" y="203"/>
                    </a:cubicBezTo>
                    <a:cubicBezTo>
                      <a:pt x="68" y="200"/>
                      <a:pt x="68" y="195"/>
                      <a:pt x="71" y="195"/>
                    </a:cubicBezTo>
                    <a:cubicBezTo>
                      <a:pt x="74" y="195"/>
                      <a:pt x="75" y="193"/>
                      <a:pt x="73" y="192"/>
                    </a:cubicBezTo>
                    <a:cubicBezTo>
                      <a:pt x="71" y="192"/>
                      <a:pt x="70" y="190"/>
                      <a:pt x="74" y="189"/>
                    </a:cubicBezTo>
                    <a:cubicBezTo>
                      <a:pt x="77" y="189"/>
                      <a:pt x="76" y="192"/>
                      <a:pt x="78" y="192"/>
                    </a:cubicBezTo>
                    <a:cubicBezTo>
                      <a:pt x="80" y="192"/>
                      <a:pt x="84" y="188"/>
                      <a:pt x="81" y="186"/>
                    </a:cubicBezTo>
                    <a:cubicBezTo>
                      <a:pt x="78" y="183"/>
                      <a:pt x="77" y="187"/>
                      <a:pt x="76" y="187"/>
                    </a:cubicBezTo>
                    <a:cubicBezTo>
                      <a:pt x="74" y="187"/>
                      <a:pt x="73" y="185"/>
                      <a:pt x="71" y="185"/>
                    </a:cubicBezTo>
                    <a:cubicBezTo>
                      <a:pt x="70" y="185"/>
                      <a:pt x="71" y="180"/>
                      <a:pt x="70" y="179"/>
                    </a:cubicBezTo>
                    <a:cubicBezTo>
                      <a:pt x="69" y="177"/>
                      <a:pt x="68" y="173"/>
                      <a:pt x="70" y="171"/>
                    </a:cubicBezTo>
                    <a:cubicBezTo>
                      <a:pt x="71" y="169"/>
                      <a:pt x="77" y="174"/>
                      <a:pt x="82" y="175"/>
                    </a:cubicBezTo>
                    <a:cubicBezTo>
                      <a:pt x="88" y="175"/>
                      <a:pt x="92" y="172"/>
                      <a:pt x="92" y="170"/>
                    </a:cubicBezTo>
                    <a:cubicBezTo>
                      <a:pt x="92" y="168"/>
                      <a:pt x="89" y="165"/>
                      <a:pt x="92" y="162"/>
                    </a:cubicBezTo>
                    <a:cubicBezTo>
                      <a:pt x="96" y="160"/>
                      <a:pt x="93" y="160"/>
                      <a:pt x="92" y="157"/>
                    </a:cubicBezTo>
                    <a:cubicBezTo>
                      <a:pt x="91" y="154"/>
                      <a:pt x="94" y="152"/>
                      <a:pt x="95" y="154"/>
                    </a:cubicBezTo>
                    <a:cubicBezTo>
                      <a:pt x="96" y="155"/>
                      <a:pt x="107" y="154"/>
                      <a:pt x="116" y="152"/>
                    </a:cubicBezTo>
                    <a:cubicBezTo>
                      <a:pt x="124" y="150"/>
                      <a:pt x="130" y="147"/>
                      <a:pt x="131" y="145"/>
                    </a:cubicBezTo>
                    <a:cubicBezTo>
                      <a:pt x="131" y="142"/>
                      <a:pt x="137" y="136"/>
                      <a:pt x="138" y="134"/>
                    </a:cubicBezTo>
                    <a:cubicBezTo>
                      <a:pt x="140" y="132"/>
                      <a:pt x="138" y="129"/>
                      <a:pt x="135" y="129"/>
                    </a:cubicBezTo>
                    <a:cubicBezTo>
                      <a:pt x="131" y="128"/>
                      <a:pt x="131" y="124"/>
                      <a:pt x="133" y="122"/>
                    </a:cubicBezTo>
                    <a:cubicBezTo>
                      <a:pt x="135" y="120"/>
                      <a:pt x="132" y="117"/>
                      <a:pt x="129" y="117"/>
                    </a:cubicBezTo>
                    <a:cubicBezTo>
                      <a:pt x="126" y="117"/>
                      <a:pt x="120" y="114"/>
                      <a:pt x="123" y="112"/>
                    </a:cubicBezTo>
                    <a:cubicBezTo>
                      <a:pt x="125" y="110"/>
                      <a:pt x="125" y="110"/>
                      <a:pt x="126" y="111"/>
                    </a:cubicBezTo>
                    <a:cubicBezTo>
                      <a:pt x="127" y="110"/>
                      <a:pt x="127" y="108"/>
                      <a:pt x="127" y="108"/>
                    </a:cubicBezTo>
                    <a:cubicBezTo>
                      <a:pt x="126" y="107"/>
                      <a:pt x="124" y="108"/>
                      <a:pt x="124" y="103"/>
                    </a:cubicBezTo>
                    <a:cubicBezTo>
                      <a:pt x="125" y="98"/>
                      <a:pt x="126" y="99"/>
                      <a:pt x="127" y="92"/>
                    </a:cubicBezTo>
                    <a:cubicBezTo>
                      <a:pt x="127" y="86"/>
                      <a:pt x="129" y="82"/>
                      <a:pt x="129" y="79"/>
                    </a:cubicBezTo>
                    <a:cubicBezTo>
                      <a:pt x="129" y="75"/>
                      <a:pt x="135" y="71"/>
                      <a:pt x="139" y="66"/>
                    </a:cubicBezTo>
                    <a:cubicBezTo>
                      <a:pt x="142" y="60"/>
                      <a:pt x="150" y="53"/>
                      <a:pt x="153" y="51"/>
                    </a:cubicBezTo>
                    <a:cubicBezTo>
                      <a:pt x="156" y="49"/>
                      <a:pt x="162" y="47"/>
                      <a:pt x="163" y="46"/>
                    </a:cubicBezTo>
                    <a:cubicBezTo>
                      <a:pt x="163" y="44"/>
                      <a:pt x="163" y="34"/>
                      <a:pt x="161"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110">
                <a:extLst>
                  <a:ext uri="{FF2B5EF4-FFF2-40B4-BE49-F238E27FC236}">
                    <a16:creationId xmlns:a16="http://schemas.microsoft.com/office/drawing/2014/main" id="{E4F95AF0-685F-4209-8EC3-F5B3ABB953C3}"/>
                  </a:ext>
                </a:extLst>
              </p:cNvPr>
              <p:cNvSpPr>
                <a:spLocks/>
              </p:cNvSpPr>
              <p:nvPr/>
            </p:nvSpPr>
            <p:spPr bwMode="auto">
              <a:xfrm>
                <a:off x="3503129" y="4418536"/>
                <a:ext cx="163114" cy="836902"/>
              </a:xfrm>
              <a:custGeom>
                <a:avLst/>
                <a:gdLst>
                  <a:gd name="T0" fmla="*/ 28 w 71"/>
                  <a:gd name="T1" fmla="*/ 310 h 363"/>
                  <a:gd name="T2" fmla="*/ 19 w 71"/>
                  <a:gd name="T3" fmla="*/ 295 h 363"/>
                  <a:gd name="T4" fmla="*/ 27 w 71"/>
                  <a:gd name="T5" fmla="*/ 277 h 363"/>
                  <a:gd name="T6" fmla="*/ 33 w 71"/>
                  <a:gd name="T7" fmla="*/ 260 h 363"/>
                  <a:gd name="T8" fmla="*/ 36 w 71"/>
                  <a:gd name="T9" fmla="*/ 247 h 363"/>
                  <a:gd name="T10" fmla="*/ 31 w 71"/>
                  <a:gd name="T11" fmla="*/ 234 h 363"/>
                  <a:gd name="T12" fmla="*/ 32 w 71"/>
                  <a:gd name="T13" fmla="*/ 213 h 363"/>
                  <a:gd name="T14" fmla="*/ 35 w 71"/>
                  <a:gd name="T15" fmla="*/ 197 h 363"/>
                  <a:gd name="T16" fmla="*/ 38 w 71"/>
                  <a:gd name="T17" fmla="*/ 183 h 363"/>
                  <a:gd name="T18" fmla="*/ 43 w 71"/>
                  <a:gd name="T19" fmla="*/ 154 h 363"/>
                  <a:gd name="T20" fmla="*/ 46 w 71"/>
                  <a:gd name="T21" fmla="*/ 134 h 363"/>
                  <a:gd name="T22" fmla="*/ 47 w 71"/>
                  <a:gd name="T23" fmla="*/ 112 h 363"/>
                  <a:gd name="T24" fmla="*/ 53 w 71"/>
                  <a:gd name="T25" fmla="*/ 92 h 363"/>
                  <a:gd name="T26" fmla="*/ 60 w 71"/>
                  <a:gd name="T27" fmla="*/ 76 h 363"/>
                  <a:gd name="T28" fmla="*/ 69 w 71"/>
                  <a:gd name="T29" fmla="*/ 54 h 363"/>
                  <a:gd name="T30" fmla="*/ 63 w 71"/>
                  <a:gd name="T31" fmla="*/ 37 h 363"/>
                  <a:gd name="T32" fmla="*/ 59 w 71"/>
                  <a:gd name="T33" fmla="*/ 18 h 363"/>
                  <a:gd name="T34" fmla="*/ 50 w 71"/>
                  <a:gd name="T35" fmla="*/ 1 h 363"/>
                  <a:gd name="T36" fmla="*/ 45 w 71"/>
                  <a:gd name="T37" fmla="*/ 16 h 363"/>
                  <a:gd name="T38" fmla="*/ 44 w 71"/>
                  <a:gd name="T39" fmla="*/ 53 h 363"/>
                  <a:gd name="T40" fmla="*/ 37 w 71"/>
                  <a:gd name="T41" fmla="*/ 91 h 363"/>
                  <a:gd name="T42" fmla="*/ 34 w 71"/>
                  <a:gd name="T43" fmla="*/ 116 h 363"/>
                  <a:gd name="T44" fmla="*/ 29 w 71"/>
                  <a:gd name="T45" fmla="*/ 149 h 363"/>
                  <a:gd name="T46" fmla="*/ 18 w 71"/>
                  <a:gd name="T47" fmla="*/ 179 h 363"/>
                  <a:gd name="T48" fmla="*/ 17 w 71"/>
                  <a:gd name="T49" fmla="*/ 204 h 363"/>
                  <a:gd name="T50" fmla="*/ 12 w 71"/>
                  <a:gd name="T51" fmla="*/ 227 h 363"/>
                  <a:gd name="T52" fmla="*/ 22 w 71"/>
                  <a:gd name="T53" fmla="*/ 215 h 363"/>
                  <a:gd name="T54" fmla="*/ 24 w 71"/>
                  <a:gd name="T55" fmla="*/ 228 h 363"/>
                  <a:gd name="T56" fmla="*/ 21 w 71"/>
                  <a:gd name="T57" fmla="*/ 244 h 363"/>
                  <a:gd name="T58" fmla="*/ 17 w 71"/>
                  <a:gd name="T59" fmla="*/ 254 h 363"/>
                  <a:gd name="T60" fmla="*/ 16 w 71"/>
                  <a:gd name="T61" fmla="*/ 252 h 363"/>
                  <a:gd name="T62" fmla="*/ 10 w 71"/>
                  <a:gd name="T63" fmla="*/ 255 h 363"/>
                  <a:gd name="T64" fmla="*/ 1 w 71"/>
                  <a:gd name="T65" fmla="*/ 267 h 363"/>
                  <a:gd name="T66" fmla="*/ 11 w 71"/>
                  <a:gd name="T67" fmla="*/ 268 h 363"/>
                  <a:gd name="T68" fmla="*/ 17 w 71"/>
                  <a:gd name="T69" fmla="*/ 277 h 363"/>
                  <a:gd name="T70" fmla="*/ 7 w 71"/>
                  <a:gd name="T71" fmla="*/ 280 h 363"/>
                  <a:gd name="T72" fmla="*/ 9 w 71"/>
                  <a:gd name="T73" fmla="*/ 285 h 363"/>
                  <a:gd name="T74" fmla="*/ 4 w 71"/>
                  <a:gd name="T75" fmla="*/ 294 h 363"/>
                  <a:gd name="T76" fmla="*/ 10 w 71"/>
                  <a:gd name="T77" fmla="*/ 297 h 363"/>
                  <a:gd name="T78" fmla="*/ 11 w 71"/>
                  <a:gd name="T79" fmla="*/ 305 h 363"/>
                  <a:gd name="T80" fmla="*/ 6 w 71"/>
                  <a:gd name="T81" fmla="*/ 315 h 363"/>
                  <a:gd name="T82" fmla="*/ 16 w 71"/>
                  <a:gd name="T83" fmla="*/ 316 h 363"/>
                  <a:gd name="T84" fmla="*/ 20 w 71"/>
                  <a:gd name="T85" fmla="*/ 320 h 363"/>
                  <a:gd name="T86" fmla="*/ 15 w 71"/>
                  <a:gd name="T87" fmla="*/ 329 h 363"/>
                  <a:gd name="T88" fmla="*/ 29 w 71"/>
                  <a:gd name="T89" fmla="*/ 329 h 363"/>
                  <a:gd name="T90" fmla="*/ 19 w 71"/>
                  <a:gd name="T91" fmla="*/ 336 h 363"/>
                  <a:gd name="T92" fmla="*/ 30 w 71"/>
                  <a:gd name="T93" fmla="*/ 335 h 363"/>
                  <a:gd name="T94" fmla="*/ 18 w 71"/>
                  <a:gd name="T95" fmla="*/ 343 h 363"/>
                  <a:gd name="T96" fmla="*/ 29 w 71"/>
                  <a:gd name="T97" fmla="*/ 344 h 363"/>
                  <a:gd name="T98" fmla="*/ 45 w 71"/>
                  <a:gd name="T99" fmla="*/ 328 h 363"/>
                  <a:gd name="T100" fmla="*/ 50 w 71"/>
                  <a:gd name="T101" fmla="*/ 337 h 363"/>
                  <a:gd name="T102" fmla="*/ 43 w 71"/>
                  <a:gd name="T103" fmla="*/ 340 h 363"/>
                  <a:gd name="T104" fmla="*/ 35 w 71"/>
                  <a:gd name="T105" fmla="*/ 347 h 363"/>
                  <a:gd name="T106" fmla="*/ 41 w 71"/>
                  <a:gd name="T107" fmla="*/ 358 h 363"/>
                  <a:gd name="T108" fmla="*/ 52 w 71"/>
                  <a:gd name="T109" fmla="*/ 357 h 363"/>
                  <a:gd name="T110" fmla="*/ 64 w 71"/>
                  <a:gd name="T111" fmla="*/ 357 h 363"/>
                  <a:gd name="T112" fmla="*/ 57 w 71"/>
                  <a:gd name="T113" fmla="*/ 355 h 363"/>
                  <a:gd name="T114" fmla="*/ 50 w 71"/>
                  <a:gd name="T115" fmla="*/ 326 h 363"/>
                  <a:gd name="T116" fmla="*/ 33 w 71"/>
                  <a:gd name="T117"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363">
                    <a:moveTo>
                      <a:pt x="33" y="322"/>
                    </a:moveTo>
                    <a:cubicBezTo>
                      <a:pt x="31" y="323"/>
                      <a:pt x="30" y="319"/>
                      <a:pt x="29" y="319"/>
                    </a:cubicBezTo>
                    <a:cubicBezTo>
                      <a:pt x="28" y="319"/>
                      <a:pt x="27" y="313"/>
                      <a:pt x="28" y="310"/>
                    </a:cubicBezTo>
                    <a:cubicBezTo>
                      <a:pt x="29" y="307"/>
                      <a:pt x="23" y="308"/>
                      <a:pt x="21" y="307"/>
                    </a:cubicBezTo>
                    <a:cubicBezTo>
                      <a:pt x="19" y="306"/>
                      <a:pt x="21" y="304"/>
                      <a:pt x="19" y="302"/>
                    </a:cubicBezTo>
                    <a:cubicBezTo>
                      <a:pt x="17" y="300"/>
                      <a:pt x="19" y="296"/>
                      <a:pt x="19" y="295"/>
                    </a:cubicBezTo>
                    <a:cubicBezTo>
                      <a:pt x="19" y="293"/>
                      <a:pt x="21" y="289"/>
                      <a:pt x="23" y="289"/>
                    </a:cubicBezTo>
                    <a:cubicBezTo>
                      <a:pt x="26" y="289"/>
                      <a:pt x="24" y="285"/>
                      <a:pt x="27" y="284"/>
                    </a:cubicBezTo>
                    <a:cubicBezTo>
                      <a:pt x="29" y="282"/>
                      <a:pt x="24" y="279"/>
                      <a:pt x="27" y="277"/>
                    </a:cubicBezTo>
                    <a:cubicBezTo>
                      <a:pt x="29" y="276"/>
                      <a:pt x="27" y="273"/>
                      <a:pt x="30" y="272"/>
                    </a:cubicBezTo>
                    <a:cubicBezTo>
                      <a:pt x="33" y="272"/>
                      <a:pt x="30" y="267"/>
                      <a:pt x="32" y="267"/>
                    </a:cubicBezTo>
                    <a:cubicBezTo>
                      <a:pt x="35" y="266"/>
                      <a:pt x="32" y="263"/>
                      <a:pt x="33" y="260"/>
                    </a:cubicBezTo>
                    <a:cubicBezTo>
                      <a:pt x="33" y="257"/>
                      <a:pt x="31" y="255"/>
                      <a:pt x="34" y="254"/>
                    </a:cubicBezTo>
                    <a:cubicBezTo>
                      <a:pt x="37" y="253"/>
                      <a:pt x="35" y="250"/>
                      <a:pt x="33" y="249"/>
                    </a:cubicBezTo>
                    <a:cubicBezTo>
                      <a:pt x="30" y="247"/>
                      <a:pt x="33" y="247"/>
                      <a:pt x="36" y="247"/>
                    </a:cubicBezTo>
                    <a:cubicBezTo>
                      <a:pt x="38" y="247"/>
                      <a:pt x="37" y="243"/>
                      <a:pt x="35" y="243"/>
                    </a:cubicBezTo>
                    <a:cubicBezTo>
                      <a:pt x="32" y="244"/>
                      <a:pt x="30" y="241"/>
                      <a:pt x="32" y="239"/>
                    </a:cubicBezTo>
                    <a:cubicBezTo>
                      <a:pt x="34" y="237"/>
                      <a:pt x="30" y="236"/>
                      <a:pt x="31" y="234"/>
                    </a:cubicBezTo>
                    <a:cubicBezTo>
                      <a:pt x="32" y="233"/>
                      <a:pt x="32" y="231"/>
                      <a:pt x="30" y="230"/>
                    </a:cubicBezTo>
                    <a:cubicBezTo>
                      <a:pt x="29" y="229"/>
                      <a:pt x="30" y="222"/>
                      <a:pt x="31" y="221"/>
                    </a:cubicBezTo>
                    <a:cubicBezTo>
                      <a:pt x="33" y="221"/>
                      <a:pt x="32" y="215"/>
                      <a:pt x="32" y="213"/>
                    </a:cubicBezTo>
                    <a:cubicBezTo>
                      <a:pt x="32" y="211"/>
                      <a:pt x="30" y="209"/>
                      <a:pt x="30" y="207"/>
                    </a:cubicBezTo>
                    <a:cubicBezTo>
                      <a:pt x="30" y="205"/>
                      <a:pt x="32" y="205"/>
                      <a:pt x="32" y="202"/>
                    </a:cubicBezTo>
                    <a:cubicBezTo>
                      <a:pt x="32" y="198"/>
                      <a:pt x="33" y="197"/>
                      <a:pt x="35" y="197"/>
                    </a:cubicBezTo>
                    <a:cubicBezTo>
                      <a:pt x="36" y="196"/>
                      <a:pt x="35" y="192"/>
                      <a:pt x="35" y="190"/>
                    </a:cubicBezTo>
                    <a:cubicBezTo>
                      <a:pt x="35" y="189"/>
                      <a:pt x="39" y="190"/>
                      <a:pt x="40" y="187"/>
                    </a:cubicBezTo>
                    <a:cubicBezTo>
                      <a:pt x="40" y="184"/>
                      <a:pt x="37" y="185"/>
                      <a:pt x="38" y="183"/>
                    </a:cubicBezTo>
                    <a:cubicBezTo>
                      <a:pt x="38" y="180"/>
                      <a:pt x="37" y="177"/>
                      <a:pt x="37" y="172"/>
                    </a:cubicBezTo>
                    <a:cubicBezTo>
                      <a:pt x="37" y="167"/>
                      <a:pt x="42" y="166"/>
                      <a:pt x="43" y="164"/>
                    </a:cubicBezTo>
                    <a:cubicBezTo>
                      <a:pt x="45" y="163"/>
                      <a:pt x="41" y="155"/>
                      <a:pt x="43" y="154"/>
                    </a:cubicBezTo>
                    <a:cubicBezTo>
                      <a:pt x="46" y="153"/>
                      <a:pt x="44" y="149"/>
                      <a:pt x="46" y="148"/>
                    </a:cubicBezTo>
                    <a:cubicBezTo>
                      <a:pt x="48" y="147"/>
                      <a:pt x="47" y="144"/>
                      <a:pt x="48" y="141"/>
                    </a:cubicBezTo>
                    <a:cubicBezTo>
                      <a:pt x="49" y="139"/>
                      <a:pt x="46" y="137"/>
                      <a:pt x="46" y="134"/>
                    </a:cubicBezTo>
                    <a:cubicBezTo>
                      <a:pt x="46" y="132"/>
                      <a:pt x="46" y="129"/>
                      <a:pt x="43" y="127"/>
                    </a:cubicBezTo>
                    <a:cubicBezTo>
                      <a:pt x="41" y="124"/>
                      <a:pt x="42" y="118"/>
                      <a:pt x="43" y="118"/>
                    </a:cubicBezTo>
                    <a:cubicBezTo>
                      <a:pt x="45" y="118"/>
                      <a:pt x="44" y="112"/>
                      <a:pt x="47" y="112"/>
                    </a:cubicBezTo>
                    <a:cubicBezTo>
                      <a:pt x="49" y="111"/>
                      <a:pt x="48" y="107"/>
                      <a:pt x="47" y="103"/>
                    </a:cubicBezTo>
                    <a:cubicBezTo>
                      <a:pt x="46" y="100"/>
                      <a:pt x="49" y="102"/>
                      <a:pt x="49" y="99"/>
                    </a:cubicBezTo>
                    <a:cubicBezTo>
                      <a:pt x="49" y="96"/>
                      <a:pt x="50" y="93"/>
                      <a:pt x="53" y="92"/>
                    </a:cubicBezTo>
                    <a:cubicBezTo>
                      <a:pt x="55" y="91"/>
                      <a:pt x="55" y="87"/>
                      <a:pt x="55" y="85"/>
                    </a:cubicBezTo>
                    <a:cubicBezTo>
                      <a:pt x="55" y="83"/>
                      <a:pt x="58" y="83"/>
                      <a:pt x="60" y="81"/>
                    </a:cubicBezTo>
                    <a:cubicBezTo>
                      <a:pt x="62" y="80"/>
                      <a:pt x="57" y="77"/>
                      <a:pt x="60" y="76"/>
                    </a:cubicBezTo>
                    <a:cubicBezTo>
                      <a:pt x="62" y="74"/>
                      <a:pt x="57" y="68"/>
                      <a:pt x="59" y="67"/>
                    </a:cubicBezTo>
                    <a:cubicBezTo>
                      <a:pt x="60" y="66"/>
                      <a:pt x="59" y="63"/>
                      <a:pt x="59" y="61"/>
                    </a:cubicBezTo>
                    <a:cubicBezTo>
                      <a:pt x="60" y="59"/>
                      <a:pt x="68" y="56"/>
                      <a:pt x="69" y="54"/>
                    </a:cubicBezTo>
                    <a:cubicBezTo>
                      <a:pt x="69" y="53"/>
                      <a:pt x="70" y="49"/>
                      <a:pt x="70" y="45"/>
                    </a:cubicBezTo>
                    <a:cubicBezTo>
                      <a:pt x="68" y="46"/>
                      <a:pt x="66" y="47"/>
                      <a:pt x="65" y="46"/>
                    </a:cubicBezTo>
                    <a:cubicBezTo>
                      <a:pt x="64" y="45"/>
                      <a:pt x="65" y="40"/>
                      <a:pt x="63" y="37"/>
                    </a:cubicBezTo>
                    <a:cubicBezTo>
                      <a:pt x="61" y="35"/>
                      <a:pt x="63" y="31"/>
                      <a:pt x="60" y="30"/>
                    </a:cubicBezTo>
                    <a:cubicBezTo>
                      <a:pt x="58" y="29"/>
                      <a:pt x="56" y="25"/>
                      <a:pt x="58" y="23"/>
                    </a:cubicBezTo>
                    <a:cubicBezTo>
                      <a:pt x="59" y="22"/>
                      <a:pt x="58" y="19"/>
                      <a:pt x="59" y="18"/>
                    </a:cubicBezTo>
                    <a:cubicBezTo>
                      <a:pt x="61" y="16"/>
                      <a:pt x="58" y="16"/>
                      <a:pt x="56" y="13"/>
                    </a:cubicBezTo>
                    <a:cubicBezTo>
                      <a:pt x="54" y="10"/>
                      <a:pt x="57" y="7"/>
                      <a:pt x="54" y="5"/>
                    </a:cubicBezTo>
                    <a:cubicBezTo>
                      <a:pt x="51" y="2"/>
                      <a:pt x="51" y="0"/>
                      <a:pt x="50" y="1"/>
                    </a:cubicBezTo>
                    <a:cubicBezTo>
                      <a:pt x="50" y="2"/>
                      <a:pt x="49" y="6"/>
                      <a:pt x="47" y="7"/>
                    </a:cubicBezTo>
                    <a:cubicBezTo>
                      <a:pt x="47" y="8"/>
                      <a:pt x="46" y="8"/>
                      <a:pt x="45" y="9"/>
                    </a:cubicBezTo>
                    <a:cubicBezTo>
                      <a:pt x="45" y="11"/>
                      <a:pt x="45" y="14"/>
                      <a:pt x="45" y="16"/>
                    </a:cubicBezTo>
                    <a:cubicBezTo>
                      <a:pt x="46" y="19"/>
                      <a:pt x="47" y="32"/>
                      <a:pt x="46" y="37"/>
                    </a:cubicBezTo>
                    <a:cubicBezTo>
                      <a:pt x="45" y="42"/>
                      <a:pt x="44" y="46"/>
                      <a:pt x="43" y="49"/>
                    </a:cubicBezTo>
                    <a:cubicBezTo>
                      <a:pt x="42" y="52"/>
                      <a:pt x="45" y="52"/>
                      <a:pt x="44" y="53"/>
                    </a:cubicBezTo>
                    <a:cubicBezTo>
                      <a:pt x="42" y="55"/>
                      <a:pt x="43" y="58"/>
                      <a:pt x="43" y="64"/>
                    </a:cubicBezTo>
                    <a:cubicBezTo>
                      <a:pt x="43" y="70"/>
                      <a:pt x="40" y="79"/>
                      <a:pt x="39" y="83"/>
                    </a:cubicBezTo>
                    <a:cubicBezTo>
                      <a:pt x="39" y="86"/>
                      <a:pt x="37" y="87"/>
                      <a:pt x="37" y="91"/>
                    </a:cubicBezTo>
                    <a:cubicBezTo>
                      <a:pt x="38" y="94"/>
                      <a:pt x="36" y="96"/>
                      <a:pt x="34" y="98"/>
                    </a:cubicBezTo>
                    <a:cubicBezTo>
                      <a:pt x="32" y="99"/>
                      <a:pt x="37" y="105"/>
                      <a:pt x="37" y="107"/>
                    </a:cubicBezTo>
                    <a:cubicBezTo>
                      <a:pt x="36" y="110"/>
                      <a:pt x="33" y="112"/>
                      <a:pt x="34" y="116"/>
                    </a:cubicBezTo>
                    <a:cubicBezTo>
                      <a:pt x="35" y="122"/>
                      <a:pt x="34" y="132"/>
                      <a:pt x="34" y="134"/>
                    </a:cubicBezTo>
                    <a:cubicBezTo>
                      <a:pt x="34" y="136"/>
                      <a:pt x="31" y="136"/>
                      <a:pt x="32" y="139"/>
                    </a:cubicBezTo>
                    <a:cubicBezTo>
                      <a:pt x="32" y="143"/>
                      <a:pt x="30" y="144"/>
                      <a:pt x="29" y="149"/>
                    </a:cubicBezTo>
                    <a:cubicBezTo>
                      <a:pt x="28" y="155"/>
                      <a:pt x="24" y="162"/>
                      <a:pt x="23" y="167"/>
                    </a:cubicBezTo>
                    <a:cubicBezTo>
                      <a:pt x="21" y="171"/>
                      <a:pt x="21" y="173"/>
                      <a:pt x="19" y="173"/>
                    </a:cubicBezTo>
                    <a:cubicBezTo>
                      <a:pt x="17" y="173"/>
                      <a:pt x="16" y="175"/>
                      <a:pt x="18" y="179"/>
                    </a:cubicBezTo>
                    <a:cubicBezTo>
                      <a:pt x="20" y="182"/>
                      <a:pt x="17" y="185"/>
                      <a:pt x="19" y="189"/>
                    </a:cubicBezTo>
                    <a:cubicBezTo>
                      <a:pt x="21" y="193"/>
                      <a:pt x="20" y="194"/>
                      <a:pt x="19" y="197"/>
                    </a:cubicBezTo>
                    <a:cubicBezTo>
                      <a:pt x="18" y="201"/>
                      <a:pt x="17" y="201"/>
                      <a:pt x="17" y="204"/>
                    </a:cubicBezTo>
                    <a:cubicBezTo>
                      <a:pt x="17" y="207"/>
                      <a:pt x="14" y="210"/>
                      <a:pt x="16" y="213"/>
                    </a:cubicBezTo>
                    <a:cubicBezTo>
                      <a:pt x="17" y="217"/>
                      <a:pt x="17" y="218"/>
                      <a:pt x="15" y="218"/>
                    </a:cubicBezTo>
                    <a:cubicBezTo>
                      <a:pt x="13" y="218"/>
                      <a:pt x="12" y="221"/>
                      <a:pt x="12" y="227"/>
                    </a:cubicBezTo>
                    <a:cubicBezTo>
                      <a:pt x="11" y="233"/>
                      <a:pt x="11" y="233"/>
                      <a:pt x="15" y="232"/>
                    </a:cubicBezTo>
                    <a:cubicBezTo>
                      <a:pt x="20" y="232"/>
                      <a:pt x="16" y="218"/>
                      <a:pt x="19" y="218"/>
                    </a:cubicBezTo>
                    <a:cubicBezTo>
                      <a:pt x="22" y="218"/>
                      <a:pt x="19" y="216"/>
                      <a:pt x="22" y="215"/>
                    </a:cubicBezTo>
                    <a:cubicBezTo>
                      <a:pt x="25" y="214"/>
                      <a:pt x="22" y="217"/>
                      <a:pt x="24" y="218"/>
                    </a:cubicBezTo>
                    <a:cubicBezTo>
                      <a:pt x="26" y="218"/>
                      <a:pt x="27" y="220"/>
                      <a:pt x="25" y="221"/>
                    </a:cubicBezTo>
                    <a:cubicBezTo>
                      <a:pt x="22" y="223"/>
                      <a:pt x="25" y="226"/>
                      <a:pt x="24" y="228"/>
                    </a:cubicBezTo>
                    <a:cubicBezTo>
                      <a:pt x="23" y="230"/>
                      <a:pt x="21" y="232"/>
                      <a:pt x="22" y="235"/>
                    </a:cubicBezTo>
                    <a:cubicBezTo>
                      <a:pt x="23" y="237"/>
                      <a:pt x="21" y="237"/>
                      <a:pt x="21" y="240"/>
                    </a:cubicBezTo>
                    <a:cubicBezTo>
                      <a:pt x="20" y="243"/>
                      <a:pt x="22" y="243"/>
                      <a:pt x="21" y="244"/>
                    </a:cubicBezTo>
                    <a:cubicBezTo>
                      <a:pt x="20" y="244"/>
                      <a:pt x="23" y="247"/>
                      <a:pt x="21" y="247"/>
                    </a:cubicBezTo>
                    <a:cubicBezTo>
                      <a:pt x="19" y="247"/>
                      <a:pt x="20" y="250"/>
                      <a:pt x="21" y="252"/>
                    </a:cubicBezTo>
                    <a:cubicBezTo>
                      <a:pt x="22" y="254"/>
                      <a:pt x="19" y="253"/>
                      <a:pt x="17" y="254"/>
                    </a:cubicBezTo>
                    <a:cubicBezTo>
                      <a:pt x="15" y="256"/>
                      <a:pt x="19" y="258"/>
                      <a:pt x="18" y="260"/>
                    </a:cubicBezTo>
                    <a:cubicBezTo>
                      <a:pt x="17" y="262"/>
                      <a:pt x="14" y="259"/>
                      <a:pt x="13" y="257"/>
                    </a:cubicBezTo>
                    <a:cubicBezTo>
                      <a:pt x="11" y="256"/>
                      <a:pt x="15" y="254"/>
                      <a:pt x="16" y="252"/>
                    </a:cubicBezTo>
                    <a:cubicBezTo>
                      <a:pt x="18" y="250"/>
                      <a:pt x="15" y="245"/>
                      <a:pt x="12" y="246"/>
                    </a:cubicBezTo>
                    <a:cubicBezTo>
                      <a:pt x="9" y="247"/>
                      <a:pt x="15" y="250"/>
                      <a:pt x="15" y="253"/>
                    </a:cubicBezTo>
                    <a:cubicBezTo>
                      <a:pt x="15" y="255"/>
                      <a:pt x="10" y="252"/>
                      <a:pt x="10" y="255"/>
                    </a:cubicBezTo>
                    <a:cubicBezTo>
                      <a:pt x="10" y="257"/>
                      <a:pt x="7" y="256"/>
                      <a:pt x="6" y="258"/>
                    </a:cubicBezTo>
                    <a:cubicBezTo>
                      <a:pt x="4" y="260"/>
                      <a:pt x="8" y="261"/>
                      <a:pt x="6" y="262"/>
                    </a:cubicBezTo>
                    <a:cubicBezTo>
                      <a:pt x="4" y="262"/>
                      <a:pt x="1" y="265"/>
                      <a:pt x="1" y="267"/>
                    </a:cubicBezTo>
                    <a:cubicBezTo>
                      <a:pt x="1" y="269"/>
                      <a:pt x="3" y="269"/>
                      <a:pt x="3" y="267"/>
                    </a:cubicBezTo>
                    <a:cubicBezTo>
                      <a:pt x="3" y="265"/>
                      <a:pt x="6" y="265"/>
                      <a:pt x="7" y="267"/>
                    </a:cubicBezTo>
                    <a:cubicBezTo>
                      <a:pt x="8" y="269"/>
                      <a:pt x="9" y="267"/>
                      <a:pt x="11" y="268"/>
                    </a:cubicBezTo>
                    <a:cubicBezTo>
                      <a:pt x="14" y="268"/>
                      <a:pt x="13" y="272"/>
                      <a:pt x="12" y="272"/>
                    </a:cubicBezTo>
                    <a:cubicBezTo>
                      <a:pt x="11" y="272"/>
                      <a:pt x="9" y="274"/>
                      <a:pt x="10" y="277"/>
                    </a:cubicBezTo>
                    <a:cubicBezTo>
                      <a:pt x="10" y="279"/>
                      <a:pt x="15" y="277"/>
                      <a:pt x="17" y="277"/>
                    </a:cubicBezTo>
                    <a:cubicBezTo>
                      <a:pt x="19" y="278"/>
                      <a:pt x="18" y="282"/>
                      <a:pt x="17" y="281"/>
                    </a:cubicBezTo>
                    <a:cubicBezTo>
                      <a:pt x="16" y="279"/>
                      <a:pt x="13" y="277"/>
                      <a:pt x="12" y="279"/>
                    </a:cubicBezTo>
                    <a:cubicBezTo>
                      <a:pt x="11" y="282"/>
                      <a:pt x="9" y="280"/>
                      <a:pt x="7" y="280"/>
                    </a:cubicBezTo>
                    <a:cubicBezTo>
                      <a:pt x="5" y="279"/>
                      <a:pt x="0" y="283"/>
                      <a:pt x="2" y="284"/>
                    </a:cubicBezTo>
                    <a:cubicBezTo>
                      <a:pt x="4" y="286"/>
                      <a:pt x="4" y="288"/>
                      <a:pt x="5" y="288"/>
                    </a:cubicBezTo>
                    <a:cubicBezTo>
                      <a:pt x="6" y="288"/>
                      <a:pt x="8" y="287"/>
                      <a:pt x="9" y="285"/>
                    </a:cubicBezTo>
                    <a:cubicBezTo>
                      <a:pt x="9" y="284"/>
                      <a:pt x="12" y="282"/>
                      <a:pt x="12" y="286"/>
                    </a:cubicBezTo>
                    <a:cubicBezTo>
                      <a:pt x="12" y="289"/>
                      <a:pt x="9" y="287"/>
                      <a:pt x="8" y="289"/>
                    </a:cubicBezTo>
                    <a:cubicBezTo>
                      <a:pt x="7" y="291"/>
                      <a:pt x="6" y="292"/>
                      <a:pt x="4" y="294"/>
                    </a:cubicBezTo>
                    <a:cubicBezTo>
                      <a:pt x="2" y="295"/>
                      <a:pt x="4" y="298"/>
                      <a:pt x="5" y="297"/>
                    </a:cubicBezTo>
                    <a:cubicBezTo>
                      <a:pt x="7" y="296"/>
                      <a:pt x="5" y="299"/>
                      <a:pt x="7" y="300"/>
                    </a:cubicBezTo>
                    <a:cubicBezTo>
                      <a:pt x="10" y="300"/>
                      <a:pt x="10" y="298"/>
                      <a:pt x="10" y="297"/>
                    </a:cubicBezTo>
                    <a:cubicBezTo>
                      <a:pt x="9" y="295"/>
                      <a:pt x="11" y="291"/>
                      <a:pt x="13" y="293"/>
                    </a:cubicBezTo>
                    <a:cubicBezTo>
                      <a:pt x="15" y="295"/>
                      <a:pt x="12" y="297"/>
                      <a:pt x="12" y="298"/>
                    </a:cubicBezTo>
                    <a:cubicBezTo>
                      <a:pt x="12" y="300"/>
                      <a:pt x="11" y="303"/>
                      <a:pt x="11" y="305"/>
                    </a:cubicBezTo>
                    <a:cubicBezTo>
                      <a:pt x="11" y="307"/>
                      <a:pt x="9" y="305"/>
                      <a:pt x="9" y="308"/>
                    </a:cubicBezTo>
                    <a:cubicBezTo>
                      <a:pt x="9" y="310"/>
                      <a:pt x="4" y="308"/>
                      <a:pt x="6" y="310"/>
                    </a:cubicBezTo>
                    <a:cubicBezTo>
                      <a:pt x="8" y="311"/>
                      <a:pt x="5" y="313"/>
                      <a:pt x="6" y="315"/>
                    </a:cubicBezTo>
                    <a:cubicBezTo>
                      <a:pt x="7" y="316"/>
                      <a:pt x="8" y="313"/>
                      <a:pt x="10" y="313"/>
                    </a:cubicBezTo>
                    <a:cubicBezTo>
                      <a:pt x="12" y="314"/>
                      <a:pt x="12" y="315"/>
                      <a:pt x="14" y="313"/>
                    </a:cubicBezTo>
                    <a:cubicBezTo>
                      <a:pt x="17" y="312"/>
                      <a:pt x="18" y="315"/>
                      <a:pt x="16" y="316"/>
                    </a:cubicBezTo>
                    <a:cubicBezTo>
                      <a:pt x="14" y="317"/>
                      <a:pt x="11" y="320"/>
                      <a:pt x="12" y="320"/>
                    </a:cubicBezTo>
                    <a:cubicBezTo>
                      <a:pt x="13" y="320"/>
                      <a:pt x="16" y="318"/>
                      <a:pt x="17" y="320"/>
                    </a:cubicBezTo>
                    <a:cubicBezTo>
                      <a:pt x="18" y="323"/>
                      <a:pt x="20" y="322"/>
                      <a:pt x="20" y="320"/>
                    </a:cubicBezTo>
                    <a:cubicBezTo>
                      <a:pt x="20" y="317"/>
                      <a:pt x="24" y="319"/>
                      <a:pt x="25" y="321"/>
                    </a:cubicBezTo>
                    <a:cubicBezTo>
                      <a:pt x="26" y="323"/>
                      <a:pt x="20" y="325"/>
                      <a:pt x="18" y="324"/>
                    </a:cubicBezTo>
                    <a:cubicBezTo>
                      <a:pt x="15" y="324"/>
                      <a:pt x="14" y="327"/>
                      <a:pt x="15" y="329"/>
                    </a:cubicBezTo>
                    <a:cubicBezTo>
                      <a:pt x="17" y="331"/>
                      <a:pt x="19" y="329"/>
                      <a:pt x="21" y="327"/>
                    </a:cubicBezTo>
                    <a:cubicBezTo>
                      <a:pt x="23" y="325"/>
                      <a:pt x="33" y="326"/>
                      <a:pt x="34" y="328"/>
                    </a:cubicBezTo>
                    <a:cubicBezTo>
                      <a:pt x="34" y="330"/>
                      <a:pt x="29" y="328"/>
                      <a:pt x="29" y="329"/>
                    </a:cubicBezTo>
                    <a:cubicBezTo>
                      <a:pt x="28" y="331"/>
                      <a:pt x="24" y="332"/>
                      <a:pt x="24" y="330"/>
                    </a:cubicBezTo>
                    <a:cubicBezTo>
                      <a:pt x="23" y="329"/>
                      <a:pt x="19" y="331"/>
                      <a:pt x="19" y="333"/>
                    </a:cubicBezTo>
                    <a:cubicBezTo>
                      <a:pt x="19" y="335"/>
                      <a:pt x="16" y="335"/>
                      <a:pt x="19" y="336"/>
                    </a:cubicBezTo>
                    <a:cubicBezTo>
                      <a:pt x="23" y="337"/>
                      <a:pt x="22" y="333"/>
                      <a:pt x="27" y="333"/>
                    </a:cubicBezTo>
                    <a:cubicBezTo>
                      <a:pt x="32" y="334"/>
                      <a:pt x="34" y="329"/>
                      <a:pt x="36" y="331"/>
                    </a:cubicBezTo>
                    <a:cubicBezTo>
                      <a:pt x="37" y="334"/>
                      <a:pt x="32" y="337"/>
                      <a:pt x="30" y="335"/>
                    </a:cubicBezTo>
                    <a:cubicBezTo>
                      <a:pt x="28" y="333"/>
                      <a:pt x="25" y="336"/>
                      <a:pt x="26" y="339"/>
                    </a:cubicBezTo>
                    <a:cubicBezTo>
                      <a:pt x="26" y="341"/>
                      <a:pt x="20" y="338"/>
                      <a:pt x="17" y="338"/>
                    </a:cubicBezTo>
                    <a:cubicBezTo>
                      <a:pt x="14" y="337"/>
                      <a:pt x="15" y="340"/>
                      <a:pt x="18" y="343"/>
                    </a:cubicBezTo>
                    <a:cubicBezTo>
                      <a:pt x="20" y="346"/>
                      <a:pt x="22" y="343"/>
                      <a:pt x="25" y="345"/>
                    </a:cubicBezTo>
                    <a:cubicBezTo>
                      <a:pt x="28" y="347"/>
                      <a:pt x="28" y="349"/>
                      <a:pt x="30" y="347"/>
                    </a:cubicBezTo>
                    <a:cubicBezTo>
                      <a:pt x="32" y="345"/>
                      <a:pt x="30" y="345"/>
                      <a:pt x="29" y="344"/>
                    </a:cubicBezTo>
                    <a:cubicBezTo>
                      <a:pt x="27" y="343"/>
                      <a:pt x="28" y="340"/>
                      <a:pt x="32" y="342"/>
                    </a:cubicBezTo>
                    <a:cubicBezTo>
                      <a:pt x="35" y="343"/>
                      <a:pt x="39" y="340"/>
                      <a:pt x="38" y="336"/>
                    </a:cubicBezTo>
                    <a:cubicBezTo>
                      <a:pt x="37" y="332"/>
                      <a:pt x="41" y="330"/>
                      <a:pt x="45" y="328"/>
                    </a:cubicBezTo>
                    <a:cubicBezTo>
                      <a:pt x="49" y="327"/>
                      <a:pt x="47" y="331"/>
                      <a:pt x="44" y="332"/>
                    </a:cubicBezTo>
                    <a:cubicBezTo>
                      <a:pt x="41" y="334"/>
                      <a:pt x="41" y="335"/>
                      <a:pt x="43" y="337"/>
                    </a:cubicBezTo>
                    <a:cubicBezTo>
                      <a:pt x="45" y="339"/>
                      <a:pt x="48" y="335"/>
                      <a:pt x="50" y="337"/>
                    </a:cubicBezTo>
                    <a:cubicBezTo>
                      <a:pt x="52" y="339"/>
                      <a:pt x="47" y="339"/>
                      <a:pt x="46" y="341"/>
                    </a:cubicBezTo>
                    <a:cubicBezTo>
                      <a:pt x="45" y="343"/>
                      <a:pt x="49" y="345"/>
                      <a:pt x="46" y="347"/>
                    </a:cubicBezTo>
                    <a:cubicBezTo>
                      <a:pt x="43" y="348"/>
                      <a:pt x="45" y="341"/>
                      <a:pt x="43" y="340"/>
                    </a:cubicBezTo>
                    <a:cubicBezTo>
                      <a:pt x="41" y="339"/>
                      <a:pt x="39" y="341"/>
                      <a:pt x="41" y="345"/>
                    </a:cubicBezTo>
                    <a:cubicBezTo>
                      <a:pt x="43" y="349"/>
                      <a:pt x="39" y="346"/>
                      <a:pt x="37" y="344"/>
                    </a:cubicBezTo>
                    <a:cubicBezTo>
                      <a:pt x="35" y="342"/>
                      <a:pt x="33" y="344"/>
                      <a:pt x="35" y="347"/>
                    </a:cubicBezTo>
                    <a:cubicBezTo>
                      <a:pt x="37" y="349"/>
                      <a:pt x="31" y="346"/>
                      <a:pt x="31" y="350"/>
                    </a:cubicBezTo>
                    <a:cubicBezTo>
                      <a:pt x="31" y="353"/>
                      <a:pt x="34" y="350"/>
                      <a:pt x="37" y="351"/>
                    </a:cubicBezTo>
                    <a:cubicBezTo>
                      <a:pt x="40" y="352"/>
                      <a:pt x="39" y="356"/>
                      <a:pt x="41" y="358"/>
                    </a:cubicBezTo>
                    <a:cubicBezTo>
                      <a:pt x="43" y="360"/>
                      <a:pt x="41" y="353"/>
                      <a:pt x="44" y="352"/>
                    </a:cubicBezTo>
                    <a:cubicBezTo>
                      <a:pt x="46" y="351"/>
                      <a:pt x="44" y="358"/>
                      <a:pt x="50" y="359"/>
                    </a:cubicBezTo>
                    <a:cubicBezTo>
                      <a:pt x="55" y="361"/>
                      <a:pt x="50" y="358"/>
                      <a:pt x="52" y="357"/>
                    </a:cubicBezTo>
                    <a:cubicBezTo>
                      <a:pt x="55" y="355"/>
                      <a:pt x="58" y="362"/>
                      <a:pt x="61" y="363"/>
                    </a:cubicBezTo>
                    <a:cubicBezTo>
                      <a:pt x="63" y="363"/>
                      <a:pt x="62" y="359"/>
                      <a:pt x="60" y="357"/>
                    </a:cubicBezTo>
                    <a:cubicBezTo>
                      <a:pt x="58" y="355"/>
                      <a:pt x="62" y="356"/>
                      <a:pt x="64" y="357"/>
                    </a:cubicBezTo>
                    <a:cubicBezTo>
                      <a:pt x="67" y="358"/>
                      <a:pt x="69" y="359"/>
                      <a:pt x="70" y="357"/>
                    </a:cubicBezTo>
                    <a:cubicBezTo>
                      <a:pt x="70" y="356"/>
                      <a:pt x="70" y="356"/>
                      <a:pt x="71" y="356"/>
                    </a:cubicBezTo>
                    <a:cubicBezTo>
                      <a:pt x="68" y="354"/>
                      <a:pt x="59" y="356"/>
                      <a:pt x="57" y="355"/>
                    </a:cubicBezTo>
                    <a:cubicBezTo>
                      <a:pt x="56" y="355"/>
                      <a:pt x="57" y="334"/>
                      <a:pt x="57" y="329"/>
                    </a:cubicBezTo>
                    <a:cubicBezTo>
                      <a:pt x="57" y="329"/>
                      <a:pt x="57" y="329"/>
                      <a:pt x="57" y="329"/>
                    </a:cubicBezTo>
                    <a:cubicBezTo>
                      <a:pt x="55" y="329"/>
                      <a:pt x="49" y="329"/>
                      <a:pt x="50" y="326"/>
                    </a:cubicBezTo>
                    <a:cubicBezTo>
                      <a:pt x="50" y="325"/>
                      <a:pt x="51" y="325"/>
                      <a:pt x="51" y="325"/>
                    </a:cubicBezTo>
                    <a:cubicBezTo>
                      <a:pt x="50" y="324"/>
                      <a:pt x="49" y="323"/>
                      <a:pt x="47" y="322"/>
                    </a:cubicBezTo>
                    <a:cubicBezTo>
                      <a:pt x="43" y="321"/>
                      <a:pt x="35" y="322"/>
                      <a:pt x="33" y="3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111">
                <a:extLst>
                  <a:ext uri="{FF2B5EF4-FFF2-40B4-BE49-F238E27FC236}">
                    <a16:creationId xmlns:a16="http://schemas.microsoft.com/office/drawing/2014/main" id="{B03CEC0E-7512-4246-8F1E-DA7C4B7A2B0B}"/>
                  </a:ext>
                </a:extLst>
              </p:cNvPr>
              <p:cNvSpPr>
                <a:spLocks/>
              </p:cNvSpPr>
              <p:nvPr/>
            </p:nvSpPr>
            <p:spPr bwMode="auto">
              <a:xfrm>
                <a:off x="3745291" y="4454923"/>
                <a:ext cx="163114" cy="166878"/>
              </a:xfrm>
              <a:custGeom>
                <a:avLst/>
                <a:gdLst>
                  <a:gd name="T0" fmla="*/ 69 w 71"/>
                  <a:gd name="T1" fmla="*/ 39 h 72"/>
                  <a:gd name="T2" fmla="*/ 62 w 71"/>
                  <a:gd name="T3" fmla="*/ 40 h 72"/>
                  <a:gd name="T4" fmla="*/ 58 w 71"/>
                  <a:gd name="T5" fmla="*/ 31 h 72"/>
                  <a:gd name="T6" fmla="*/ 52 w 71"/>
                  <a:gd name="T7" fmla="*/ 24 h 72"/>
                  <a:gd name="T8" fmla="*/ 45 w 71"/>
                  <a:gd name="T9" fmla="*/ 24 h 72"/>
                  <a:gd name="T10" fmla="*/ 41 w 71"/>
                  <a:gd name="T11" fmla="*/ 17 h 72"/>
                  <a:gd name="T12" fmla="*/ 40 w 71"/>
                  <a:gd name="T13" fmla="*/ 7 h 72"/>
                  <a:gd name="T14" fmla="*/ 40 w 71"/>
                  <a:gd name="T15" fmla="*/ 3 h 72"/>
                  <a:gd name="T16" fmla="*/ 38 w 71"/>
                  <a:gd name="T17" fmla="*/ 3 h 72"/>
                  <a:gd name="T18" fmla="*/ 31 w 71"/>
                  <a:gd name="T19" fmla="*/ 0 h 72"/>
                  <a:gd name="T20" fmla="*/ 21 w 71"/>
                  <a:gd name="T21" fmla="*/ 1 h 72"/>
                  <a:gd name="T22" fmla="*/ 12 w 71"/>
                  <a:gd name="T23" fmla="*/ 3 h 72"/>
                  <a:gd name="T24" fmla="*/ 5 w 71"/>
                  <a:gd name="T25" fmla="*/ 10 h 72"/>
                  <a:gd name="T26" fmla="*/ 3 w 71"/>
                  <a:gd name="T27" fmla="*/ 23 h 72"/>
                  <a:gd name="T28" fmla="*/ 0 w 71"/>
                  <a:gd name="T29" fmla="*/ 23 h 72"/>
                  <a:gd name="T30" fmla="*/ 11 w 71"/>
                  <a:gd name="T31" fmla="*/ 34 h 72"/>
                  <a:gd name="T32" fmla="*/ 20 w 71"/>
                  <a:gd name="T33" fmla="*/ 40 h 72"/>
                  <a:gd name="T34" fmla="*/ 29 w 71"/>
                  <a:gd name="T35" fmla="*/ 44 h 72"/>
                  <a:gd name="T36" fmla="*/ 44 w 71"/>
                  <a:gd name="T37" fmla="*/ 52 h 72"/>
                  <a:gd name="T38" fmla="*/ 38 w 71"/>
                  <a:gd name="T39" fmla="*/ 62 h 72"/>
                  <a:gd name="T40" fmla="*/ 35 w 71"/>
                  <a:gd name="T41" fmla="*/ 68 h 72"/>
                  <a:gd name="T42" fmla="*/ 43 w 71"/>
                  <a:gd name="T43" fmla="*/ 69 h 72"/>
                  <a:gd name="T44" fmla="*/ 50 w 71"/>
                  <a:gd name="T45" fmla="*/ 70 h 72"/>
                  <a:gd name="T46" fmla="*/ 57 w 71"/>
                  <a:gd name="T47" fmla="*/ 69 h 72"/>
                  <a:gd name="T48" fmla="*/ 64 w 71"/>
                  <a:gd name="T49" fmla="*/ 66 h 72"/>
                  <a:gd name="T50" fmla="*/ 68 w 71"/>
                  <a:gd name="T51" fmla="*/ 54 h 72"/>
                  <a:gd name="T52" fmla="*/ 69 w 71"/>
                  <a:gd name="T53"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2">
                    <a:moveTo>
                      <a:pt x="69" y="39"/>
                    </a:moveTo>
                    <a:cubicBezTo>
                      <a:pt x="66" y="37"/>
                      <a:pt x="63" y="40"/>
                      <a:pt x="62" y="40"/>
                    </a:cubicBezTo>
                    <a:cubicBezTo>
                      <a:pt x="61" y="40"/>
                      <a:pt x="59" y="34"/>
                      <a:pt x="58" y="31"/>
                    </a:cubicBezTo>
                    <a:cubicBezTo>
                      <a:pt x="57" y="28"/>
                      <a:pt x="54" y="23"/>
                      <a:pt x="52" y="24"/>
                    </a:cubicBezTo>
                    <a:cubicBezTo>
                      <a:pt x="50" y="26"/>
                      <a:pt x="51" y="24"/>
                      <a:pt x="45" y="24"/>
                    </a:cubicBezTo>
                    <a:cubicBezTo>
                      <a:pt x="40" y="23"/>
                      <a:pt x="40" y="22"/>
                      <a:pt x="41" y="17"/>
                    </a:cubicBezTo>
                    <a:cubicBezTo>
                      <a:pt x="43" y="12"/>
                      <a:pt x="38" y="8"/>
                      <a:pt x="40" y="7"/>
                    </a:cubicBezTo>
                    <a:cubicBezTo>
                      <a:pt x="41" y="6"/>
                      <a:pt x="41" y="5"/>
                      <a:pt x="40" y="3"/>
                    </a:cubicBezTo>
                    <a:cubicBezTo>
                      <a:pt x="39" y="3"/>
                      <a:pt x="39" y="3"/>
                      <a:pt x="38" y="3"/>
                    </a:cubicBezTo>
                    <a:cubicBezTo>
                      <a:pt x="36" y="3"/>
                      <a:pt x="34" y="0"/>
                      <a:pt x="31" y="0"/>
                    </a:cubicBezTo>
                    <a:cubicBezTo>
                      <a:pt x="27" y="0"/>
                      <a:pt x="24" y="0"/>
                      <a:pt x="21" y="1"/>
                    </a:cubicBezTo>
                    <a:cubicBezTo>
                      <a:pt x="19" y="2"/>
                      <a:pt x="14" y="1"/>
                      <a:pt x="12" y="3"/>
                    </a:cubicBezTo>
                    <a:cubicBezTo>
                      <a:pt x="9" y="5"/>
                      <a:pt x="5" y="9"/>
                      <a:pt x="5" y="10"/>
                    </a:cubicBezTo>
                    <a:cubicBezTo>
                      <a:pt x="6" y="12"/>
                      <a:pt x="4" y="22"/>
                      <a:pt x="3" y="23"/>
                    </a:cubicBezTo>
                    <a:cubicBezTo>
                      <a:pt x="3" y="23"/>
                      <a:pt x="1" y="23"/>
                      <a:pt x="0" y="23"/>
                    </a:cubicBezTo>
                    <a:cubicBezTo>
                      <a:pt x="2" y="26"/>
                      <a:pt x="8" y="32"/>
                      <a:pt x="11" y="34"/>
                    </a:cubicBezTo>
                    <a:cubicBezTo>
                      <a:pt x="16" y="37"/>
                      <a:pt x="15" y="39"/>
                      <a:pt x="20" y="40"/>
                    </a:cubicBezTo>
                    <a:cubicBezTo>
                      <a:pt x="25" y="40"/>
                      <a:pt x="28" y="42"/>
                      <a:pt x="29" y="44"/>
                    </a:cubicBezTo>
                    <a:cubicBezTo>
                      <a:pt x="31" y="46"/>
                      <a:pt x="43" y="50"/>
                      <a:pt x="44" y="52"/>
                    </a:cubicBezTo>
                    <a:cubicBezTo>
                      <a:pt x="45" y="53"/>
                      <a:pt x="38" y="58"/>
                      <a:pt x="38" y="62"/>
                    </a:cubicBezTo>
                    <a:cubicBezTo>
                      <a:pt x="38" y="67"/>
                      <a:pt x="35" y="66"/>
                      <a:pt x="35" y="68"/>
                    </a:cubicBezTo>
                    <a:cubicBezTo>
                      <a:pt x="35" y="69"/>
                      <a:pt x="41" y="68"/>
                      <a:pt x="43" y="69"/>
                    </a:cubicBezTo>
                    <a:cubicBezTo>
                      <a:pt x="45" y="71"/>
                      <a:pt x="48" y="69"/>
                      <a:pt x="50" y="70"/>
                    </a:cubicBezTo>
                    <a:cubicBezTo>
                      <a:pt x="53" y="72"/>
                      <a:pt x="56" y="68"/>
                      <a:pt x="57" y="69"/>
                    </a:cubicBezTo>
                    <a:cubicBezTo>
                      <a:pt x="59" y="69"/>
                      <a:pt x="61" y="65"/>
                      <a:pt x="64" y="66"/>
                    </a:cubicBezTo>
                    <a:cubicBezTo>
                      <a:pt x="66" y="66"/>
                      <a:pt x="68" y="57"/>
                      <a:pt x="68" y="54"/>
                    </a:cubicBezTo>
                    <a:cubicBezTo>
                      <a:pt x="67" y="50"/>
                      <a:pt x="71" y="40"/>
                      <a:pt x="69"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112">
                <a:extLst>
                  <a:ext uri="{FF2B5EF4-FFF2-40B4-BE49-F238E27FC236}">
                    <a16:creationId xmlns:a16="http://schemas.microsoft.com/office/drawing/2014/main" id="{6B5C1B4F-ECCE-4281-8A4B-D501B4362407}"/>
                  </a:ext>
                </a:extLst>
              </p:cNvPr>
              <p:cNvSpPr>
                <a:spLocks/>
              </p:cNvSpPr>
              <p:nvPr/>
            </p:nvSpPr>
            <p:spPr bwMode="auto">
              <a:xfrm>
                <a:off x="3313665" y="3881514"/>
                <a:ext cx="62736" cy="50189"/>
              </a:xfrm>
              <a:custGeom>
                <a:avLst/>
                <a:gdLst>
                  <a:gd name="T0" fmla="*/ 26 w 27"/>
                  <a:gd name="T1" fmla="*/ 17 h 22"/>
                  <a:gd name="T2" fmla="*/ 27 w 27"/>
                  <a:gd name="T3" fmla="*/ 12 h 22"/>
                  <a:gd name="T4" fmla="*/ 19 w 27"/>
                  <a:gd name="T5" fmla="*/ 2 h 22"/>
                  <a:gd name="T6" fmla="*/ 15 w 27"/>
                  <a:gd name="T7" fmla="*/ 2 h 22"/>
                  <a:gd name="T8" fmla="*/ 7 w 27"/>
                  <a:gd name="T9" fmla="*/ 0 h 22"/>
                  <a:gd name="T10" fmla="*/ 3 w 27"/>
                  <a:gd name="T11" fmla="*/ 0 h 22"/>
                  <a:gd name="T12" fmla="*/ 2 w 27"/>
                  <a:gd name="T13" fmla="*/ 3 h 22"/>
                  <a:gd name="T14" fmla="*/ 4 w 27"/>
                  <a:gd name="T15" fmla="*/ 10 h 22"/>
                  <a:gd name="T16" fmla="*/ 9 w 27"/>
                  <a:gd name="T17" fmla="*/ 9 h 22"/>
                  <a:gd name="T18" fmla="*/ 12 w 27"/>
                  <a:gd name="T19" fmla="*/ 12 h 22"/>
                  <a:gd name="T20" fmla="*/ 18 w 27"/>
                  <a:gd name="T21" fmla="*/ 17 h 22"/>
                  <a:gd name="T22" fmla="*/ 23 w 27"/>
                  <a:gd name="T23" fmla="*/ 22 h 22"/>
                  <a:gd name="T24" fmla="*/ 25 w 27"/>
                  <a:gd name="T25" fmla="*/ 22 h 22"/>
                  <a:gd name="T26" fmla="*/ 26 w 27"/>
                  <a:gd name="T2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2">
                    <a:moveTo>
                      <a:pt x="26" y="17"/>
                    </a:moveTo>
                    <a:cubicBezTo>
                      <a:pt x="25" y="16"/>
                      <a:pt x="26" y="14"/>
                      <a:pt x="27" y="12"/>
                    </a:cubicBezTo>
                    <a:cubicBezTo>
                      <a:pt x="24" y="9"/>
                      <a:pt x="21" y="5"/>
                      <a:pt x="19" y="2"/>
                    </a:cubicBezTo>
                    <a:cubicBezTo>
                      <a:pt x="17" y="2"/>
                      <a:pt x="16" y="2"/>
                      <a:pt x="15" y="2"/>
                    </a:cubicBezTo>
                    <a:cubicBezTo>
                      <a:pt x="13" y="0"/>
                      <a:pt x="9" y="1"/>
                      <a:pt x="7" y="0"/>
                    </a:cubicBezTo>
                    <a:cubicBezTo>
                      <a:pt x="6" y="0"/>
                      <a:pt x="4" y="0"/>
                      <a:pt x="3" y="0"/>
                    </a:cubicBezTo>
                    <a:cubicBezTo>
                      <a:pt x="3" y="2"/>
                      <a:pt x="3" y="3"/>
                      <a:pt x="2" y="3"/>
                    </a:cubicBezTo>
                    <a:cubicBezTo>
                      <a:pt x="0" y="4"/>
                      <a:pt x="0" y="9"/>
                      <a:pt x="4" y="10"/>
                    </a:cubicBezTo>
                    <a:cubicBezTo>
                      <a:pt x="8" y="12"/>
                      <a:pt x="7" y="9"/>
                      <a:pt x="9" y="9"/>
                    </a:cubicBezTo>
                    <a:cubicBezTo>
                      <a:pt x="11" y="9"/>
                      <a:pt x="11" y="12"/>
                      <a:pt x="12" y="12"/>
                    </a:cubicBezTo>
                    <a:cubicBezTo>
                      <a:pt x="14" y="12"/>
                      <a:pt x="18" y="15"/>
                      <a:pt x="18" y="17"/>
                    </a:cubicBezTo>
                    <a:cubicBezTo>
                      <a:pt x="18" y="20"/>
                      <a:pt x="20" y="22"/>
                      <a:pt x="23" y="22"/>
                    </a:cubicBezTo>
                    <a:cubicBezTo>
                      <a:pt x="23" y="22"/>
                      <a:pt x="24" y="22"/>
                      <a:pt x="25" y="22"/>
                    </a:cubicBezTo>
                    <a:cubicBezTo>
                      <a:pt x="25" y="20"/>
                      <a:pt x="26" y="18"/>
                      <a:pt x="26"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113">
                <a:extLst>
                  <a:ext uri="{FF2B5EF4-FFF2-40B4-BE49-F238E27FC236}">
                    <a16:creationId xmlns:a16="http://schemas.microsoft.com/office/drawing/2014/main" id="{E11AF6E2-AF0F-4D82-B08F-14B9C0B30AD6}"/>
                  </a:ext>
                </a:extLst>
              </p:cNvPr>
              <p:cNvSpPr>
                <a:spLocks/>
              </p:cNvSpPr>
              <p:nvPr/>
            </p:nvSpPr>
            <p:spPr bwMode="auto">
              <a:xfrm>
                <a:off x="3371383" y="3906608"/>
                <a:ext cx="109161" cy="50189"/>
              </a:xfrm>
              <a:custGeom>
                <a:avLst/>
                <a:gdLst>
                  <a:gd name="T0" fmla="*/ 42 w 47"/>
                  <a:gd name="T1" fmla="*/ 6 h 22"/>
                  <a:gd name="T2" fmla="*/ 30 w 47"/>
                  <a:gd name="T3" fmla="*/ 1 h 22"/>
                  <a:gd name="T4" fmla="*/ 19 w 47"/>
                  <a:gd name="T5" fmla="*/ 5 h 22"/>
                  <a:gd name="T6" fmla="*/ 6 w 47"/>
                  <a:gd name="T7" fmla="*/ 5 h 22"/>
                  <a:gd name="T8" fmla="*/ 2 w 47"/>
                  <a:gd name="T9" fmla="*/ 1 h 22"/>
                  <a:gd name="T10" fmla="*/ 1 w 47"/>
                  <a:gd name="T11" fmla="*/ 6 h 22"/>
                  <a:gd name="T12" fmla="*/ 0 w 47"/>
                  <a:gd name="T13" fmla="*/ 11 h 22"/>
                  <a:gd name="T14" fmla="*/ 10 w 47"/>
                  <a:gd name="T15" fmla="*/ 15 h 22"/>
                  <a:gd name="T16" fmla="*/ 16 w 47"/>
                  <a:gd name="T17" fmla="*/ 19 h 22"/>
                  <a:gd name="T18" fmla="*/ 22 w 47"/>
                  <a:gd name="T19" fmla="*/ 18 h 22"/>
                  <a:gd name="T20" fmla="*/ 20 w 47"/>
                  <a:gd name="T21" fmla="*/ 13 h 22"/>
                  <a:gd name="T22" fmla="*/ 24 w 47"/>
                  <a:gd name="T23" fmla="*/ 9 h 22"/>
                  <a:gd name="T24" fmla="*/ 33 w 47"/>
                  <a:gd name="T25" fmla="*/ 6 h 22"/>
                  <a:gd name="T26" fmla="*/ 35 w 47"/>
                  <a:gd name="T27" fmla="*/ 12 h 22"/>
                  <a:gd name="T28" fmla="*/ 40 w 47"/>
                  <a:gd name="T29" fmla="*/ 20 h 22"/>
                  <a:gd name="T30" fmla="*/ 46 w 47"/>
                  <a:gd name="T31" fmla="*/ 15 h 22"/>
                  <a:gd name="T32" fmla="*/ 47 w 47"/>
                  <a:gd name="T33" fmla="*/ 13 h 22"/>
                  <a:gd name="T34" fmla="*/ 42 w 47"/>
                  <a:gd name="T35"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
                    <a:moveTo>
                      <a:pt x="42" y="6"/>
                    </a:moveTo>
                    <a:cubicBezTo>
                      <a:pt x="39" y="2"/>
                      <a:pt x="34" y="2"/>
                      <a:pt x="30" y="1"/>
                    </a:cubicBezTo>
                    <a:cubicBezTo>
                      <a:pt x="27" y="0"/>
                      <a:pt x="23" y="1"/>
                      <a:pt x="19" y="5"/>
                    </a:cubicBezTo>
                    <a:cubicBezTo>
                      <a:pt x="15" y="9"/>
                      <a:pt x="10" y="7"/>
                      <a:pt x="6" y="5"/>
                    </a:cubicBezTo>
                    <a:cubicBezTo>
                      <a:pt x="5" y="4"/>
                      <a:pt x="4" y="3"/>
                      <a:pt x="2" y="1"/>
                    </a:cubicBezTo>
                    <a:cubicBezTo>
                      <a:pt x="1" y="3"/>
                      <a:pt x="0" y="5"/>
                      <a:pt x="1" y="6"/>
                    </a:cubicBezTo>
                    <a:cubicBezTo>
                      <a:pt x="1" y="7"/>
                      <a:pt x="0" y="9"/>
                      <a:pt x="0" y="11"/>
                    </a:cubicBezTo>
                    <a:cubicBezTo>
                      <a:pt x="3" y="11"/>
                      <a:pt x="8" y="13"/>
                      <a:pt x="10" y="15"/>
                    </a:cubicBezTo>
                    <a:cubicBezTo>
                      <a:pt x="13" y="19"/>
                      <a:pt x="14" y="16"/>
                      <a:pt x="16" y="19"/>
                    </a:cubicBezTo>
                    <a:cubicBezTo>
                      <a:pt x="18" y="22"/>
                      <a:pt x="21" y="20"/>
                      <a:pt x="22" y="18"/>
                    </a:cubicBezTo>
                    <a:cubicBezTo>
                      <a:pt x="23" y="16"/>
                      <a:pt x="20" y="15"/>
                      <a:pt x="20" y="13"/>
                    </a:cubicBezTo>
                    <a:cubicBezTo>
                      <a:pt x="19" y="11"/>
                      <a:pt x="23" y="12"/>
                      <a:pt x="24" y="9"/>
                    </a:cubicBezTo>
                    <a:cubicBezTo>
                      <a:pt x="25" y="7"/>
                      <a:pt x="31" y="5"/>
                      <a:pt x="33" y="6"/>
                    </a:cubicBezTo>
                    <a:cubicBezTo>
                      <a:pt x="36" y="8"/>
                      <a:pt x="38" y="9"/>
                      <a:pt x="35" y="12"/>
                    </a:cubicBezTo>
                    <a:cubicBezTo>
                      <a:pt x="34" y="14"/>
                      <a:pt x="37" y="18"/>
                      <a:pt x="40" y="20"/>
                    </a:cubicBezTo>
                    <a:cubicBezTo>
                      <a:pt x="42" y="18"/>
                      <a:pt x="45" y="16"/>
                      <a:pt x="46" y="15"/>
                    </a:cubicBezTo>
                    <a:cubicBezTo>
                      <a:pt x="46" y="15"/>
                      <a:pt x="46" y="14"/>
                      <a:pt x="47" y="13"/>
                    </a:cubicBezTo>
                    <a:cubicBezTo>
                      <a:pt x="45" y="12"/>
                      <a:pt x="44" y="9"/>
                      <a:pt x="42"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114">
                <a:extLst>
                  <a:ext uri="{FF2B5EF4-FFF2-40B4-BE49-F238E27FC236}">
                    <a16:creationId xmlns:a16="http://schemas.microsoft.com/office/drawing/2014/main" id="{78F346BA-FA7E-4DF8-ACE9-939A3B8FCAB3}"/>
                  </a:ext>
                </a:extLst>
              </p:cNvPr>
              <p:cNvSpPr>
                <a:spLocks/>
              </p:cNvSpPr>
              <p:nvPr/>
            </p:nvSpPr>
            <p:spPr bwMode="auto">
              <a:xfrm>
                <a:off x="3445411" y="3851400"/>
                <a:ext cx="220832" cy="316191"/>
              </a:xfrm>
              <a:custGeom>
                <a:avLst/>
                <a:gdLst>
                  <a:gd name="T0" fmla="*/ 15 w 96"/>
                  <a:gd name="T1" fmla="*/ 100 h 137"/>
                  <a:gd name="T2" fmla="*/ 21 w 96"/>
                  <a:gd name="T3" fmla="*/ 100 h 137"/>
                  <a:gd name="T4" fmla="*/ 26 w 96"/>
                  <a:gd name="T5" fmla="*/ 105 h 137"/>
                  <a:gd name="T6" fmla="*/ 27 w 96"/>
                  <a:gd name="T7" fmla="*/ 105 h 137"/>
                  <a:gd name="T8" fmla="*/ 34 w 96"/>
                  <a:gd name="T9" fmla="*/ 105 h 137"/>
                  <a:gd name="T10" fmla="*/ 39 w 96"/>
                  <a:gd name="T11" fmla="*/ 112 h 137"/>
                  <a:gd name="T12" fmla="*/ 44 w 96"/>
                  <a:gd name="T13" fmla="*/ 117 h 137"/>
                  <a:gd name="T14" fmla="*/ 47 w 96"/>
                  <a:gd name="T15" fmla="*/ 122 h 137"/>
                  <a:gd name="T16" fmla="*/ 56 w 96"/>
                  <a:gd name="T17" fmla="*/ 123 h 137"/>
                  <a:gd name="T18" fmla="*/ 61 w 96"/>
                  <a:gd name="T19" fmla="*/ 122 h 137"/>
                  <a:gd name="T20" fmla="*/ 66 w 96"/>
                  <a:gd name="T21" fmla="*/ 122 h 137"/>
                  <a:gd name="T22" fmla="*/ 72 w 96"/>
                  <a:gd name="T23" fmla="*/ 127 h 137"/>
                  <a:gd name="T24" fmla="*/ 68 w 96"/>
                  <a:gd name="T25" fmla="*/ 133 h 137"/>
                  <a:gd name="T26" fmla="*/ 72 w 96"/>
                  <a:gd name="T27" fmla="*/ 137 h 137"/>
                  <a:gd name="T28" fmla="*/ 73 w 96"/>
                  <a:gd name="T29" fmla="*/ 137 h 137"/>
                  <a:gd name="T30" fmla="*/ 76 w 96"/>
                  <a:gd name="T31" fmla="*/ 126 h 137"/>
                  <a:gd name="T32" fmla="*/ 78 w 96"/>
                  <a:gd name="T33" fmla="*/ 115 h 137"/>
                  <a:gd name="T34" fmla="*/ 72 w 96"/>
                  <a:gd name="T35" fmla="*/ 102 h 137"/>
                  <a:gd name="T36" fmla="*/ 78 w 96"/>
                  <a:gd name="T37" fmla="*/ 98 h 137"/>
                  <a:gd name="T38" fmla="*/ 76 w 96"/>
                  <a:gd name="T39" fmla="*/ 95 h 137"/>
                  <a:gd name="T40" fmla="*/ 74 w 96"/>
                  <a:gd name="T41" fmla="*/ 90 h 137"/>
                  <a:gd name="T42" fmla="*/ 86 w 96"/>
                  <a:gd name="T43" fmla="*/ 89 h 137"/>
                  <a:gd name="T44" fmla="*/ 95 w 96"/>
                  <a:gd name="T45" fmla="*/ 86 h 137"/>
                  <a:gd name="T46" fmla="*/ 94 w 96"/>
                  <a:gd name="T47" fmla="*/ 82 h 137"/>
                  <a:gd name="T48" fmla="*/ 94 w 96"/>
                  <a:gd name="T49" fmla="*/ 76 h 137"/>
                  <a:gd name="T50" fmla="*/ 91 w 96"/>
                  <a:gd name="T51" fmla="*/ 70 h 137"/>
                  <a:gd name="T52" fmla="*/ 93 w 96"/>
                  <a:gd name="T53" fmla="*/ 55 h 137"/>
                  <a:gd name="T54" fmla="*/ 84 w 96"/>
                  <a:gd name="T55" fmla="*/ 53 h 137"/>
                  <a:gd name="T56" fmla="*/ 72 w 96"/>
                  <a:gd name="T57" fmla="*/ 48 h 137"/>
                  <a:gd name="T58" fmla="*/ 59 w 96"/>
                  <a:gd name="T59" fmla="*/ 47 h 137"/>
                  <a:gd name="T60" fmla="*/ 53 w 96"/>
                  <a:gd name="T61" fmla="*/ 36 h 137"/>
                  <a:gd name="T62" fmla="*/ 50 w 96"/>
                  <a:gd name="T63" fmla="*/ 31 h 137"/>
                  <a:gd name="T64" fmla="*/ 46 w 96"/>
                  <a:gd name="T65" fmla="*/ 29 h 137"/>
                  <a:gd name="T66" fmla="*/ 47 w 96"/>
                  <a:gd name="T67" fmla="*/ 25 h 137"/>
                  <a:gd name="T68" fmla="*/ 48 w 96"/>
                  <a:gd name="T69" fmla="*/ 19 h 137"/>
                  <a:gd name="T70" fmla="*/ 55 w 96"/>
                  <a:gd name="T71" fmla="*/ 10 h 137"/>
                  <a:gd name="T72" fmla="*/ 58 w 96"/>
                  <a:gd name="T73" fmla="*/ 9 h 137"/>
                  <a:gd name="T74" fmla="*/ 60 w 96"/>
                  <a:gd name="T75" fmla="*/ 7 h 137"/>
                  <a:gd name="T76" fmla="*/ 62 w 96"/>
                  <a:gd name="T77" fmla="*/ 2 h 137"/>
                  <a:gd name="T78" fmla="*/ 53 w 96"/>
                  <a:gd name="T79" fmla="*/ 6 h 137"/>
                  <a:gd name="T80" fmla="*/ 46 w 96"/>
                  <a:gd name="T81" fmla="*/ 11 h 137"/>
                  <a:gd name="T82" fmla="*/ 38 w 96"/>
                  <a:gd name="T83" fmla="*/ 13 h 137"/>
                  <a:gd name="T84" fmla="*/ 35 w 96"/>
                  <a:gd name="T85" fmla="*/ 12 h 137"/>
                  <a:gd name="T86" fmla="*/ 27 w 96"/>
                  <a:gd name="T87" fmla="*/ 19 h 137"/>
                  <a:gd name="T88" fmla="*/ 24 w 96"/>
                  <a:gd name="T89" fmla="*/ 27 h 137"/>
                  <a:gd name="T90" fmla="*/ 16 w 96"/>
                  <a:gd name="T91" fmla="*/ 36 h 137"/>
                  <a:gd name="T92" fmla="*/ 15 w 96"/>
                  <a:gd name="T93" fmla="*/ 37 h 137"/>
                  <a:gd name="T94" fmla="*/ 14 w 96"/>
                  <a:gd name="T95" fmla="*/ 39 h 137"/>
                  <a:gd name="T96" fmla="*/ 8 w 96"/>
                  <a:gd name="T97" fmla="*/ 44 h 137"/>
                  <a:gd name="T98" fmla="*/ 11 w 96"/>
                  <a:gd name="T99" fmla="*/ 47 h 137"/>
                  <a:gd name="T100" fmla="*/ 12 w 96"/>
                  <a:gd name="T101" fmla="*/ 53 h 137"/>
                  <a:gd name="T102" fmla="*/ 12 w 96"/>
                  <a:gd name="T103" fmla="*/ 58 h 137"/>
                  <a:gd name="T104" fmla="*/ 14 w 96"/>
                  <a:gd name="T105" fmla="*/ 70 h 137"/>
                  <a:gd name="T106" fmla="*/ 12 w 96"/>
                  <a:gd name="T107" fmla="*/ 77 h 137"/>
                  <a:gd name="T108" fmla="*/ 5 w 96"/>
                  <a:gd name="T109" fmla="*/ 82 h 137"/>
                  <a:gd name="T110" fmla="*/ 1 w 96"/>
                  <a:gd name="T111" fmla="*/ 88 h 137"/>
                  <a:gd name="T112" fmla="*/ 0 w 96"/>
                  <a:gd name="T113" fmla="*/ 91 h 137"/>
                  <a:gd name="T114" fmla="*/ 10 w 96"/>
                  <a:gd name="T115" fmla="*/ 96 h 137"/>
                  <a:gd name="T116" fmla="*/ 15 w 96"/>
                  <a:gd name="T117" fmla="*/ 10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137">
                    <a:moveTo>
                      <a:pt x="15" y="100"/>
                    </a:moveTo>
                    <a:cubicBezTo>
                      <a:pt x="17" y="102"/>
                      <a:pt x="20" y="101"/>
                      <a:pt x="21" y="100"/>
                    </a:cubicBezTo>
                    <a:cubicBezTo>
                      <a:pt x="21" y="99"/>
                      <a:pt x="23" y="101"/>
                      <a:pt x="26" y="105"/>
                    </a:cubicBezTo>
                    <a:cubicBezTo>
                      <a:pt x="27" y="105"/>
                      <a:pt x="27" y="105"/>
                      <a:pt x="27" y="105"/>
                    </a:cubicBezTo>
                    <a:cubicBezTo>
                      <a:pt x="29" y="105"/>
                      <a:pt x="32" y="104"/>
                      <a:pt x="34" y="105"/>
                    </a:cubicBezTo>
                    <a:cubicBezTo>
                      <a:pt x="36" y="106"/>
                      <a:pt x="35" y="111"/>
                      <a:pt x="39" y="112"/>
                    </a:cubicBezTo>
                    <a:cubicBezTo>
                      <a:pt x="42" y="112"/>
                      <a:pt x="44" y="115"/>
                      <a:pt x="44" y="117"/>
                    </a:cubicBezTo>
                    <a:cubicBezTo>
                      <a:pt x="43" y="118"/>
                      <a:pt x="47" y="119"/>
                      <a:pt x="47" y="122"/>
                    </a:cubicBezTo>
                    <a:cubicBezTo>
                      <a:pt x="46" y="124"/>
                      <a:pt x="55" y="124"/>
                      <a:pt x="56" y="123"/>
                    </a:cubicBezTo>
                    <a:cubicBezTo>
                      <a:pt x="57" y="122"/>
                      <a:pt x="59" y="121"/>
                      <a:pt x="61" y="122"/>
                    </a:cubicBezTo>
                    <a:cubicBezTo>
                      <a:pt x="62" y="123"/>
                      <a:pt x="65" y="121"/>
                      <a:pt x="66" y="122"/>
                    </a:cubicBezTo>
                    <a:cubicBezTo>
                      <a:pt x="67" y="122"/>
                      <a:pt x="73" y="125"/>
                      <a:pt x="72" y="127"/>
                    </a:cubicBezTo>
                    <a:cubicBezTo>
                      <a:pt x="71" y="129"/>
                      <a:pt x="67" y="132"/>
                      <a:pt x="68" y="133"/>
                    </a:cubicBezTo>
                    <a:cubicBezTo>
                      <a:pt x="68" y="135"/>
                      <a:pt x="71" y="136"/>
                      <a:pt x="72" y="137"/>
                    </a:cubicBezTo>
                    <a:cubicBezTo>
                      <a:pt x="73" y="137"/>
                      <a:pt x="73" y="137"/>
                      <a:pt x="73" y="137"/>
                    </a:cubicBezTo>
                    <a:cubicBezTo>
                      <a:pt x="75" y="137"/>
                      <a:pt x="76" y="129"/>
                      <a:pt x="76" y="126"/>
                    </a:cubicBezTo>
                    <a:cubicBezTo>
                      <a:pt x="76" y="124"/>
                      <a:pt x="77" y="118"/>
                      <a:pt x="78" y="115"/>
                    </a:cubicBezTo>
                    <a:cubicBezTo>
                      <a:pt x="79" y="111"/>
                      <a:pt x="72" y="107"/>
                      <a:pt x="72" y="102"/>
                    </a:cubicBezTo>
                    <a:cubicBezTo>
                      <a:pt x="72" y="97"/>
                      <a:pt x="75" y="100"/>
                      <a:pt x="78" y="98"/>
                    </a:cubicBezTo>
                    <a:cubicBezTo>
                      <a:pt x="81" y="96"/>
                      <a:pt x="78" y="95"/>
                      <a:pt x="76" y="95"/>
                    </a:cubicBezTo>
                    <a:cubicBezTo>
                      <a:pt x="75" y="94"/>
                      <a:pt x="74" y="92"/>
                      <a:pt x="74" y="90"/>
                    </a:cubicBezTo>
                    <a:cubicBezTo>
                      <a:pt x="75" y="89"/>
                      <a:pt x="83" y="89"/>
                      <a:pt x="86" y="89"/>
                    </a:cubicBezTo>
                    <a:cubicBezTo>
                      <a:pt x="89" y="89"/>
                      <a:pt x="95" y="87"/>
                      <a:pt x="95" y="86"/>
                    </a:cubicBezTo>
                    <a:cubicBezTo>
                      <a:pt x="95" y="86"/>
                      <a:pt x="96" y="84"/>
                      <a:pt x="94" y="82"/>
                    </a:cubicBezTo>
                    <a:cubicBezTo>
                      <a:pt x="92" y="81"/>
                      <a:pt x="92" y="78"/>
                      <a:pt x="94" y="76"/>
                    </a:cubicBezTo>
                    <a:cubicBezTo>
                      <a:pt x="96" y="74"/>
                      <a:pt x="93" y="72"/>
                      <a:pt x="91" y="70"/>
                    </a:cubicBezTo>
                    <a:cubicBezTo>
                      <a:pt x="89" y="68"/>
                      <a:pt x="91" y="59"/>
                      <a:pt x="93" y="55"/>
                    </a:cubicBezTo>
                    <a:cubicBezTo>
                      <a:pt x="95" y="51"/>
                      <a:pt x="88" y="52"/>
                      <a:pt x="84" y="53"/>
                    </a:cubicBezTo>
                    <a:cubicBezTo>
                      <a:pt x="79" y="53"/>
                      <a:pt x="75" y="52"/>
                      <a:pt x="72" y="48"/>
                    </a:cubicBezTo>
                    <a:cubicBezTo>
                      <a:pt x="69" y="44"/>
                      <a:pt x="65" y="47"/>
                      <a:pt x="59" y="47"/>
                    </a:cubicBezTo>
                    <a:cubicBezTo>
                      <a:pt x="52" y="47"/>
                      <a:pt x="53" y="39"/>
                      <a:pt x="53" y="36"/>
                    </a:cubicBezTo>
                    <a:cubicBezTo>
                      <a:pt x="54" y="33"/>
                      <a:pt x="50" y="33"/>
                      <a:pt x="50" y="31"/>
                    </a:cubicBezTo>
                    <a:cubicBezTo>
                      <a:pt x="50" y="29"/>
                      <a:pt x="48" y="29"/>
                      <a:pt x="46" y="29"/>
                    </a:cubicBezTo>
                    <a:cubicBezTo>
                      <a:pt x="44" y="29"/>
                      <a:pt x="46" y="27"/>
                      <a:pt x="47" y="25"/>
                    </a:cubicBezTo>
                    <a:cubicBezTo>
                      <a:pt x="48" y="24"/>
                      <a:pt x="48" y="23"/>
                      <a:pt x="48" y="19"/>
                    </a:cubicBezTo>
                    <a:cubicBezTo>
                      <a:pt x="49" y="16"/>
                      <a:pt x="53" y="13"/>
                      <a:pt x="55" y="10"/>
                    </a:cubicBezTo>
                    <a:cubicBezTo>
                      <a:pt x="56" y="9"/>
                      <a:pt x="57" y="9"/>
                      <a:pt x="58" y="9"/>
                    </a:cubicBezTo>
                    <a:cubicBezTo>
                      <a:pt x="58" y="8"/>
                      <a:pt x="59" y="7"/>
                      <a:pt x="60" y="7"/>
                    </a:cubicBezTo>
                    <a:cubicBezTo>
                      <a:pt x="63" y="6"/>
                      <a:pt x="65" y="4"/>
                      <a:pt x="62" y="2"/>
                    </a:cubicBezTo>
                    <a:cubicBezTo>
                      <a:pt x="58" y="0"/>
                      <a:pt x="57" y="6"/>
                      <a:pt x="53" y="6"/>
                    </a:cubicBezTo>
                    <a:cubicBezTo>
                      <a:pt x="49" y="7"/>
                      <a:pt x="48" y="9"/>
                      <a:pt x="46" y="11"/>
                    </a:cubicBezTo>
                    <a:cubicBezTo>
                      <a:pt x="43" y="12"/>
                      <a:pt x="39" y="11"/>
                      <a:pt x="38" y="13"/>
                    </a:cubicBezTo>
                    <a:cubicBezTo>
                      <a:pt x="38" y="15"/>
                      <a:pt x="37" y="13"/>
                      <a:pt x="35" y="12"/>
                    </a:cubicBezTo>
                    <a:cubicBezTo>
                      <a:pt x="33" y="12"/>
                      <a:pt x="27" y="17"/>
                      <a:pt x="27" y="19"/>
                    </a:cubicBezTo>
                    <a:cubicBezTo>
                      <a:pt x="27" y="22"/>
                      <a:pt x="28" y="24"/>
                      <a:pt x="24" y="27"/>
                    </a:cubicBezTo>
                    <a:cubicBezTo>
                      <a:pt x="20" y="29"/>
                      <a:pt x="18" y="34"/>
                      <a:pt x="16" y="36"/>
                    </a:cubicBezTo>
                    <a:cubicBezTo>
                      <a:pt x="16" y="37"/>
                      <a:pt x="15" y="37"/>
                      <a:pt x="15" y="37"/>
                    </a:cubicBezTo>
                    <a:cubicBezTo>
                      <a:pt x="14" y="38"/>
                      <a:pt x="14" y="39"/>
                      <a:pt x="14" y="39"/>
                    </a:cubicBezTo>
                    <a:cubicBezTo>
                      <a:pt x="13" y="40"/>
                      <a:pt x="10" y="42"/>
                      <a:pt x="8" y="44"/>
                    </a:cubicBezTo>
                    <a:cubicBezTo>
                      <a:pt x="9" y="45"/>
                      <a:pt x="10" y="46"/>
                      <a:pt x="11" y="47"/>
                    </a:cubicBezTo>
                    <a:cubicBezTo>
                      <a:pt x="13" y="50"/>
                      <a:pt x="12" y="52"/>
                      <a:pt x="12" y="53"/>
                    </a:cubicBezTo>
                    <a:cubicBezTo>
                      <a:pt x="13" y="55"/>
                      <a:pt x="14" y="57"/>
                      <a:pt x="12" y="58"/>
                    </a:cubicBezTo>
                    <a:cubicBezTo>
                      <a:pt x="11" y="58"/>
                      <a:pt x="12" y="68"/>
                      <a:pt x="14" y="70"/>
                    </a:cubicBezTo>
                    <a:cubicBezTo>
                      <a:pt x="15" y="72"/>
                      <a:pt x="14" y="73"/>
                      <a:pt x="12" y="77"/>
                    </a:cubicBezTo>
                    <a:cubicBezTo>
                      <a:pt x="10" y="81"/>
                      <a:pt x="9" y="82"/>
                      <a:pt x="5" y="82"/>
                    </a:cubicBezTo>
                    <a:cubicBezTo>
                      <a:pt x="2" y="83"/>
                      <a:pt x="2" y="88"/>
                      <a:pt x="1" y="88"/>
                    </a:cubicBezTo>
                    <a:cubicBezTo>
                      <a:pt x="0" y="88"/>
                      <a:pt x="0" y="89"/>
                      <a:pt x="0" y="91"/>
                    </a:cubicBezTo>
                    <a:cubicBezTo>
                      <a:pt x="3" y="93"/>
                      <a:pt x="8" y="96"/>
                      <a:pt x="10" y="96"/>
                    </a:cubicBezTo>
                    <a:cubicBezTo>
                      <a:pt x="11" y="96"/>
                      <a:pt x="12" y="99"/>
                      <a:pt x="15" y="10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115">
                <a:extLst>
                  <a:ext uri="{FF2B5EF4-FFF2-40B4-BE49-F238E27FC236}">
                    <a16:creationId xmlns:a16="http://schemas.microsoft.com/office/drawing/2014/main" id="{51396BE7-D131-40D1-A7E9-8BA8F52C49DC}"/>
                  </a:ext>
                </a:extLst>
              </p:cNvPr>
              <p:cNvSpPr>
                <a:spLocks/>
              </p:cNvSpPr>
              <p:nvPr/>
            </p:nvSpPr>
            <p:spPr bwMode="auto">
              <a:xfrm>
                <a:off x="3618564" y="4270479"/>
                <a:ext cx="228360" cy="258473"/>
              </a:xfrm>
              <a:custGeom>
                <a:avLst/>
                <a:gdLst>
                  <a:gd name="T0" fmla="*/ 98 w 99"/>
                  <a:gd name="T1" fmla="*/ 67 h 112"/>
                  <a:gd name="T2" fmla="*/ 93 w 99"/>
                  <a:gd name="T3" fmla="*/ 59 h 112"/>
                  <a:gd name="T4" fmla="*/ 86 w 99"/>
                  <a:gd name="T5" fmla="*/ 55 h 112"/>
                  <a:gd name="T6" fmla="*/ 78 w 99"/>
                  <a:gd name="T7" fmla="*/ 51 h 112"/>
                  <a:gd name="T8" fmla="*/ 77 w 99"/>
                  <a:gd name="T9" fmla="*/ 44 h 112"/>
                  <a:gd name="T10" fmla="*/ 76 w 99"/>
                  <a:gd name="T11" fmla="*/ 38 h 112"/>
                  <a:gd name="T12" fmla="*/ 72 w 99"/>
                  <a:gd name="T13" fmla="*/ 33 h 112"/>
                  <a:gd name="T14" fmla="*/ 64 w 99"/>
                  <a:gd name="T15" fmla="*/ 31 h 112"/>
                  <a:gd name="T16" fmla="*/ 57 w 99"/>
                  <a:gd name="T17" fmla="*/ 28 h 112"/>
                  <a:gd name="T18" fmla="*/ 54 w 99"/>
                  <a:gd name="T19" fmla="*/ 25 h 112"/>
                  <a:gd name="T20" fmla="*/ 48 w 99"/>
                  <a:gd name="T21" fmla="*/ 24 h 112"/>
                  <a:gd name="T22" fmla="*/ 38 w 99"/>
                  <a:gd name="T23" fmla="*/ 18 h 112"/>
                  <a:gd name="T24" fmla="*/ 36 w 99"/>
                  <a:gd name="T25" fmla="*/ 2 h 112"/>
                  <a:gd name="T26" fmla="*/ 28 w 99"/>
                  <a:gd name="T27" fmla="*/ 2 h 112"/>
                  <a:gd name="T28" fmla="*/ 19 w 99"/>
                  <a:gd name="T29" fmla="*/ 6 h 112"/>
                  <a:gd name="T30" fmla="*/ 12 w 99"/>
                  <a:gd name="T31" fmla="*/ 10 h 112"/>
                  <a:gd name="T32" fmla="*/ 5 w 99"/>
                  <a:gd name="T33" fmla="*/ 11 h 112"/>
                  <a:gd name="T34" fmla="*/ 2 w 99"/>
                  <a:gd name="T35" fmla="*/ 11 h 112"/>
                  <a:gd name="T36" fmla="*/ 8 w 99"/>
                  <a:gd name="T37" fmla="*/ 22 h 112"/>
                  <a:gd name="T38" fmla="*/ 6 w 99"/>
                  <a:gd name="T39" fmla="*/ 26 h 112"/>
                  <a:gd name="T40" fmla="*/ 6 w 99"/>
                  <a:gd name="T41" fmla="*/ 38 h 112"/>
                  <a:gd name="T42" fmla="*/ 4 w 99"/>
                  <a:gd name="T43" fmla="*/ 44 h 112"/>
                  <a:gd name="T44" fmla="*/ 3 w 99"/>
                  <a:gd name="T45" fmla="*/ 51 h 112"/>
                  <a:gd name="T46" fmla="*/ 6 w 99"/>
                  <a:gd name="T47" fmla="*/ 55 h 112"/>
                  <a:gd name="T48" fmla="*/ 1 w 99"/>
                  <a:gd name="T49" fmla="*/ 61 h 112"/>
                  <a:gd name="T50" fmla="*/ 1 w 99"/>
                  <a:gd name="T51" fmla="*/ 65 h 112"/>
                  <a:gd name="T52" fmla="*/ 4 w 99"/>
                  <a:gd name="T53" fmla="*/ 69 h 112"/>
                  <a:gd name="T54" fmla="*/ 6 w 99"/>
                  <a:gd name="T55" fmla="*/ 77 h 112"/>
                  <a:gd name="T56" fmla="*/ 9 w 99"/>
                  <a:gd name="T57" fmla="*/ 82 h 112"/>
                  <a:gd name="T58" fmla="*/ 8 w 99"/>
                  <a:gd name="T59" fmla="*/ 87 h 112"/>
                  <a:gd name="T60" fmla="*/ 10 w 99"/>
                  <a:gd name="T61" fmla="*/ 94 h 112"/>
                  <a:gd name="T62" fmla="*/ 13 w 99"/>
                  <a:gd name="T63" fmla="*/ 101 h 112"/>
                  <a:gd name="T64" fmla="*/ 15 w 99"/>
                  <a:gd name="T65" fmla="*/ 110 h 112"/>
                  <a:gd name="T66" fmla="*/ 26 w 99"/>
                  <a:gd name="T67" fmla="*/ 104 h 112"/>
                  <a:gd name="T68" fmla="*/ 33 w 99"/>
                  <a:gd name="T69" fmla="*/ 104 h 112"/>
                  <a:gd name="T70" fmla="*/ 42 w 99"/>
                  <a:gd name="T71" fmla="*/ 107 h 112"/>
                  <a:gd name="T72" fmla="*/ 47 w 99"/>
                  <a:gd name="T73" fmla="*/ 103 h 112"/>
                  <a:gd name="T74" fmla="*/ 58 w 99"/>
                  <a:gd name="T75" fmla="*/ 103 h 112"/>
                  <a:gd name="T76" fmla="*/ 60 w 99"/>
                  <a:gd name="T77" fmla="*/ 90 h 112"/>
                  <a:gd name="T78" fmla="*/ 67 w 99"/>
                  <a:gd name="T79" fmla="*/ 83 h 112"/>
                  <a:gd name="T80" fmla="*/ 76 w 99"/>
                  <a:gd name="T81" fmla="*/ 81 h 112"/>
                  <a:gd name="T82" fmla="*/ 86 w 99"/>
                  <a:gd name="T83" fmla="*/ 80 h 112"/>
                  <a:gd name="T84" fmla="*/ 93 w 99"/>
                  <a:gd name="T85" fmla="*/ 83 h 112"/>
                  <a:gd name="T86" fmla="*/ 97 w 99"/>
                  <a:gd name="T87" fmla="*/ 77 h 112"/>
                  <a:gd name="T88" fmla="*/ 98 w 99"/>
                  <a:gd name="T89" fmla="*/ 6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12">
                    <a:moveTo>
                      <a:pt x="98" y="67"/>
                    </a:moveTo>
                    <a:cubicBezTo>
                      <a:pt x="97" y="63"/>
                      <a:pt x="93" y="63"/>
                      <a:pt x="93" y="59"/>
                    </a:cubicBezTo>
                    <a:cubicBezTo>
                      <a:pt x="93" y="55"/>
                      <a:pt x="92" y="55"/>
                      <a:pt x="86" y="55"/>
                    </a:cubicBezTo>
                    <a:cubicBezTo>
                      <a:pt x="81" y="55"/>
                      <a:pt x="78" y="54"/>
                      <a:pt x="78" y="51"/>
                    </a:cubicBezTo>
                    <a:cubicBezTo>
                      <a:pt x="77" y="48"/>
                      <a:pt x="74" y="46"/>
                      <a:pt x="77" y="44"/>
                    </a:cubicBezTo>
                    <a:cubicBezTo>
                      <a:pt x="79" y="43"/>
                      <a:pt x="75" y="41"/>
                      <a:pt x="76" y="38"/>
                    </a:cubicBezTo>
                    <a:cubicBezTo>
                      <a:pt x="76" y="35"/>
                      <a:pt x="74" y="34"/>
                      <a:pt x="72" y="33"/>
                    </a:cubicBezTo>
                    <a:cubicBezTo>
                      <a:pt x="71" y="31"/>
                      <a:pt x="64" y="33"/>
                      <a:pt x="64" y="31"/>
                    </a:cubicBezTo>
                    <a:cubicBezTo>
                      <a:pt x="64" y="28"/>
                      <a:pt x="59" y="28"/>
                      <a:pt x="57" y="28"/>
                    </a:cubicBezTo>
                    <a:cubicBezTo>
                      <a:pt x="55" y="28"/>
                      <a:pt x="56" y="25"/>
                      <a:pt x="54" y="25"/>
                    </a:cubicBezTo>
                    <a:cubicBezTo>
                      <a:pt x="51" y="25"/>
                      <a:pt x="52" y="23"/>
                      <a:pt x="48" y="24"/>
                    </a:cubicBezTo>
                    <a:cubicBezTo>
                      <a:pt x="44" y="24"/>
                      <a:pt x="42" y="22"/>
                      <a:pt x="38" y="18"/>
                    </a:cubicBezTo>
                    <a:cubicBezTo>
                      <a:pt x="35" y="13"/>
                      <a:pt x="35" y="5"/>
                      <a:pt x="36" y="2"/>
                    </a:cubicBezTo>
                    <a:cubicBezTo>
                      <a:pt x="37" y="0"/>
                      <a:pt x="31" y="2"/>
                      <a:pt x="28" y="2"/>
                    </a:cubicBezTo>
                    <a:cubicBezTo>
                      <a:pt x="25" y="2"/>
                      <a:pt x="22" y="4"/>
                      <a:pt x="19" y="6"/>
                    </a:cubicBezTo>
                    <a:cubicBezTo>
                      <a:pt x="15" y="8"/>
                      <a:pt x="13" y="8"/>
                      <a:pt x="12" y="10"/>
                    </a:cubicBezTo>
                    <a:cubicBezTo>
                      <a:pt x="10" y="11"/>
                      <a:pt x="8" y="12"/>
                      <a:pt x="5" y="11"/>
                    </a:cubicBezTo>
                    <a:cubicBezTo>
                      <a:pt x="4" y="11"/>
                      <a:pt x="3" y="11"/>
                      <a:pt x="2" y="11"/>
                    </a:cubicBezTo>
                    <a:cubicBezTo>
                      <a:pt x="4" y="14"/>
                      <a:pt x="7" y="20"/>
                      <a:pt x="8" y="22"/>
                    </a:cubicBezTo>
                    <a:cubicBezTo>
                      <a:pt x="9" y="25"/>
                      <a:pt x="7" y="25"/>
                      <a:pt x="6" y="26"/>
                    </a:cubicBezTo>
                    <a:cubicBezTo>
                      <a:pt x="5" y="27"/>
                      <a:pt x="6" y="36"/>
                      <a:pt x="6" y="38"/>
                    </a:cubicBezTo>
                    <a:cubicBezTo>
                      <a:pt x="7" y="40"/>
                      <a:pt x="3" y="43"/>
                      <a:pt x="4" y="44"/>
                    </a:cubicBezTo>
                    <a:cubicBezTo>
                      <a:pt x="6" y="46"/>
                      <a:pt x="3" y="49"/>
                      <a:pt x="3" y="51"/>
                    </a:cubicBezTo>
                    <a:cubicBezTo>
                      <a:pt x="3" y="53"/>
                      <a:pt x="6" y="53"/>
                      <a:pt x="6" y="55"/>
                    </a:cubicBezTo>
                    <a:cubicBezTo>
                      <a:pt x="6" y="57"/>
                      <a:pt x="3" y="61"/>
                      <a:pt x="1" y="61"/>
                    </a:cubicBezTo>
                    <a:cubicBezTo>
                      <a:pt x="0" y="62"/>
                      <a:pt x="0" y="63"/>
                      <a:pt x="1" y="65"/>
                    </a:cubicBezTo>
                    <a:cubicBezTo>
                      <a:pt x="1" y="65"/>
                      <a:pt x="2" y="67"/>
                      <a:pt x="4" y="69"/>
                    </a:cubicBezTo>
                    <a:cubicBezTo>
                      <a:pt x="7" y="71"/>
                      <a:pt x="4" y="74"/>
                      <a:pt x="6" y="77"/>
                    </a:cubicBezTo>
                    <a:cubicBezTo>
                      <a:pt x="8" y="80"/>
                      <a:pt x="11" y="80"/>
                      <a:pt x="9" y="82"/>
                    </a:cubicBezTo>
                    <a:cubicBezTo>
                      <a:pt x="8" y="83"/>
                      <a:pt x="9" y="86"/>
                      <a:pt x="8" y="87"/>
                    </a:cubicBezTo>
                    <a:cubicBezTo>
                      <a:pt x="6" y="89"/>
                      <a:pt x="8" y="93"/>
                      <a:pt x="10" y="94"/>
                    </a:cubicBezTo>
                    <a:cubicBezTo>
                      <a:pt x="13" y="95"/>
                      <a:pt x="11" y="99"/>
                      <a:pt x="13" y="101"/>
                    </a:cubicBezTo>
                    <a:cubicBezTo>
                      <a:pt x="15" y="104"/>
                      <a:pt x="14" y="109"/>
                      <a:pt x="15" y="110"/>
                    </a:cubicBezTo>
                    <a:cubicBezTo>
                      <a:pt x="16" y="112"/>
                      <a:pt x="22" y="108"/>
                      <a:pt x="26" y="104"/>
                    </a:cubicBezTo>
                    <a:cubicBezTo>
                      <a:pt x="30" y="100"/>
                      <a:pt x="30" y="103"/>
                      <a:pt x="33" y="104"/>
                    </a:cubicBezTo>
                    <a:cubicBezTo>
                      <a:pt x="37" y="104"/>
                      <a:pt x="41" y="104"/>
                      <a:pt x="42" y="107"/>
                    </a:cubicBezTo>
                    <a:cubicBezTo>
                      <a:pt x="44" y="111"/>
                      <a:pt x="46" y="104"/>
                      <a:pt x="47" y="103"/>
                    </a:cubicBezTo>
                    <a:cubicBezTo>
                      <a:pt x="48" y="101"/>
                      <a:pt x="57" y="103"/>
                      <a:pt x="58" y="103"/>
                    </a:cubicBezTo>
                    <a:cubicBezTo>
                      <a:pt x="59" y="102"/>
                      <a:pt x="61" y="92"/>
                      <a:pt x="60" y="90"/>
                    </a:cubicBezTo>
                    <a:cubicBezTo>
                      <a:pt x="60" y="89"/>
                      <a:pt x="64" y="85"/>
                      <a:pt x="67" y="83"/>
                    </a:cubicBezTo>
                    <a:cubicBezTo>
                      <a:pt x="69" y="81"/>
                      <a:pt x="74" y="82"/>
                      <a:pt x="76" y="81"/>
                    </a:cubicBezTo>
                    <a:cubicBezTo>
                      <a:pt x="79" y="80"/>
                      <a:pt x="82" y="80"/>
                      <a:pt x="86" y="80"/>
                    </a:cubicBezTo>
                    <a:cubicBezTo>
                      <a:pt x="89" y="80"/>
                      <a:pt x="91" y="83"/>
                      <a:pt x="93" y="83"/>
                    </a:cubicBezTo>
                    <a:cubicBezTo>
                      <a:pt x="95" y="83"/>
                      <a:pt x="97" y="80"/>
                      <a:pt x="97" y="77"/>
                    </a:cubicBezTo>
                    <a:cubicBezTo>
                      <a:pt x="96" y="75"/>
                      <a:pt x="99" y="71"/>
                      <a:pt x="98"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116">
                <a:extLst>
                  <a:ext uri="{FF2B5EF4-FFF2-40B4-BE49-F238E27FC236}">
                    <a16:creationId xmlns:a16="http://schemas.microsoft.com/office/drawing/2014/main" id="{E8319A9F-CD41-4CD4-91DC-0CDBCF7F1E87}"/>
                  </a:ext>
                </a:extLst>
              </p:cNvPr>
              <p:cNvSpPr>
                <a:spLocks/>
              </p:cNvSpPr>
              <p:nvPr/>
            </p:nvSpPr>
            <p:spPr bwMode="auto">
              <a:xfrm>
                <a:off x="3398987" y="4091053"/>
                <a:ext cx="239653" cy="348814"/>
              </a:xfrm>
              <a:custGeom>
                <a:avLst/>
                <a:gdLst>
                  <a:gd name="T0" fmla="*/ 95 w 104"/>
                  <a:gd name="T1" fmla="*/ 143 h 151"/>
                  <a:gd name="T2" fmla="*/ 96 w 104"/>
                  <a:gd name="T3" fmla="*/ 143 h 151"/>
                  <a:gd name="T4" fmla="*/ 96 w 104"/>
                  <a:gd name="T5" fmla="*/ 139 h 151"/>
                  <a:gd name="T6" fmla="*/ 101 w 104"/>
                  <a:gd name="T7" fmla="*/ 133 h 151"/>
                  <a:gd name="T8" fmla="*/ 98 w 104"/>
                  <a:gd name="T9" fmla="*/ 129 h 151"/>
                  <a:gd name="T10" fmla="*/ 99 w 104"/>
                  <a:gd name="T11" fmla="*/ 122 h 151"/>
                  <a:gd name="T12" fmla="*/ 101 w 104"/>
                  <a:gd name="T13" fmla="*/ 116 h 151"/>
                  <a:gd name="T14" fmla="*/ 101 w 104"/>
                  <a:gd name="T15" fmla="*/ 104 h 151"/>
                  <a:gd name="T16" fmla="*/ 103 w 104"/>
                  <a:gd name="T17" fmla="*/ 100 h 151"/>
                  <a:gd name="T18" fmla="*/ 97 w 104"/>
                  <a:gd name="T19" fmla="*/ 89 h 151"/>
                  <a:gd name="T20" fmla="*/ 89 w 104"/>
                  <a:gd name="T21" fmla="*/ 89 h 151"/>
                  <a:gd name="T22" fmla="*/ 88 w 104"/>
                  <a:gd name="T23" fmla="*/ 79 h 151"/>
                  <a:gd name="T24" fmla="*/ 84 w 104"/>
                  <a:gd name="T25" fmla="*/ 79 h 151"/>
                  <a:gd name="T26" fmla="*/ 75 w 104"/>
                  <a:gd name="T27" fmla="*/ 81 h 151"/>
                  <a:gd name="T28" fmla="*/ 71 w 104"/>
                  <a:gd name="T29" fmla="*/ 76 h 151"/>
                  <a:gd name="T30" fmla="*/ 67 w 104"/>
                  <a:gd name="T31" fmla="*/ 73 h 151"/>
                  <a:gd name="T32" fmla="*/ 64 w 104"/>
                  <a:gd name="T33" fmla="*/ 66 h 151"/>
                  <a:gd name="T34" fmla="*/ 62 w 104"/>
                  <a:gd name="T35" fmla="*/ 59 h 151"/>
                  <a:gd name="T36" fmla="*/ 63 w 104"/>
                  <a:gd name="T37" fmla="*/ 54 h 151"/>
                  <a:gd name="T38" fmla="*/ 66 w 104"/>
                  <a:gd name="T39" fmla="*/ 50 h 151"/>
                  <a:gd name="T40" fmla="*/ 69 w 104"/>
                  <a:gd name="T41" fmla="*/ 42 h 151"/>
                  <a:gd name="T42" fmla="*/ 76 w 104"/>
                  <a:gd name="T43" fmla="*/ 37 h 151"/>
                  <a:gd name="T44" fmla="*/ 86 w 104"/>
                  <a:gd name="T45" fmla="*/ 34 h 151"/>
                  <a:gd name="T46" fmla="*/ 92 w 104"/>
                  <a:gd name="T47" fmla="*/ 33 h 151"/>
                  <a:gd name="T48" fmla="*/ 88 w 104"/>
                  <a:gd name="T49" fmla="*/ 29 h 151"/>
                  <a:gd name="T50" fmla="*/ 92 w 104"/>
                  <a:gd name="T51" fmla="*/ 23 h 151"/>
                  <a:gd name="T52" fmla="*/ 86 w 104"/>
                  <a:gd name="T53" fmla="*/ 18 h 151"/>
                  <a:gd name="T54" fmla="*/ 81 w 104"/>
                  <a:gd name="T55" fmla="*/ 18 h 151"/>
                  <a:gd name="T56" fmla="*/ 76 w 104"/>
                  <a:gd name="T57" fmla="*/ 19 h 151"/>
                  <a:gd name="T58" fmla="*/ 67 w 104"/>
                  <a:gd name="T59" fmla="*/ 18 h 151"/>
                  <a:gd name="T60" fmla="*/ 64 w 104"/>
                  <a:gd name="T61" fmla="*/ 13 h 151"/>
                  <a:gd name="T62" fmla="*/ 59 w 104"/>
                  <a:gd name="T63" fmla="*/ 8 h 151"/>
                  <a:gd name="T64" fmla="*/ 54 w 104"/>
                  <a:gd name="T65" fmla="*/ 1 h 151"/>
                  <a:gd name="T66" fmla="*/ 47 w 104"/>
                  <a:gd name="T67" fmla="*/ 1 h 151"/>
                  <a:gd name="T68" fmla="*/ 49 w 104"/>
                  <a:gd name="T69" fmla="*/ 7 h 151"/>
                  <a:gd name="T70" fmla="*/ 44 w 104"/>
                  <a:gd name="T71" fmla="*/ 15 h 151"/>
                  <a:gd name="T72" fmla="*/ 28 w 104"/>
                  <a:gd name="T73" fmla="*/ 24 h 151"/>
                  <a:gd name="T74" fmla="*/ 21 w 104"/>
                  <a:gd name="T75" fmla="*/ 36 h 151"/>
                  <a:gd name="T76" fmla="*/ 15 w 104"/>
                  <a:gd name="T77" fmla="*/ 37 h 151"/>
                  <a:gd name="T78" fmla="*/ 9 w 104"/>
                  <a:gd name="T79" fmla="*/ 35 h 151"/>
                  <a:gd name="T80" fmla="*/ 9 w 104"/>
                  <a:gd name="T81" fmla="*/ 31 h 151"/>
                  <a:gd name="T82" fmla="*/ 8 w 104"/>
                  <a:gd name="T83" fmla="*/ 27 h 151"/>
                  <a:gd name="T84" fmla="*/ 1 w 104"/>
                  <a:gd name="T85" fmla="*/ 34 h 151"/>
                  <a:gd name="T86" fmla="*/ 4 w 104"/>
                  <a:gd name="T87" fmla="*/ 45 h 151"/>
                  <a:gd name="T88" fmla="*/ 2 w 104"/>
                  <a:gd name="T89" fmla="*/ 47 h 151"/>
                  <a:gd name="T90" fmla="*/ 10 w 104"/>
                  <a:gd name="T91" fmla="*/ 54 h 151"/>
                  <a:gd name="T92" fmla="*/ 18 w 104"/>
                  <a:gd name="T93" fmla="*/ 65 h 151"/>
                  <a:gd name="T94" fmla="*/ 24 w 104"/>
                  <a:gd name="T95" fmla="*/ 77 h 151"/>
                  <a:gd name="T96" fmla="*/ 37 w 104"/>
                  <a:gd name="T97" fmla="*/ 101 h 151"/>
                  <a:gd name="T98" fmla="*/ 41 w 104"/>
                  <a:gd name="T99" fmla="*/ 111 h 151"/>
                  <a:gd name="T100" fmla="*/ 44 w 104"/>
                  <a:gd name="T101" fmla="*/ 119 h 151"/>
                  <a:gd name="T102" fmla="*/ 57 w 104"/>
                  <a:gd name="T103" fmla="*/ 128 h 151"/>
                  <a:gd name="T104" fmla="*/ 80 w 104"/>
                  <a:gd name="T105" fmla="*/ 142 h 151"/>
                  <a:gd name="T106" fmla="*/ 90 w 104"/>
                  <a:gd name="T107" fmla="*/ 149 h 151"/>
                  <a:gd name="T108" fmla="*/ 90 w 104"/>
                  <a:gd name="T109" fmla="*/ 151 h 151"/>
                  <a:gd name="T110" fmla="*/ 92 w 104"/>
                  <a:gd name="T111" fmla="*/ 149 h 151"/>
                  <a:gd name="T112" fmla="*/ 95 w 104"/>
                  <a:gd name="T113" fmla="*/ 14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 h="151">
                    <a:moveTo>
                      <a:pt x="95" y="143"/>
                    </a:moveTo>
                    <a:cubicBezTo>
                      <a:pt x="96" y="143"/>
                      <a:pt x="96" y="143"/>
                      <a:pt x="96" y="143"/>
                    </a:cubicBezTo>
                    <a:cubicBezTo>
                      <a:pt x="95" y="141"/>
                      <a:pt x="95" y="140"/>
                      <a:pt x="96" y="139"/>
                    </a:cubicBezTo>
                    <a:cubicBezTo>
                      <a:pt x="98" y="139"/>
                      <a:pt x="101" y="135"/>
                      <a:pt x="101" y="133"/>
                    </a:cubicBezTo>
                    <a:cubicBezTo>
                      <a:pt x="101" y="131"/>
                      <a:pt x="98" y="131"/>
                      <a:pt x="98" y="129"/>
                    </a:cubicBezTo>
                    <a:cubicBezTo>
                      <a:pt x="98" y="127"/>
                      <a:pt x="101" y="124"/>
                      <a:pt x="99" y="122"/>
                    </a:cubicBezTo>
                    <a:cubicBezTo>
                      <a:pt x="98" y="121"/>
                      <a:pt x="102" y="118"/>
                      <a:pt x="101" y="116"/>
                    </a:cubicBezTo>
                    <a:cubicBezTo>
                      <a:pt x="101" y="114"/>
                      <a:pt x="100" y="105"/>
                      <a:pt x="101" y="104"/>
                    </a:cubicBezTo>
                    <a:cubicBezTo>
                      <a:pt x="102" y="103"/>
                      <a:pt x="104" y="103"/>
                      <a:pt x="103" y="100"/>
                    </a:cubicBezTo>
                    <a:cubicBezTo>
                      <a:pt x="102" y="98"/>
                      <a:pt x="99" y="92"/>
                      <a:pt x="97" y="89"/>
                    </a:cubicBezTo>
                    <a:cubicBezTo>
                      <a:pt x="95" y="88"/>
                      <a:pt x="91" y="88"/>
                      <a:pt x="89" y="89"/>
                    </a:cubicBezTo>
                    <a:cubicBezTo>
                      <a:pt x="87" y="90"/>
                      <a:pt x="88" y="82"/>
                      <a:pt x="88" y="79"/>
                    </a:cubicBezTo>
                    <a:cubicBezTo>
                      <a:pt x="88" y="76"/>
                      <a:pt x="85" y="77"/>
                      <a:pt x="84" y="79"/>
                    </a:cubicBezTo>
                    <a:cubicBezTo>
                      <a:pt x="83" y="81"/>
                      <a:pt x="79" y="81"/>
                      <a:pt x="75" y="81"/>
                    </a:cubicBezTo>
                    <a:cubicBezTo>
                      <a:pt x="72" y="81"/>
                      <a:pt x="74" y="76"/>
                      <a:pt x="71" y="76"/>
                    </a:cubicBezTo>
                    <a:cubicBezTo>
                      <a:pt x="69" y="76"/>
                      <a:pt x="67" y="75"/>
                      <a:pt x="67" y="73"/>
                    </a:cubicBezTo>
                    <a:cubicBezTo>
                      <a:pt x="67" y="71"/>
                      <a:pt x="65" y="69"/>
                      <a:pt x="64" y="66"/>
                    </a:cubicBezTo>
                    <a:cubicBezTo>
                      <a:pt x="62" y="63"/>
                      <a:pt x="60" y="61"/>
                      <a:pt x="62" y="59"/>
                    </a:cubicBezTo>
                    <a:cubicBezTo>
                      <a:pt x="63" y="57"/>
                      <a:pt x="61" y="56"/>
                      <a:pt x="63" y="54"/>
                    </a:cubicBezTo>
                    <a:cubicBezTo>
                      <a:pt x="65" y="52"/>
                      <a:pt x="67" y="52"/>
                      <a:pt x="66" y="50"/>
                    </a:cubicBezTo>
                    <a:cubicBezTo>
                      <a:pt x="66" y="47"/>
                      <a:pt x="69" y="45"/>
                      <a:pt x="69" y="42"/>
                    </a:cubicBezTo>
                    <a:cubicBezTo>
                      <a:pt x="69" y="39"/>
                      <a:pt x="73" y="40"/>
                      <a:pt x="76" y="37"/>
                    </a:cubicBezTo>
                    <a:cubicBezTo>
                      <a:pt x="79" y="35"/>
                      <a:pt x="83" y="36"/>
                      <a:pt x="86" y="34"/>
                    </a:cubicBezTo>
                    <a:cubicBezTo>
                      <a:pt x="89" y="31"/>
                      <a:pt x="90" y="33"/>
                      <a:pt x="92" y="33"/>
                    </a:cubicBezTo>
                    <a:cubicBezTo>
                      <a:pt x="91" y="32"/>
                      <a:pt x="88" y="31"/>
                      <a:pt x="88" y="29"/>
                    </a:cubicBezTo>
                    <a:cubicBezTo>
                      <a:pt x="87" y="28"/>
                      <a:pt x="91" y="25"/>
                      <a:pt x="92" y="23"/>
                    </a:cubicBezTo>
                    <a:cubicBezTo>
                      <a:pt x="93" y="21"/>
                      <a:pt x="87" y="18"/>
                      <a:pt x="86" y="18"/>
                    </a:cubicBezTo>
                    <a:cubicBezTo>
                      <a:pt x="85" y="17"/>
                      <a:pt x="82" y="19"/>
                      <a:pt x="81" y="18"/>
                    </a:cubicBezTo>
                    <a:cubicBezTo>
                      <a:pt x="79" y="17"/>
                      <a:pt x="77" y="18"/>
                      <a:pt x="76" y="19"/>
                    </a:cubicBezTo>
                    <a:cubicBezTo>
                      <a:pt x="75" y="20"/>
                      <a:pt x="66" y="20"/>
                      <a:pt x="67" y="18"/>
                    </a:cubicBezTo>
                    <a:cubicBezTo>
                      <a:pt x="67" y="15"/>
                      <a:pt x="63" y="14"/>
                      <a:pt x="64" y="13"/>
                    </a:cubicBezTo>
                    <a:cubicBezTo>
                      <a:pt x="64" y="11"/>
                      <a:pt x="62" y="8"/>
                      <a:pt x="59" y="8"/>
                    </a:cubicBezTo>
                    <a:cubicBezTo>
                      <a:pt x="55" y="7"/>
                      <a:pt x="56" y="2"/>
                      <a:pt x="54" y="1"/>
                    </a:cubicBezTo>
                    <a:cubicBezTo>
                      <a:pt x="52" y="0"/>
                      <a:pt x="49" y="1"/>
                      <a:pt x="47" y="1"/>
                    </a:cubicBezTo>
                    <a:cubicBezTo>
                      <a:pt x="50" y="4"/>
                      <a:pt x="50" y="5"/>
                      <a:pt x="49" y="7"/>
                    </a:cubicBezTo>
                    <a:cubicBezTo>
                      <a:pt x="46" y="9"/>
                      <a:pt x="49" y="9"/>
                      <a:pt x="44" y="15"/>
                    </a:cubicBezTo>
                    <a:cubicBezTo>
                      <a:pt x="40" y="21"/>
                      <a:pt x="32" y="22"/>
                      <a:pt x="28" y="24"/>
                    </a:cubicBezTo>
                    <a:cubicBezTo>
                      <a:pt x="25" y="25"/>
                      <a:pt x="23" y="32"/>
                      <a:pt x="21" y="36"/>
                    </a:cubicBezTo>
                    <a:cubicBezTo>
                      <a:pt x="19" y="41"/>
                      <a:pt x="17" y="40"/>
                      <a:pt x="15" y="37"/>
                    </a:cubicBezTo>
                    <a:cubicBezTo>
                      <a:pt x="13" y="34"/>
                      <a:pt x="12" y="37"/>
                      <a:pt x="9" y="35"/>
                    </a:cubicBezTo>
                    <a:cubicBezTo>
                      <a:pt x="7" y="33"/>
                      <a:pt x="8" y="33"/>
                      <a:pt x="9" y="31"/>
                    </a:cubicBezTo>
                    <a:cubicBezTo>
                      <a:pt x="10" y="30"/>
                      <a:pt x="9" y="28"/>
                      <a:pt x="8" y="27"/>
                    </a:cubicBezTo>
                    <a:cubicBezTo>
                      <a:pt x="5" y="27"/>
                      <a:pt x="2" y="31"/>
                      <a:pt x="1" y="34"/>
                    </a:cubicBezTo>
                    <a:cubicBezTo>
                      <a:pt x="0" y="37"/>
                      <a:pt x="4" y="43"/>
                      <a:pt x="4" y="45"/>
                    </a:cubicBezTo>
                    <a:cubicBezTo>
                      <a:pt x="5" y="47"/>
                      <a:pt x="2" y="45"/>
                      <a:pt x="2" y="47"/>
                    </a:cubicBezTo>
                    <a:cubicBezTo>
                      <a:pt x="1" y="49"/>
                      <a:pt x="7" y="52"/>
                      <a:pt x="10" y="54"/>
                    </a:cubicBezTo>
                    <a:cubicBezTo>
                      <a:pt x="13" y="56"/>
                      <a:pt x="16" y="62"/>
                      <a:pt x="18" y="65"/>
                    </a:cubicBezTo>
                    <a:cubicBezTo>
                      <a:pt x="21" y="68"/>
                      <a:pt x="21" y="70"/>
                      <a:pt x="24" y="77"/>
                    </a:cubicBezTo>
                    <a:cubicBezTo>
                      <a:pt x="27" y="84"/>
                      <a:pt x="33" y="96"/>
                      <a:pt x="37" y="101"/>
                    </a:cubicBezTo>
                    <a:cubicBezTo>
                      <a:pt x="40" y="106"/>
                      <a:pt x="42" y="110"/>
                      <a:pt x="41" y="111"/>
                    </a:cubicBezTo>
                    <a:cubicBezTo>
                      <a:pt x="40" y="113"/>
                      <a:pt x="42" y="117"/>
                      <a:pt x="44" y="119"/>
                    </a:cubicBezTo>
                    <a:cubicBezTo>
                      <a:pt x="47" y="121"/>
                      <a:pt x="50" y="124"/>
                      <a:pt x="57" y="128"/>
                    </a:cubicBezTo>
                    <a:cubicBezTo>
                      <a:pt x="65" y="131"/>
                      <a:pt x="78" y="139"/>
                      <a:pt x="80" y="142"/>
                    </a:cubicBezTo>
                    <a:cubicBezTo>
                      <a:pt x="82" y="145"/>
                      <a:pt x="89" y="149"/>
                      <a:pt x="90" y="149"/>
                    </a:cubicBezTo>
                    <a:cubicBezTo>
                      <a:pt x="90" y="149"/>
                      <a:pt x="90" y="150"/>
                      <a:pt x="90" y="151"/>
                    </a:cubicBezTo>
                    <a:cubicBezTo>
                      <a:pt x="91" y="150"/>
                      <a:pt x="92" y="150"/>
                      <a:pt x="92" y="149"/>
                    </a:cubicBezTo>
                    <a:cubicBezTo>
                      <a:pt x="94" y="148"/>
                      <a:pt x="95" y="144"/>
                      <a:pt x="95" y="1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117">
                <a:extLst>
                  <a:ext uri="{FF2B5EF4-FFF2-40B4-BE49-F238E27FC236}">
                    <a16:creationId xmlns:a16="http://schemas.microsoft.com/office/drawing/2014/main" id="{5E4708E0-AE1E-45EE-925E-74560B2A376E}"/>
                  </a:ext>
                </a:extLst>
              </p:cNvPr>
              <p:cNvSpPr>
                <a:spLocks/>
              </p:cNvSpPr>
              <p:nvPr/>
            </p:nvSpPr>
            <p:spPr bwMode="auto">
              <a:xfrm>
                <a:off x="3547044" y="3860183"/>
                <a:ext cx="258474" cy="217068"/>
              </a:xfrm>
              <a:custGeom>
                <a:avLst/>
                <a:gdLst>
                  <a:gd name="T0" fmla="*/ 11 w 112"/>
                  <a:gd name="T1" fmla="*/ 6 h 94"/>
                  <a:gd name="T2" fmla="*/ 4 w 112"/>
                  <a:gd name="T3" fmla="*/ 15 h 94"/>
                  <a:gd name="T4" fmla="*/ 3 w 112"/>
                  <a:gd name="T5" fmla="*/ 21 h 94"/>
                  <a:gd name="T6" fmla="*/ 2 w 112"/>
                  <a:gd name="T7" fmla="*/ 25 h 94"/>
                  <a:gd name="T8" fmla="*/ 6 w 112"/>
                  <a:gd name="T9" fmla="*/ 27 h 94"/>
                  <a:gd name="T10" fmla="*/ 9 w 112"/>
                  <a:gd name="T11" fmla="*/ 32 h 94"/>
                  <a:gd name="T12" fmla="*/ 15 w 112"/>
                  <a:gd name="T13" fmla="*/ 43 h 94"/>
                  <a:gd name="T14" fmla="*/ 28 w 112"/>
                  <a:gd name="T15" fmla="*/ 44 h 94"/>
                  <a:gd name="T16" fmla="*/ 40 w 112"/>
                  <a:gd name="T17" fmla="*/ 49 h 94"/>
                  <a:gd name="T18" fmla="*/ 49 w 112"/>
                  <a:gd name="T19" fmla="*/ 51 h 94"/>
                  <a:gd name="T20" fmla="*/ 47 w 112"/>
                  <a:gd name="T21" fmla="*/ 66 h 94"/>
                  <a:gd name="T22" fmla="*/ 50 w 112"/>
                  <a:gd name="T23" fmla="*/ 72 h 94"/>
                  <a:gd name="T24" fmla="*/ 50 w 112"/>
                  <a:gd name="T25" fmla="*/ 78 h 94"/>
                  <a:gd name="T26" fmla="*/ 51 w 112"/>
                  <a:gd name="T27" fmla="*/ 82 h 94"/>
                  <a:gd name="T28" fmla="*/ 50 w 112"/>
                  <a:gd name="T29" fmla="*/ 83 h 94"/>
                  <a:gd name="T30" fmla="*/ 56 w 112"/>
                  <a:gd name="T31" fmla="*/ 91 h 94"/>
                  <a:gd name="T32" fmla="*/ 61 w 112"/>
                  <a:gd name="T33" fmla="*/ 93 h 94"/>
                  <a:gd name="T34" fmla="*/ 65 w 112"/>
                  <a:gd name="T35" fmla="*/ 92 h 94"/>
                  <a:gd name="T36" fmla="*/ 71 w 112"/>
                  <a:gd name="T37" fmla="*/ 89 h 94"/>
                  <a:gd name="T38" fmla="*/ 76 w 112"/>
                  <a:gd name="T39" fmla="*/ 87 h 94"/>
                  <a:gd name="T40" fmla="*/ 81 w 112"/>
                  <a:gd name="T41" fmla="*/ 82 h 94"/>
                  <a:gd name="T42" fmla="*/ 82 w 112"/>
                  <a:gd name="T43" fmla="*/ 79 h 94"/>
                  <a:gd name="T44" fmla="*/ 78 w 112"/>
                  <a:gd name="T45" fmla="*/ 78 h 94"/>
                  <a:gd name="T46" fmla="*/ 76 w 112"/>
                  <a:gd name="T47" fmla="*/ 73 h 94"/>
                  <a:gd name="T48" fmla="*/ 72 w 112"/>
                  <a:gd name="T49" fmla="*/ 67 h 94"/>
                  <a:gd name="T50" fmla="*/ 78 w 112"/>
                  <a:gd name="T51" fmla="*/ 66 h 94"/>
                  <a:gd name="T52" fmla="*/ 85 w 112"/>
                  <a:gd name="T53" fmla="*/ 68 h 94"/>
                  <a:gd name="T54" fmla="*/ 88 w 112"/>
                  <a:gd name="T55" fmla="*/ 69 h 94"/>
                  <a:gd name="T56" fmla="*/ 93 w 112"/>
                  <a:gd name="T57" fmla="*/ 66 h 94"/>
                  <a:gd name="T58" fmla="*/ 103 w 112"/>
                  <a:gd name="T59" fmla="*/ 62 h 94"/>
                  <a:gd name="T60" fmla="*/ 106 w 112"/>
                  <a:gd name="T61" fmla="*/ 59 h 94"/>
                  <a:gd name="T62" fmla="*/ 100 w 112"/>
                  <a:gd name="T63" fmla="*/ 52 h 94"/>
                  <a:gd name="T64" fmla="*/ 101 w 112"/>
                  <a:gd name="T65" fmla="*/ 48 h 94"/>
                  <a:gd name="T66" fmla="*/ 105 w 112"/>
                  <a:gd name="T67" fmla="*/ 44 h 94"/>
                  <a:gd name="T68" fmla="*/ 106 w 112"/>
                  <a:gd name="T69" fmla="*/ 40 h 94"/>
                  <a:gd name="T70" fmla="*/ 109 w 112"/>
                  <a:gd name="T71" fmla="*/ 34 h 94"/>
                  <a:gd name="T72" fmla="*/ 112 w 112"/>
                  <a:gd name="T73" fmla="*/ 31 h 94"/>
                  <a:gd name="T74" fmla="*/ 100 w 112"/>
                  <a:gd name="T75" fmla="*/ 29 h 94"/>
                  <a:gd name="T76" fmla="*/ 102 w 112"/>
                  <a:gd name="T77" fmla="*/ 23 h 94"/>
                  <a:gd name="T78" fmla="*/ 90 w 112"/>
                  <a:gd name="T79" fmla="*/ 18 h 94"/>
                  <a:gd name="T80" fmla="*/ 92 w 112"/>
                  <a:gd name="T81" fmla="*/ 14 h 94"/>
                  <a:gd name="T82" fmla="*/ 85 w 112"/>
                  <a:gd name="T83" fmla="*/ 12 h 94"/>
                  <a:gd name="T84" fmla="*/ 69 w 112"/>
                  <a:gd name="T85" fmla="*/ 17 h 94"/>
                  <a:gd name="T86" fmla="*/ 54 w 112"/>
                  <a:gd name="T87" fmla="*/ 13 h 94"/>
                  <a:gd name="T88" fmla="*/ 44 w 112"/>
                  <a:gd name="T89" fmla="*/ 11 h 94"/>
                  <a:gd name="T90" fmla="*/ 37 w 112"/>
                  <a:gd name="T91" fmla="*/ 5 h 94"/>
                  <a:gd name="T92" fmla="*/ 31 w 112"/>
                  <a:gd name="T93" fmla="*/ 0 h 94"/>
                  <a:gd name="T94" fmla="*/ 28 w 112"/>
                  <a:gd name="T95" fmla="*/ 6 h 94"/>
                  <a:gd name="T96" fmla="*/ 17 w 112"/>
                  <a:gd name="T97" fmla="*/ 12 h 94"/>
                  <a:gd name="T98" fmla="*/ 20 w 112"/>
                  <a:gd name="T99" fmla="*/ 24 h 94"/>
                  <a:gd name="T100" fmla="*/ 11 w 112"/>
                  <a:gd name="T101" fmla="*/ 21 h 94"/>
                  <a:gd name="T102" fmla="*/ 15 w 112"/>
                  <a:gd name="T103" fmla="*/ 10 h 94"/>
                  <a:gd name="T104" fmla="*/ 14 w 112"/>
                  <a:gd name="T105" fmla="*/ 5 h 94"/>
                  <a:gd name="T106" fmla="*/ 11 w 112"/>
                  <a:gd name="T10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94">
                    <a:moveTo>
                      <a:pt x="11" y="6"/>
                    </a:moveTo>
                    <a:cubicBezTo>
                      <a:pt x="9" y="9"/>
                      <a:pt x="5" y="12"/>
                      <a:pt x="4" y="15"/>
                    </a:cubicBezTo>
                    <a:cubicBezTo>
                      <a:pt x="4" y="19"/>
                      <a:pt x="4" y="20"/>
                      <a:pt x="3" y="21"/>
                    </a:cubicBezTo>
                    <a:cubicBezTo>
                      <a:pt x="2" y="23"/>
                      <a:pt x="0" y="25"/>
                      <a:pt x="2" y="25"/>
                    </a:cubicBezTo>
                    <a:cubicBezTo>
                      <a:pt x="4" y="25"/>
                      <a:pt x="6" y="25"/>
                      <a:pt x="6" y="27"/>
                    </a:cubicBezTo>
                    <a:cubicBezTo>
                      <a:pt x="6" y="29"/>
                      <a:pt x="10" y="29"/>
                      <a:pt x="9" y="32"/>
                    </a:cubicBezTo>
                    <a:cubicBezTo>
                      <a:pt x="9" y="35"/>
                      <a:pt x="8" y="43"/>
                      <a:pt x="15" y="43"/>
                    </a:cubicBezTo>
                    <a:cubicBezTo>
                      <a:pt x="21" y="43"/>
                      <a:pt x="25" y="40"/>
                      <a:pt x="28" y="44"/>
                    </a:cubicBezTo>
                    <a:cubicBezTo>
                      <a:pt x="31" y="48"/>
                      <a:pt x="35" y="49"/>
                      <a:pt x="40" y="49"/>
                    </a:cubicBezTo>
                    <a:cubicBezTo>
                      <a:pt x="44" y="48"/>
                      <a:pt x="51" y="47"/>
                      <a:pt x="49" y="51"/>
                    </a:cubicBezTo>
                    <a:cubicBezTo>
                      <a:pt x="47" y="55"/>
                      <a:pt x="45" y="64"/>
                      <a:pt x="47" y="66"/>
                    </a:cubicBezTo>
                    <a:cubicBezTo>
                      <a:pt x="49" y="68"/>
                      <a:pt x="52" y="70"/>
                      <a:pt x="50" y="72"/>
                    </a:cubicBezTo>
                    <a:cubicBezTo>
                      <a:pt x="48" y="74"/>
                      <a:pt x="48" y="77"/>
                      <a:pt x="50" y="78"/>
                    </a:cubicBezTo>
                    <a:cubicBezTo>
                      <a:pt x="52" y="80"/>
                      <a:pt x="51" y="82"/>
                      <a:pt x="51" y="82"/>
                    </a:cubicBezTo>
                    <a:cubicBezTo>
                      <a:pt x="51" y="82"/>
                      <a:pt x="51" y="83"/>
                      <a:pt x="50" y="83"/>
                    </a:cubicBezTo>
                    <a:cubicBezTo>
                      <a:pt x="53" y="86"/>
                      <a:pt x="55" y="90"/>
                      <a:pt x="56" y="91"/>
                    </a:cubicBezTo>
                    <a:cubicBezTo>
                      <a:pt x="59" y="93"/>
                      <a:pt x="59" y="94"/>
                      <a:pt x="61" y="93"/>
                    </a:cubicBezTo>
                    <a:cubicBezTo>
                      <a:pt x="63" y="92"/>
                      <a:pt x="64" y="91"/>
                      <a:pt x="65" y="92"/>
                    </a:cubicBezTo>
                    <a:cubicBezTo>
                      <a:pt x="67" y="93"/>
                      <a:pt x="69" y="91"/>
                      <a:pt x="71" y="89"/>
                    </a:cubicBezTo>
                    <a:cubicBezTo>
                      <a:pt x="73" y="87"/>
                      <a:pt x="76" y="89"/>
                      <a:pt x="76" y="87"/>
                    </a:cubicBezTo>
                    <a:cubicBezTo>
                      <a:pt x="77" y="84"/>
                      <a:pt x="78" y="83"/>
                      <a:pt x="81" y="82"/>
                    </a:cubicBezTo>
                    <a:cubicBezTo>
                      <a:pt x="84" y="82"/>
                      <a:pt x="84" y="79"/>
                      <a:pt x="82" y="79"/>
                    </a:cubicBezTo>
                    <a:cubicBezTo>
                      <a:pt x="80" y="79"/>
                      <a:pt x="78" y="81"/>
                      <a:pt x="78" y="78"/>
                    </a:cubicBezTo>
                    <a:cubicBezTo>
                      <a:pt x="78" y="75"/>
                      <a:pt x="76" y="76"/>
                      <a:pt x="76" y="73"/>
                    </a:cubicBezTo>
                    <a:cubicBezTo>
                      <a:pt x="76" y="70"/>
                      <a:pt x="75" y="69"/>
                      <a:pt x="72" y="67"/>
                    </a:cubicBezTo>
                    <a:cubicBezTo>
                      <a:pt x="70" y="65"/>
                      <a:pt x="76" y="65"/>
                      <a:pt x="78" y="66"/>
                    </a:cubicBezTo>
                    <a:cubicBezTo>
                      <a:pt x="79" y="67"/>
                      <a:pt x="84" y="66"/>
                      <a:pt x="85" y="68"/>
                    </a:cubicBezTo>
                    <a:cubicBezTo>
                      <a:pt x="85" y="71"/>
                      <a:pt x="88" y="71"/>
                      <a:pt x="88" y="69"/>
                    </a:cubicBezTo>
                    <a:cubicBezTo>
                      <a:pt x="88" y="66"/>
                      <a:pt x="91" y="65"/>
                      <a:pt x="93" y="66"/>
                    </a:cubicBezTo>
                    <a:cubicBezTo>
                      <a:pt x="96" y="66"/>
                      <a:pt x="101" y="62"/>
                      <a:pt x="103" y="62"/>
                    </a:cubicBezTo>
                    <a:cubicBezTo>
                      <a:pt x="105" y="61"/>
                      <a:pt x="105" y="60"/>
                      <a:pt x="106" y="59"/>
                    </a:cubicBezTo>
                    <a:cubicBezTo>
                      <a:pt x="104" y="57"/>
                      <a:pt x="101" y="53"/>
                      <a:pt x="100" y="52"/>
                    </a:cubicBezTo>
                    <a:cubicBezTo>
                      <a:pt x="99" y="51"/>
                      <a:pt x="101" y="50"/>
                      <a:pt x="101" y="48"/>
                    </a:cubicBezTo>
                    <a:cubicBezTo>
                      <a:pt x="101" y="46"/>
                      <a:pt x="101" y="44"/>
                      <a:pt x="105" y="44"/>
                    </a:cubicBezTo>
                    <a:cubicBezTo>
                      <a:pt x="109" y="44"/>
                      <a:pt x="108" y="41"/>
                      <a:pt x="106" y="40"/>
                    </a:cubicBezTo>
                    <a:cubicBezTo>
                      <a:pt x="104" y="39"/>
                      <a:pt x="107" y="36"/>
                      <a:pt x="109" y="34"/>
                    </a:cubicBezTo>
                    <a:cubicBezTo>
                      <a:pt x="110" y="34"/>
                      <a:pt x="111" y="32"/>
                      <a:pt x="112" y="31"/>
                    </a:cubicBezTo>
                    <a:cubicBezTo>
                      <a:pt x="108" y="29"/>
                      <a:pt x="103" y="29"/>
                      <a:pt x="100" y="29"/>
                    </a:cubicBezTo>
                    <a:cubicBezTo>
                      <a:pt x="97" y="30"/>
                      <a:pt x="102" y="26"/>
                      <a:pt x="102" y="23"/>
                    </a:cubicBezTo>
                    <a:cubicBezTo>
                      <a:pt x="103" y="20"/>
                      <a:pt x="94" y="19"/>
                      <a:pt x="90" y="18"/>
                    </a:cubicBezTo>
                    <a:cubicBezTo>
                      <a:pt x="87" y="18"/>
                      <a:pt x="88" y="14"/>
                      <a:pt x="92" y="14"/>
                    </a:cubicBezTo>
                    <a:cubicBezTo>
                      <a:pt x="95" y="14"/>
                      <a:pt x="90" y="11"/>
                      <a:pt x="85" y="12"/>
                    </a:cubicBezTo>
                    <a:cubicBezTo>
                      <a:pt x="80" y="13"/>
                      <a:pt x="73" y="15"/>
                      <a:pt x="69" y="17"/>
                    </a:cubicBezTo>
                    <a:cubicBezTo>
                      <a:pt x="65" y="20"/>
                      <a:pt x="59" y="11"/>
                      <a:pt x="54" y="13"/>
                    </a:cubicBezTo>
                    <a:cubicBezTo>
                      <a:pt x="50" y="15"/>
                      <a:pt x="43" y="15"/>
                      <a:pt x="44" y="11"/>
                    </a:cubicBezTo>
                    <a:cubicBezTo>
                      <a:pt x="44" y="8"/>
                      <a:pt x="42" y="5"/>
                      <a:pt x="37" y="5"/>
                    </a:cubicBezTo>
                    <a:cubicBezTo>
                      <a:pt x="33" y="5"/>
                      <a:pt x="34" y="0"/>
                      <a:pt x="31" y="0"/>
                    </a:cubicBezTo>
                    <a:cubicBezTo>
                      <a:pt x="27" y="0"/>
                      <a:pt x="31" y="5"/>
                      <a:pt x="28" y="6"/>
                    </a:cubicBezTo>
                    <a:cubicBezTo>
                      <a:pt x="26" y="7"/>
                      <a:pt x="18" y="9"/>
                      <a:pt x="17" y="12"/>
                    </a:cubicBezTo>
                    <a:cubicBezTo>
                      <a:pt x="17" y="15"/>
                      <a:pt x="22" y="20"/>
                      <a:pt x="20" y="24"/>
                    </a:cubicBezTo>
                    <a:cubicBezTo>
                      <a:pt x="18" y="27"/>
                      <a:pt x="13" y="24"/>
                      <a:pt x="11" y="21"/>
                    </a:cubicBezTo>
                    <a:cubicBezTo>
                      <a:pt x="10" y="17"/>
                      <a:pt x="16" y="12"/>
                      <a:pt x="15" y="10"/>
                    </a:cubicBezTo>
                    <a:cubicBezTo>
                      <a:pt x="14" y="9"/>
                      <a:pt x="13" y="6"/>
                      <a:pt x="14" y="5"/>
                    </a:cubicBezTo>
                    <a:cubicBezTo>
                      <a:pt x="13" y="5"/>
                      <a:pt x="12" y="5"/>
                      <a:pt x="1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118">
                <a:extLst>
                  <a:ext uri="{FF2B5EF4-FFF2-40B4-BE49-F238E27FC236}">
                    <a16:creationId xmlns:a16="http://schemas.microsoft.com/office/drawing/2014/main" id="{1F08A624-547B-48B0-8DC1-03FE5729F9FF}"/>
                  </a:ext>
                </a:extLst>
              </p:cNvPr>
              <p:cNvSpPr>
                <a:spLocks/>
              </p:cNvSpPr>
              <p:nvPr/>
            </p:nvSpPr>
            <p:spPr bwMode="auto">
              <a:xfrm>
                <a:off x="3834376" y="3970599"/>
                <a:ext cx="81557" cy="85321"/>
              </a:xfrm>
              <a:custGeom>
                <a:avLst/>
                <a:gdLst>
                  <a:gd name="T0" fmla="*/ 9 w 35"/>
                  <a:gd name="T1" fmla="*/ 8 h 37"/>
                  <a:gd name="T2" fmla="*/ 5 w 35"/>
                  <a:gd name="T3" fmla="*/ 12 h 37"/>
                  <a:gd name="T4" fmla="*/ 2 w 35"/>
                  <a:gd name="T5" fmla="*/ 18 h 37"/>
                  <a:gd name="T6" fmla="*/ 8 w 35"/>
                  <a:gd name="T7" fmla="*/ 27 h 37"/>
                  <a:gd name="T8" fmla="*/ 13 w 35"/>
                  <a:gd name="T9" fmla="*/ 36 h 37"/>
                  <a:gd name="T10" fmla="*/ 17 w 35"/>
                  <a:gd name="T11" fmla="*/ 36 h 37"/>
                  <a:gd name="T12" fmla="*/ 20 w 35"/>
                  <a:gd name="T13" fmla="*/ 31 h 37"/>
                  <a:gd name="T14" fmla="*/ 29 w 35"/>
                  <a:gd name="T15" fmla="*/ 31 h 37"/>
                  <a:gd name="T16" fmla="*/ 30 w 35"/>
                  <a:gd name="T17" fmla="*/ 32 h 37"/>
                  <a:gd name="T18" fmla="*/ 33 w 35"/>
                  <a:gd name="T19" fmla="*/ 29 h 37"/>
                  <a:gd name="T20" fmla="*/ 32 w 35"/>
                  <a:gd name="T21" fmla="*/ 18 h 37"/>
                  <a:gd name="T22" fmla="*/ 33 w 35"/>
                  <a:gd name="T23" fmla="*/ 8 h 37"/>
                  <a:gd name="T24" fmla="*/ 35 w 35"/>
                  <a:gd name="T25" fmla="*/ 4 h 37"/>
                  <a:gd name="T26" fmla="*/ 27 w 35"/>
                  <a:gd name="T27" fmla="*/ 2 h 37"/>
                  <a:gd name="T28" fmla="*/ 16 w 35"/>
                  <a:gd name="T29" fmla="*/ 3 h 37"/>
                  <a:gd name="T30" fmla="*/ 10 w 35"/>
                  <a:gd name="T31" fmla="*/ 2 h 37"/>
                  <a:gd name="T32" fmla="*/ 9 w 35"/>
                  <a:gd name="T33" fmla="*/ 3 h 37"/>
                  <a:gd name="T34" fmla="*/ 9 w 35"/>
                  <a:gd name="T3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7">
                    <a:moveTo>
                      <a:pt x="9" y="8"/>
                    </a:moveTo>
                    <a:cubicBezTo>
                      <a:pt x="10" y="10"/>
                      <a:pt x="7" y="11"/>
                      <a:pt x="5" y="12"/>
                    </a:cubicBezTo>
                    <a:cubicBezTo>
                      <a:pt x="2" y="12"/>
                      <a:pt x="3" y="17"/>
                      <a:pt x="2" y="18"/>
                    </a:cubicBezTo>
                    <a:cubicBezTo>
                      <a:pt x="0" y="20"/>
                      <a:pt x="7" y="24"/>
                      <a:pt x="8" y="27"/>
                    </a:cubicBezTo>
                    <a:cubicBezTo>
                      <a:pt x="9" y="29"/>
                      <a:pt x="11" y="33"/>
                      <a:pt x="13" y="36"/>
                    </a:cubicBezTo>
                    <a:cubicBezTo>
                      <a:pt x="15" y="36"/>
                      <a:pt x="16" y="37"/>
                      <a:pt x="17" y="36"/>
                    </a:cubicBezTo>
                    <a:cubicBezTo>
                      <a:pt x="19" y="35"/>
                      <a:pt x="17" y="31"/>
                      <a:pt x="20" y="31"/>
                    </a:cubicBezTo>
                    <a:cubicBezTo>
                      <a:pt x="24" y="31"/>
                      <a:pt x="28" y="29"/>
                      <a:pt x="29" y="31"/>
                    </a:cubicBezTo>
                    <a:cubicBezTo>
                      <a:pt x="30" y="32"/>
                      <a:pt x="30" y="32"/>
                      <a:pt x="30" y="32"/>
                    </a:cubicBezTo>
                    <a:cubicBezTo>
                      <a:pt x="31" y="31"/>
                      <a:pt x="32" y="29"/>
                      <a:pt x="33" y="29"/>
                    </a:cubicBezTo>
                    <a:cubicBezTo>
                      <a:pt x="33" y="27"/>
                      <a:pt x="33" y="21"/>
                      <a:pt x="32" y="18"/>
                    </a:cubicBezTo>
                    <a:cubicBezTo>
                      <a:pt x="30" y="14"/>
                      <a:pt x="31" y="10"/>
                      <a:pt x="33" y="8"/>
                    </a:cubicBezTo>
                    <a:cubicBezTo>
                      <a:pt x="33" y="8"/>
                      <a:pt x="34" y="6"/>
                      <a:pt x="35" y="4"/>
                    </a:cubicBezTo>
                    <a:cubicBezTo>
                      <a:pt x="32" y="3"/>
                      <a:pt x="29" y="2"/>
                      <a:pt x="27" y="2"/>
                    </a:cubicBezTo>
                    <a:cubicBezTo>
                      <a:pt x="22" y="3"/>
                      <a:pt x="18" y="5"/>
                      <a:pt x="16" y="3"/>
                    </a:cubicBezTo>
                    <a:cubicBezTo>
                      <a:pt x="15" y="0"/>
                      <a:pt x="12" y="1"/>
                      <a:pt x="10" y="2"/>
                    </a:cubicBezTo>
                    <a:cubicBezTo>
                      <a:pt x="10" y="3"/>
                      <a:pt x="10" y="3"/>
                      <a:pt x="9" y="3"/>
                    </a:cubicBezTo>
                    <a:cubicBezTo>
                      <a:pt x="9" y="5"/>
                      <a:pt x="8" y="7"/>
                      <a:pt x="9"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119">
                <a:extLst>
                  <a:ext uri="{FF2B5EF4-FFF2-40B4-BE49-F238E27FC236}">
                    <a16:creationId xmlns:a16="http://schemas.microsoft.com/office/drawing/2014/main" id="{74E32B58-E4F8-4E88-A5CB-8EDD35949A30}"/>
                  </a:ext>
                </a:extLst>
              </p:cNvPr>
              <p:cNvSpPr>
                <a:spLocks/>
              </p:cNvSpPr>
              <p:nvPr/>
            </p:nvSpPr>
            <p:spPr bwMode="auto">
              <a:xfrm>
                <a:off x="3775404" y="3931703"/>
                <a:ext cx="89086" cy="136765"/>
              </a:xfrm>
              <a:custGeom>
                <a:avLst/>
                <a:gdLst>
                  <a:gd name="T0" fmla="*/ 10 w 39"/>
                  <a:gd name="T1" fmla="*/ 3 h 59"/>
                  <a:gd name="T2" fmla="*/ 7 w 39"/>
                  <a:gd name="T3" fmla="*/ 9 h 59"/>
                  <a:gd name="T4" fmla="*/ 6 w 39"/>
                  <a:gd name="T5" fmla="*/ 13 h 59"/>
                  <a:gd name="T6" fmla="*/ 2 w 39"/>
                  <a:gd name="T7" fmla="*/ 17 h 59"/>
                  <a:gd name="T8" fmla="*/ 1 w 39"/>
                  <a:gd name="T9" fmla="*/ 21 h 59"/>
                  <a:gd name="T10" fmla="*/ 7 w 39"/>
                  <a:gd name="T11" fmla="*/ 28 h 59"/>
                  <a:gd name="T12" fmla="*/ 9 w 39"/>
                  <a:gd name="T13" fmla="*/ 26 h 59"/>
                  <a:gd name="T14" fmla="*/ 13 w 39"/>
                  <a:gd name="T15" fmla="*/ 33 h 59"/>
                  <a:gd name="T16" fmla="*/ 14 w 39"/>
                  <a:gd name="T17" fmla="*/ 40 h 59"/>
                  <a:gd name="T18" fmla="*/ 15 w 39"/>
                  <a:gd name="T19" fmla="*/ 54 h 59"/>
                  <a:gd name="T20" fmla="*/ 24 w 39"/>
                  <a:gd name="T21" fmla="*/ 57 h 59"/>
                  <a:gd name="T22" fmla="*/ 29 w 39"/>
                  <a:gd name="T23" fmla="*/ 55 h 59"/>
                  <a:gd name="T24" fmla="*/ 33 w 39"/>
                  <a:gd name="T25" fmla="*/ 53 h 59"/>
                  <a:gd name="T26" fmla="*/ 39 w 39"/>
                  <a:gd name="T27" fmla="*/ 53 h 59"/>
                  <a:gd name="T28" fmla="*/ 34 w 39"/>
                  <a:gd name="T29" fmla="*/ 44 h 59"/>
                  <a:gd name="T30" fmla="*/ 28 w 39"/>
                  <a:gd name="T31" fmla="*/ 35 h 59"/>
                  <a:gd name="T32" fmla="*/ 31 w 39"/>
                  <a:gd name="T33" fmla="*/ 29 h 59"/>
                  <a:gd name="T34" fmla="*/ 35 w 39"/>
                  <a:gd name="T35" fmla="*/ 25 h 59"/>
                  <a:gd name="T36" fmla="*/ 35 w 39"/>
                  <a:gd name="T37" fmla="*/ 20 h 59"/>
                  <a:gd name="T38" fmla="*/ 28 w 39"/>
                  <a:gd name="T39" fmla="*/ 13 h 59"/>
                  <a:gd name="T40" fmla="*/ 24 w 39"/>
                  <a:gd name="T41" fmla="*/ 8 h 59"/>
                  <a:gd name="T42" fmla="*/ 16 w 39"/>
                  <a:gd name="T43" fmla="*/ 1 h 59"/>
                  <a:gd name="T44" fmla="*/ 13 w 39"/>
                  <a:gd name="T45" fmla="*/ 0 h 59"/>
                  <a:gd name="T46" fmla="*/ 10 w 39"/>
                  <a:gd name="T4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59">
                    <a:moveTo>
                      <a:pt x="10" y="3"/>
                    </a:moveTo>
                    <a:cubicBezTo>
                      <a:pt x="8" y="5"/>
                      <a:pt x="5" y="8"/>
                      <a:pt x="7" y="9"/>
                    </a:cubicBezTo>
                    <a:cubicBezTo>
                      <a:pt x="9" y="10"/>
                      <a:pt x="10" y="13"/>
                      <a:pt x="6" y="13"/>
                    </a:cubicBezTo>
                    <a:cubicBezTo>
                      <a:pt x="2" y="13"/>
                      <a:pt x="2" y="15"/>
                      <a:pt x="2" y="17"/>
                    </a:cubicBezTo>
                    <a:cubicBezTo>
                      <a:pt x="2" y="19"/>
                      <a:pt x="0" y="20"/>
                      <a:pt x="1" y="21"/>
                    </a:cubicBezTo>
                    <a:cubicBezTo>
                      <a:pt x="2" y="22"/>
                      <a:pt x="5" y="26"/>
                      <a:pt x="7" y="28"/>
                    </a:cubicBezTo>
                    <a:cubicBezTo>
                      <a:pt x="7" y="27"/>
                      <a:pt x="8" y="26"/>
                      <a:pt x="9" y="26"/>
                    </a:cubicBezTo>
                    <a:cubicBezTo>
                      <a:pt x="13" y="27"/>
                      <a:pt x="10" y="32"/>
                      <a:pt x="13" y="33"/>
                    </a:cubicBezTo>
                    <a:cubicBezTo>
                      <a:pt x="16" y="34"/>
                      <a:pt x="16" y="38"/>
                      <a:pt x="14" y="40"/>
                    </a:cubicBezTo>
                    <a:cubicBezTo>
                      <a:pt x="12" y="41"/>
                      <a:pt x="11" y="49"/>
                      <a:pt x="15" y="54"/>
                    </a:cubicBezTo>
                    <a:cubicBezTo>
                      <a:pt x="20" y="59"/>
                      <a:pt x="23" y="58"/>
                      <a:pt x="24" y="57"/>
                    </a:cubicBezTo>
                    <a:cubicBezTo>
                      <a:pt x="25" y="56"/>
                      <a:pt x="28" y="57"/>
                      <a:pt x="29" y="55"/>
                    </a:cubicBezTo>
                    <a:cubicBezTo>
                      <a:pt x="30" y="53"/>
                      <a:pt x="31" y="55"/>
                      <a:pt x="33" y="53"/>
                    </a:cubicBezTo>
                    <a:cubicBezTo>
                      <a:pt x="34" y="52"/>
                      <a:pt x="37" y="52"/>
                      <a:pt x="39" y="53"/>
                    </a:cubicBezTo>
                    <a:cubicBezTo>
                      <a:pt x="37" y="50"/>
                      <a:pt x="35" y="46"/>
                      <a:pt x="34" y="44"/>
                    </a:cubicBezTo>
                    <a:cubicBezTo>
                      <a:pt x="33" y="41"/>
                      <a:pt x="26" y="37"/>
                      <a:pt x="28" y="35"/>
                    </a:cubicBezTo>
                    <a:cubicBezTo>
                      <a:pt x="29" y="34"/>
                      <a:pt x="28" y="29"/>
                      <a:pt x="31" y="29"/>
                    </a:cubicBezTo>
                    <a:cubicBezTo>
                      <a:pt x="33" y="28"/>
                      <a:pt x="36" y="27"/>
                      <a:pt x="35" y="25"/>
                    </a:cubicBezTo>
                    <a:cubicBezTo>
                      <a:pt x="34" y="24"/>
                      <a:pt x="35" y="22"/>
                      <a:pt x="35" y="20"/>
                    </a:cubicBezTo>
                    <a:cubicBezTo>
                      <a:pt x="33" y="19"/>
                      <a:pt x="30" y="13"/>
                      <a:pt x="28" y="13"/>
                    </a:cubicBezTo>
                    <a:cubicBezTo>
                      <a:pt x="26" y="13"/>
                      <a:pt x="23" y="11"/>
                      <a:pt x="24" y="8"/>
                    </a:cubicBezTo>
                    <a:cubicBezTo>
                      <a:pt x="24" y="5"/>
                      <a:pt x="19" y="5"/>
                      <a:pt x="16" y="1"/>
                    </a:cubicBezTo>
                    <a:cubicBezTo>
                      <a:pt x="15" y="1"/>
                      <a:pt x="14" y="0"/>
                      <a:pt x="13" y="0"/>
                    </a:cubicBezTo>
                    <a:cubicBezTo>
                      <a:pt x="12" y="1"/>
                      <a:pt x="11" y="3"/>
                      <a:pt x="10"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120">
                <a:extLst>
                  <a:ext uri="{FF2B5EF4-FFF2-40B4-BE49-F238E27FC236}">
                    <a16:creationId xmlns:a16="http://schemas.microsoft.com/office/drawing/2014/main" id="{172AAA69-DB34-4044-9451-5621A8CEDC8D}"/>
                  </a:ext>
                </a:extLst>
              </p:cNvPr>
              <p:cNvSpPr>
                <a:spLocks/>
              </p:cNvSpPr>
              <p:nvPr/>
            </p:nvSpPr>
            <p:spPr bwMode="auto">
              <a:xfrm>
                <a:off x="3904641" y="3980637"/>
                <a:ext cx="56463" cy="71519"/>
              </a:xfrm>
              <a:custGeom>
                <a:avLst/>
                <a:gdLst>
                  <a:gd name="T0" fmla="*/ 2 w 25"/>
                  <a:gd name="T1" fmla="*/ 14 h 31"/>
                  <a:gd name="T2" fmla="*/ 3 w 25"/>
                  <a:gd name="T3" fmla="*/ 25 h 31"/>
                  <a:gd name="T4" fmla="*/ 0 w 25"/>
                  <a:gd name="T5" fmla="*/ 28 h 31"/>
                  <a:gd name="T6" fmla="*/ 7 w 25"/>
                  <a:gd name="T7" fmla="*/ 30 h 31"/>
                  <a:gd name="T8" fmla="*/ 16 w 25"/>
                  <a:gd name="T9" fmla="*/ 26 h 31"/>
                  <a:gd name="T10" fmla="*/ 25 w 25"/>
                  <a:gd name="T11" fmla="*/ 13 h 31"/>
                  <a:gd name="T12" fmla="*/ 25 w 25"/>
                  <a:gd name="T13" fmla="*/ 13 h 31"/>
                  <a:gd name="T14" fmla="*/ 11 w 25"/>
                  <a:gd name="T15" fmla="*/ 2 h 31"/>
                  <a:gd name="T16" fmla="*/ 5 w 25"/>
                  <a:gd name="T17" fmla="*/ 0 h 31"/>
                  <a:gd name="T18" fmla="*/ 3 w 25"/>
                  <a:gd name="T19" fmla="*/ 4 h 31"/>
                  <a:gd name="T20" fmla="*/ 2 w 25"/>
                  <a:gd name="T21"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1">
                    <a:moveTo>
                      <a:pt x="2" y="14"/>
                    </a:moveTo>
                    <a:cubicBezTo>
                      <a:pt x="3" y="17"/>
                      <a:pt x="3" y="23"/>
                      <a:pt x="3" y="25"/>
                    </a:cubicBezTo>
                    <a:cubicBezTo>
                      <a:pt x="2" y="25"/>
                      <a:pt x="1" y="27"/>
                      <a:pt x="0" y="28"/>
                    </a:cubicBezTo>
                    <a:cubicBezTo>
                      <a:pt x="1" y="30"/>
                      <a:pt x="4" y="31"/>
                      <a:pt x="7" y="30"/>
                    </a:cubicBezTo>
                    <a:cubicBezTo>
                      <a:pt x="12" y="28"/>
                      <a:pt x="14" y="31"/>
                      <a:pt x="16" y="26"/>
                    </a:cubicBezTo>
                    <a:cubicBezTo>
                      <a:pt x="17" y="22"/>
                      <a:pt x="22" y="17"/>
                      <a:pt x="25" y="13"/>
                    </a:cubicBezTo>
                    <a:cubicBezTo>
                      <a:pt x="25" y="13"/>
                      <a:pt x="25" y="13"/>
                      <a:pt x="25" y="13"/>
                    </a:cubicBezTo>
                    <a:cubicBezTo>
                      <a:pt x="22" y="12"/>
                      <a:pt x="17" y="4"/>
                      <a:pt x="11" y="2"/>
                    </a:cubicBezTo>
                    <a:cubicBezTo>
                      <a:pt x="9" y="2"/>
                      <a:pt x="7" y="1"/>
                      <a:pt x="5" y="0"/>
                    </a:cubicBezTo>
                    <a:cubicBezTo>
                      <a:pt x="4" y="2"/>
                      <a:pt x="3" y="4"/>
                      <a:pt x="3" y="4"/>
                    </a:cubicBezTo>
                    <a:cubicBezTo>
                      <a:pt x="1" y="6"/>
                      <a:pt x="0" y="10"/>
                      <a:pt x="2"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121">
                <a:extLst>
                  <a:ext uri="{FF2B5EF4-FFF2-40B4-BE49-F238E27FC236}">
                    <a16:creationId xmlns:a16="http://schemas.microsoft.com/office/drawing/2014/main" id="{EA3A0EB4-A1E4-49B0-8E77-8B2085E7F589}"/>
                  </a:ext>
                </a:extLst>
              </p:cNvPr>
              <p:cNvSpPr>
                <a:spLocks/>
              </p:cNvSpPr>
              <p:nvPr/>
            </p:nvSpPr>
            <p:spPr bwMode="auto">
              <a:xfrm>
                <a:off x="3338760" y="3641861"/>
                <a:ext cx="196992" cy="69010"/>
              </a:xfrm>
              <a:custGeom>
                <a:avLst/>
                <a:gdLst>
                  <a:gd name="T0" fmla="*/ 69 w 85"/>
                  <a:gd name="T1" fmla="*/ 19 h 30"/>
                  <a:gd name="T2" fmla="*/ 30 w 85"/>
                  <a:gd name="T3" fmla="*/ 4 h 30"/>
                  <a:gd name="T4" fmla="*/ 1 w 85"/>
                  <a:gd name="T5" fmla="*/ 14 h 30"/>
                  <a:gd name="T6" fmla="*/ 15 w 85"/>
                  <a:gd name="T7" fmla="*/ 7 h 30"/>
                  <a:gd name="T8" fmla="*/ 23 w 85"/>
                  <a:gd name="T9" fmla="*/ 10 h 30"/>
                  <a:gd name="T10" fmla="*/ 37 w 85"/>
                  <a:gd name="T11" fmla="*/ 14 h 30"/>
                  <a:gd name="T12" fmla="*/ 54 w 85"/>
                  <a:gd name="T13" fmla="*/ 23 h 30"/>
                  <a:gd name="T14" fmla="*/ 58 w 85"/>
                  <a:gd name="T15" fmla="*/ 29 h 30"/>
                  <a:gd name="T16" fmla="*/ 84 w 85"/>
                  <a:gd name="T17" fmla="*/ 28 h 30"/>
                  <a:gd name="T18" fmla="*/ 69 w 85"/>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30">
                    <a:moveTo>
                      <a:pt x="69" y="19"/>
                    </a:moveTo>
                    <a:cubicBezTo>
                      <a:pt x="63" y="19"/>
                      <a:pt x="46" y="7"/>
                      <a:pt x="30" y="4"/>
                    </a:cubicBezTo>
                    <a:cubicBezTo>
                      <a:pt x="14" y="0"/>
                      <a:pt x="0" y="12"/>
                      <a:pt x="1" y="14"/>
                    </a:cubicBezTo>
                    <a:cubicBezTo>
                      <a:pt x="3" y="16"/>
                      <a:pt x="11" y="10"/>
                      <a:pt x="15" y="7"/>
                    </a:cubicBezTo>
                    <a:cubicBezTo>
                      <a:pt x="19" y="4"/>
                      <a:pt x="23" y="9"/>
                      <a:pt x="23" y="10"/>
                    </a:cubicBezTo>
                    <a:cubicBezTo>
                      <a:pt x="23" y="12"/>
                      <a:pt x="28" y="13"/>
                      <a:pt x="37" y="14"/>
                    </a:cubicBezTo>
                    <a:cubicBezTo>
                      <a:pt x="45" y="14"/>
                      <a:pt x="46" y="21"/>
                      <a:pt x="54" y="23"/>
                    </a:cubicBezTo>
                    <a:cubicBezTo>
                      <a:pt x="61" y="24"/>
                      <a:pt x="54" y="27"/>
                      <a:pt x="58" y="29"/>
                    </a:cubicBezTo>
                    <a:cubicBezTo>
                      <a:pt x="61" y="30"/>
                      <a:pt x="82" y="30"/>
                      <a:pt x="84" y="28"/>
                    </a:cubicBezTo>
                    <a:cubicBezTo>
                      <a:pt x="85" y="26"/>
                      <a:pt x="74" y="19"/>
                      <a:pt x="69"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122">
                <a:extLst>
                  <a:ext uri="{FF2B5EF4-FFF2-40B4-BE49-F238E27FC236}">
                    <a16:creationId xmlns:a16="http://schemas.microsoft.com/office/drawing/2014/main" id="{2D847BCB-CE0B-47A3-A342-080BC988D3E6}"/>
                  </a:ext>
                </a:extLst>
              </p:cNvPr>
              <p:cNvSpPr>
                <a:spLocks/>
              </p:cNvSpPr>
              <p:nvPr/>
            </p:nvSpPr>
            <p:spPr bwMode="auto">
              <a:xfrm>
                <a:off x="3451685" y="3735965"/>
                <a:ext cx="43915" cy="21330"/>
              </a:xfrm>
              <a:custGeom>
                <a:avLst/>
                <a:gdLst>
                  <a:gd name="T0" fmla="*/ 1 w 19"/>
                  <a:gd name="T1" fmla="*/ 3 h 9"/>
                  <a:gd name="T2" fmla="*/ 18 w 19"/>
                  <a:gd name="T3" fmla="*/ 6 h 9"/>
                  <a:gd name="T4" fmla="*/ 1 w 19"/>
                  <a:gd name="T5" fmla="*/ 3 h 9"/>
                </a:gdLst>
                <a:ahLst/>
                <a:cxnLst>
                  <a:cxn ang="0">
                    <a:pos x="T0" y="T1"/>
                  </a:cxn>
                  <a:cxn ang="0">
                    <a:pos x="T2" y="T3"/>
                  </a:cxn>
                  <a:cxn ang="0">
                    <a:pos x="T4" y="T5"/>
                  </a:cxn>
                </a:cxnLst>
                <a:rect l="0" t="0" r="r" b="b"/>
                <a:pathLst>
                  <a:path w="19" h="9">
                    <a:moveTo>
                      <a:pt x="1" y="3"/>
                    </a:moveTo>
                    <a:cubicBezTo>
                      <a:pt x="3" y="5"/>
                      <a:pt x="16" y="9"/>
                      <a:pt x="18" y="6"/>
                    </a:cubicBezTo>
                    <a:cubicBezTo>
                      <a:pt x="19" y="3"/>
                      <a:pt x="0" y="0"/>
                      <a:pt x="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123">
                <a:extLst>
                  <a:ext uri="{FF2B5EF4-FFF2-40B4-BE49-F238E27FC236}">
                    <a16:creationId xmlns:a16="http://schemas.microsoft.com/office/drawing/2014/main" id="{57A08BF3-BA9E-4B6E-BC54-44D43F883EDA}"/>
                  </a:ext>
                </a:extLst>
              </p:cNvPr>
              <p:cNvSpPr>
                <a:spLocks/>
              </p:cNvSpPr>
              <p:nvPr/>
            </p:nvSpPr>
            <p:spPr bwMode="auto">
              <a:xfrm>
                <a:off x="3659970" y="3733456"/>
                <a:ext cx="41406" cy="23840"/>
              </a:xfrm>
              <a:custGeom>
                <a:avLst/>
                <a:gdLst>
                  <a:gd name="T0" fmla="*/ 3 w 18"/>
                  <a:gd name="T1" fmla="*/ 5 h 10"/>
                  <a:gd name="T2" fmla="*/ 16 w 18"/>
                  <a:gd name="T3" fmla="*/ 5 h 10"/>
                  <a:gd name="T4" fmla="*/ 3 w 18"/>
                  <a:gd name="T5" fmla="*/ 5 h 10"/>
                </a:gdLst>
                <a:ahLst/>
                <a:cxnLst>
                  <a:cxn ang="0">
                    <a:pos x="T0" y="T1"/>
                  </a:cxn>
                  <a:cxn ang="0">
                    <a:pos x="T2" y="T3"/>
                  </a:cxn>
                  <a:cxn ang="0">
                    <a:pos x="T4" y="T5"/>
                  </a:cxn>
                </a:cxnLst>
                <a:rect l="0" t="0" r="r" b="b"/>
                <a:pathLst>
                  <a:path w="18" h="10">
                    <a:moveTo>
                      <a:pt x="3" y="5"/>
                    </a:moveTo>
                    <a:cubicBezTo>
                      <a:pt x="6" y="10"/>
                      <a:pt x="15" y="7"/>
                      <a:pt x="16" y="5"/>
                    </a:cubicBezTo>
                    <a:cubicBezTo>
                      <a:pt x="18" y="1"/>
                      <a:pt x="0" y="0"/>
                      <a:pt x="3"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124">
                <a:extLst>
                  <a:ext uri="{FF2B5EF4-FFF2-40B4-BE49-F238E27FC236}">
                    <a16:creationId xmlns:a16="http://schemas.microsoft.com/office/drawing/2014/main" id="{637D32A7-F7AA-428E-AA41-97308E4D8CA5}"/>
                  </a:ext>
                </a:extLst>
              </p:cNvPr>
              <p:cNvSpPr>
                <a:spLocks/>
              </p:cNvSpPr>
              <p:nvPr/>
            </p:nvSpPr>
            <p:spPr bwMode="auto">
              <a:xfrm>
                <a:off x="3404005" y="4060939"/>
                <a:ext cx="112925" cy="124218"/>
              </a:xfrm>
              <a:custGeom>
                <a:avLst/>
                <a:gdLst>
                  <a:gd name="T0" fmla="*/ 44 w 49"/>
                  <a:gd name="T1" fmla="*/ 14 h 54"/>
                  <a:gd name="T2" fmla="*/ 39 w 49"/>
                  <a:gd name="T3" fmla="*/ 9 h 54"/>
                  <a:gd name="T4" fmla="*/ 33 w 49"/>
                  <a:gd name="T5" fmla="*/ 9 h 54"/>
                  <a:gd name="T6" fmla="*/ 28 w 49"/>
                  <a:gd name="T7" fmla="*/ 5 h 54"/>
                  <a:gd name="T8" fmla="*/ 18 w 49"/>
                  <a:gd name="T9" fmla="*/ 0 h 54"/>
                  <a:gd name="T10" fmla="*/ 18 w 49"/>
                  <a:gd name="T11" fmla="*/ 1 h 54"/>
                  <a:gd name="T12" fmla="*/ 12 w 49"/>
                  <a:gd name="T13" fmla="*/ 4 h 54"/>
                  <a:gd name="T14" fmla="*/ 9 w 49"/>
                  <a:gd name="T15" fmla="*/ 10 h 54"/>
                  <a:gd name="T16" fmla="*/ 6 w 49"/>
                  <a:gd name="T17" fmla="*/ 15 h 54"/>
                  <a:gd name="T18" fmla="*/ 4 w 49"/>
                  <a:gd name="T19" fmla="*/ 19 h 54"/>
                  <a:gd name="T20" fmla="*/ 2 w 49"/>
                  <a:gd name="T21" fmla="*/ 24 h 54"/>
                  <a:gd name="T22" fmla="*/ 1 w 49"/>
                  <a:gd name="T23" fmla="*/ 30 h 54"/>
                  <a:gd name="T24" fmla="*/ 6 w 49"/>
                  <a:gd name="T25" fmla="*/ 34 h 54"/>
                  <a:gd name="T26" fmla="*/ 10 w 49"/>
                  <a:gd name="T27" fmla="*/ 35 h 54"/>
                  <a:gd name="T28" fmla="*/ 6 w 49"/>
                  <a:gd name="T29" fmla="*/ 40 h 54"/>
                  <a:gd name="T30" fmla="*/ 6 w 49"/>
                  <a:gd name="T31" fmla="*/ 40 h 54"/>
                  <a:gd name="T32" fmla="*/ 7 w 49"/>
                  <a:gd name="T33" fmla="*/ 44 h 54"/>
                  <a:gd name="T34" fmla="*/ 7 w 49"/>
                  <a:gd name="T35" fmla="*/ 48 h 54"/>
                  <a:gd name="T36" fmla="*/ 13 w 49"/>
                  <a:gd name="T37" fmla="*/ 50 h 54"/>
                  <a:gd name="T38" fmla="*/ 19 w 49"/>
                  <a:gd name="T39" fmla="*/ 49 h 54"/>
                  <a:gd name="T40" fmla="*/ 26 w 49"/>
                  <a:gd name="T41" fmla="*/ 37 h 54"/>
                  <a:gd name="T42" fmla="*/ 42 w 49"/>
                  <a:gd name="T43" fmla="*/ 28 h 54"/>
                  <a:gd name="T44" fmla="*/ 47 w 49"/>
                  <a:gd name="T45" fmla="*/ 20 h 54"/>
                  <a:gd name="T46" fmla="*/ 44 w 49"/>
                  <a:gd name="T4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54">
                    <a:moveTo>
                      <a:pt x="44" y="14"/>
                    </a:moveTo>
                    <a:cubicBezTo>
                      <a:pt x="41" y="10"/>
                      <a:pt x="39" y="8"/>
                      <a:pt x="39" y="9"/>
                    </a:cubicBezTo>
                    <a:cubicBezTo>
                      <a:pt x="38" y="10"/>
                      <a:pt x="35" y="11"/>
                      <a:pt x="33" y="9"/>
                    </a:cubicBezTo>
                    <a:cubicBezTo>
                      <a:pt x="30" y="8"/>
                      <a:pt x="29" y="5"/>
                      <a:pt x="28" y="5"/>
                    </a:cubicBezTo>
                    <a:cubicBezTo>
                      <a:pt x="26" y="5"/>
                      <a:pt x="21" y="2"/>
                      <a:pt x="18" y="0"/>
                    </a:cubicBezTo>
                    <a:cubicBezTo>
                      <a:pt x="18" y="0"/>
                      <a:pt x="18" y="1"/>
                      <a:pt x="18" y="1"/>
                    </a:cubicBezTo>
                    <a:cubicBezTo>
                      <a:pt x="18" y="3"/>
                      <a:pt x="15" y="4"/>
                      <a:pt x="12" y="4"/>
                    </a:cubicBezTo>
                    <a:cubicBezTo>
                      <a:pt x="9" y="4"/>
                      <a:pt x="9" y="7"/>
                      <a:pt x="9" y="10"/>
                    </a:cubicBezTo>
                    <a:cubicBezTo>
                      <a:pt x="9" y="12"/>
                      <a:pt x="7" y="12"/>
                      <a:pt x="6" y="15"/>
                    </a:cubicBezTo>
                    <a:cubicBezTo>
                      <a:pt x="5" y="17"/>
                      <a:pt x="6" y="18"/>
                      <a:pt x="4" y="19"/>
                    </a:cubicBezTo>
                    <a:cubicBezTo>
                      <a:pt x="1" y="20"/>
                      <a:pt x="0" y="22"/>
                      <a:pt x="2" y="24"/>
                    </a:cubicBezTo>
                    <a:cubicBezTo>
                      <a:pt x="3" y="27"/>
                      <a:pt x="2" y="28"/>
                      <a:pt x="1" y="30"/>
                    </a:cubicBezTo>
                    <a:cubicBezTo>
                      <a:pt x="1" y="31"/>
                      <a:pt x="4" y="32"/>
                      <a:pt x="6" y="34"/>
                    </a:cubicBezTo>
                    <a:cubicBezTo>
                      <a:pt x="9" y="36"/>
                      <a:pt x="9" y="33"/>
                      <a:pt x="10" y="35"/>
                    </a:cubicBezTo>
                    <a:cubicBezTo>
                      <a:pt x="11" y="37"/>
                      <a:pt x="9" y="40"/>
                      <a:pt x="6" y="40"/>
                    </a:cubicBezTo>
                    <a:cubicBezTo>
                      <a:pt x="6" y="40"/>
                      <a:pt x="6" y="40"/>
                      <a:pt x="6" y="40"/>
                    </a:cubicBezTo>
                    <a:cubicBezTo>
                      <a:pt x="7" y="41"/>
                      <a:pt x="8" y="43"/>
                      <a:pt x="7" y="44"/>
                    </a:cubicBezTo>
                    <a:cubicBezTo>
                      <a:pt x="6" y="46"/>
                      <a:pt x="5" y="46"/>
                      <a:pt x="7" y="48"/>
                    </a:cubicBezTo>
                    <a:cubicBezTo>
                      <a:pt x="10" y="50"/>
                      <a:pt x="11" y="47"/>
                      <a:pt x="13" y="50"/>
                    </a:cubicBezTo>
                    <a:cubicBezTo>
                      <a:pt x="15" y="53"/>
                      <a:pt x="17" y="54"/>
                      <a:pt x="19" y="49"/>
                    </a:cubicBezTo>
                    <a:cubicBezTo>
                      <a:pt x="21" y="45"/>
                      <a:pt x="23" y="38"/>
                      <a:pt x="26" y="37"/>
                    </a:cubicBezTo>
                    <a:cubicBezTo>
                      <a:pt x="30" y="35"/>
                      <a:pt x="38" y="34"/>
                      <a:pt x="42" y="28"/>
                    </a:cubicBezTo>
                    <a:cubicBezTo>
                      <a:pt x="47" y="22"/>
                      <a:pt x="44" y="22"/>
                      <a:pt x="47" y="20"/>
                    </a:cubicBezTo>
                    <a:cubicBezTo>
                      <a:pt x="49" y="18"/>
                      <a:pt x="47" y="17"/>
                      <a:pt x="44"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125">
                <a:extLst>
                  <a:ext uri="{FF2B5EF4-FFF2-40B4-BE49-F238E27FC236}">
                    <a16:creationId xmlns:a16="http://schemas.microsoft.com/office/drawing/2014/main" id="{72613661-F14C-43F3-80EC-589B945A73D7}"/>
                  </a:ext>
                </a:extLst>
              </p:cNvPr>
              <p:cNvSpPr>
                <a:spLocks noEditPoints="1"/>
              </p:cNvSpPr>
              <p:nvPr/>
            </p:nvSpPr>
            <p:spPr bwMode="auto">
              <a:xfrm>
                <a:off x="3563356" y="1960529"/>
                <a:ext cx="1135527" cy="848194"/>
              </a:xfrm>
              <a:custGeom>
                <a:avLst/>
                <a:gdLst>
                  <a:gd name="T0" fmla="*/ 432 w 493"/>
                  <a:gd name="T1" fmla="*/ 42 h 368"/>
                  <a:gd name="T2" fmla="*/ 396 w 493"/>
                  <a:gd name="T3" fmla="*/ 59 h 368"/>
                  <a:gd name="T4" fmla="*/ 394 w 493"/>
                  <a:gd name="T5" fmla="*/ 37 h 368"/>
                  <a:gd name="T6" fmla="*/ 352 w 493"/>
                  <a:gd name="T7" fmla="*/ 34 h 368"/>
                  <a:gd name="T8" fmla="*/ 393 w 493"/>
                  <a:gd name="T9" fmla="*/ 27 h 368"/>
                  <a:gd name="T10" fmla="*/ 390 w 493"/>
                  <a:gd name="T11" fmla="*/ 12 h 368"/>
                  <a:gd name="T12" fmla="*/ 333 w 493"/>
                  <a:gd name="T13" fmla="*/ 0 h 368"/>
                  <a:gd name="T14" fmla="*/ 280 w 493"/>
                  <a:gd name="T15" fmla="*/ 7 h 368"/>
                  <a:gd name="T16" fmla="*/ 240 w 493"/>
                  <a:gd name="T17" fmla="*/ 7 h 368"/>
                  <a:gd name="T18" fmla="*/ 207 w 493"/>
                  <a:gd name="T19" fmla="*/ 22 h 368"/>
                  <a:gd name="T20" fmla="*/ 199 w 493"/>
                  <a:gd name="T21" fmla="*/ 26 h 368"/>
                  <a:gd name="T22" fmla="*/ 176 w 493"/>
                  <a:gd name="T23" fmla="*/ 33 h 368"/>
                  <a:gd name="T24" fmla="*/ 154 w 493"/>
                  <a:gd name="T25" fmla="*/ 41 h 368"/>
                  <a:gd name="T26" fmla="*/ 116 w 493"/>
                  <a:gd name="T27" fmla="*/ 34 h 368"/>
                  <a:gd name="T28" fmla="*/ 95 w 493"/>
                  <a:gd name="T29" fmla="*/ 50 h 368"/>
                  <a:gd name="T30" fmla="*/ 63 w 493"/>
                  <a:gd name="T31" fmla="*/ 70 h 368"/>
                  <a:gd name="T32" fmla="*/ 0 w 493"/>
                  <a:gd name="T33" fmla="*/ 101 h 368"/>
                  <a:gd name="T34" fmla="*/ 40 w 493"/>
                  <a:gd name="T35" fmla="*/ 113 h 368"/>
                  <a:gd name="T36" fmla="*/ 11 w 493"/>
                  <a:gd name="T37" fmla="*/ 123 h 368"/>
                  <a:gd name="T38" fmla="*/ 36 w 493"/>
                  <a:gd name="T39" fmla="*/ 138 h 368"/>
                  <a:gd name="T40" fmla="*/ 67 w 493"/>
                  <a:gd name="T41" fmla="*/ 137 h 368"/>
                  <a:gd name="T42" fmla="*/ 116 w 493"/>
                  <a:gd name="T43" fmla="*/ 150 h 368"/>
                  <a:gd name="T44" fmla="*/ 140 w 493"/>
                  <a:gd name="T45" fmla="*/ 183 h 368"/>
                  <a:gd name="T46" fmla="*/ 144 w 493"/>
                  <a:gd name="T47" fmla="*/ 212 h 368"/>
                  <a:gd name="T48" fmla="*/ 174 w 493"/>
                  <a:gd name="T49" fmla="*/ 222 h 368"/>
                  <a:gd name="T50" fmla="*/ 171 w 493"/>
                  <a:gd name="T51" fmla="*/ 234 h 368"/>
                  <a:gd name="T52" fmla="*/ 167 w 493"/>
                  <a:gd name="T53" fmla="*/ 254 h 368"/>
                  <a:gd name="T54" fmla="*/ 161 w 493"/>
                  <a:gd name="T55" fmla="*/ 278 h 368"/>
                  <a:gd name="T56" fmla="*/ 168 w 493"/>
                  <a:gd name="T57" fmla="*/ 311 h 368"/>
                  <a:gd name="T58" fmla="*/ 183 w 493"/>
                  <a:gd name="T59" fmla="*/ 330 h 368"/>
                  <a:gd name="T60" fmla="*/ 205 w 493"/>
                  <a:gd name="T61" fmla="*/ 355 h 368"/>
                  <a:gd name="T62" fmla="*/ 236 w 493"/>
                  <a:gd name="T63" fmla="*/ 367 h 368"/>
                  <a:gd name="T64" fmla="*/ 245 w 493"/>
                  <a:gd name="T65" fmla="*/ 336 h 368"/>
                  <a:gd name="T66" fmla="*/ 259 w 493"/>
                  <a:gd name="T67" fmla="*/ 320 h 368"/>
                  <a:gd name="T68" fmla="*/ 261 w 493"/>
                  <a:gd name="T69" fmla="*/ 305 h 368"/>
                  <a:gd name="T70" fmla="*/ 274 w 493"/>
                  <a:gd name="T71" fmla="*/ 295 h 368"/>
                  <a:gd name="T72" fmla="*/ 286 w 493"/>
                  <a:gd name="T73" fmla="*/ 292 h 368"/>
                  <a:gd name="T74" fmla="*/ 329 w 493"/>
                  <a:gd name="T75" fmla="*/ 263 h 368"/>
                  <a:gd name="T76" fmla="*/ 356 w 493"/>
                  <a:gd name="T77" fmla="*/ 256 h 368"/>
                  <a:gd name="T78" fmla="*/ 411 w 493"/>
                  <a:gd name="T79" fmla="*/ 232 h 368"/>
                  <a:gd name="T80" fmla="*/ 381 w 493"/>
                  <a:gd name="T81" fmla="*/ 225 h 368"/>
                  <a:gd name="T82" fmla="*/ 412 w 493"/>
                  <a:gd name="T83" fmla="*/ 227 h 368"/>
                  <a:gd name="T84" fmla="*/ 406 w 493"/>
                  <a:gd name="T85" fmla="*/ 200 h 368"/>
                  <a:gd name="T86" fmla="*/ 390 w 493"/>
                  <a:gd name="T87" fmla="*/ 186 h 368"/>
                  <a:gd name="T88" fmla="*/ 425 w 493"/>
                  <a:gd name="T89" fmla="*/ 181 h 368"/>
                  <a:gd name="T90" fmla="*/ 434 w 493"/>
                  <a:gd name="T91" fmla="*/ 164 h 368"/>
                  <a:gd name="T92" fmla="*/ 430 w 493"/>
                  <a:gd name="T93" fmla="*/ 138 h 368"/>
                  <a:gd name="T94" fmla="*/ 421 w 493"/>
                  <a:gd name="T95" fmla="*/ 127 h 368"/>
                  <a:gd name="T96" fmla="*/ 424 w 493"/>
                  <a:gd name="T97" fmla="*/ 115 h 368"/>
                  <a:gd name="T98" fmla="*/ 412 w 493"/>
                  <a:gd name="T99" fmla="*/ 110 h 368"/>
                  <a:gd name="T100" fmla="*/ 445 w 493"/>
                  <a:gd name="T101" fmla="*/ 76 h 368"/>
                  <a:gd name="T102" fmla="*/ 437 w 493"/>
                  <a:gd name="T103" fmla="*/ 67 h 368"/>
                  <a:gd name="T104" fmla="*/ 446 w 493"/>
                  <a:gd name="T105" fmla="*/ 58 h 368"/>
                  <a:gd name="T106" fmla="*/ 493 w 493"/>
                  <a:gd name="T107" fmla="*/ 41 h 368"/>
                  <a:gd name="T108" fmla="*/ 162 w 493"/>
                  <a:gd name="T109" fmla="*/ 235 h 368"/>
                  <a:gd name="T110" fmla="*/ 154 w 493"/>
                  <a:gd name="T111" fmla="*/ 2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3" h="368">
                    <a:moveTo>
                      <a:pt x="465" y="34"/>
                    </a:moveTo>
                    <a:cubicBezTo>
                      <a:pt x="456" y="34"/>
                      <a:pt x="449" y="35"/>
                      <a:pt x="449" y="41"/>
                    </a:cubicBezTo>
                    <a:cubicBezTo>
                      <a:pt x="448" y="47"/>
                      <a:pt x="437" y="40"/>
                      <a:pt x="432" y="42"/>
                    </a:cubicBezTo>
                    <a:cubicBezTo>
                      <a:pt x="427" y="44"/>
                      <a:pt x="430" y="37"/>
                      <a:pt x="425" y="40"/>
                    </a:cubicBezTo>
                    <a:cubicBezTo>
                      <a:pt x="420" y="42"/>
                      <a:pt x="415" y="48"/>
                      <a:pt x="409" y="50"/>
                    </a:cubicBezTo>
                    <a:cubicBezTo>
                      <a:pt x="404" y="52"/>
                      <a:pt x="399" y="58"/>
                      <a:pt x="396" y="59"/>
                    </a:cubicBezTo>
                    <a:cubicBezTo>
                      <a:pt x="392" y="59"/>
                      <a:pt x="403" y="48"/>
                      <a:pt x="409" y="42"/>
                    </a:cubicBezTo>
                    <a:cubicBezTo>
                      <a:pt x="415" y="36"/>
                      <a:pt x="412" y="30"/>
                      <a:pt x="404" y="31"/>
                    </a:cubicBezTo>
                    <a:cubicBezTo>
                      <a:pt x="397" y="31"/>
                      <a:pt x="398" y="36"/>
                      <a:pt x="394" y="37"/>
                    </a:cubicBezTo>
                    <a:cubicBezTo>
                      <a:pt x="390" y="38"/>
                      <a:pt x="369" y="48"/>
                      <a:pt x="368" y="45"/>
                    </a:cubicBezTo>
                    <a:cubicBezTo>
                      <a:pt x="367" y="42"/>
                      <a:pt x="385" y="37"/>
                      <a:pt x="385" y="35"/>
                    </a:cubicBezTo>
                    <a:cubicBezTo>
                      <a:pt x="385" y="32"/>
                      <a:pt x="362" y="32"/>
                      <a:pt x="352" y="34"/>
                    </a:cubicBezTo>
                    <a:cubicBezTo>
                      <a:pt x="342" y="35"/>
                      <a:pt x="325" y="41"/>
                      <a:pt x="325" y="38"/>
                    </a:cubicBezTo>
                    <a:cubicBezTo>
                      <a:pt x="324" y="35"/>
                      <a:pt x="345" y="31"/>
                      <a:pt x="355" y="30"/>
                    </a:cubicBezTo>
                    <a:cubicBezTo>
                      <a:pt x="366" y="29"/>
                      <a:pt x="385" y="31"/>
                      <a:pt x="393" y="27"/>
                    </a:cubicBezTo>
                    <a:cubicBezTo>
                      <a:pt x="401" y="24"/>
                      <a:pt x="413" y="24"/>
                      <a:pt x="416" y="21"/>
                    </a:cubicBezTo>
                    <a:cubicBezTo>
                      <a:pt x="418" y="18"/>
                      <a:pt x="406" y="15"/>
                      <a:pt x="401" y="15"/>
                    </a:cubicBezTo>
                    <a:cubicBezTo>
                      <a:pt x="395" y="15"/>
                      <a:pt x="389" y="15"/>
                      <a:pt x="390" y="12"/>
                    </a:cubicBezTo>
                    <a:cubicBezTo>
                      <a:pt x="390" y="9"/>
                      <a:pt x="381" y="8"/>
                      <a:pt x="380" y="6"/>
                    </a:cubicBezTo>
                    <a:cubicBezTo>
                      <a:pt x="379" y="4"/>
                      <a:pt x="361" y="6"/>
                      <a:pt x="357" y="3"/>
                    </a:cubicBezTo>
                    <a:cubicBezTo>
                      <a:pt x="354" y="1"/>
                      <a:pt x="342" y="0"/>
                      <a:pt x="333" y="0"/>
                    </a:cubicBezTo>
                    <a:cubicBezTo>
                      <a:pt x="323" y="1"/>
                      <a:pt x="304" y="1"/>
                      <a:pt x="299" y="1"/>
                    </a:cubicBezTo>
                    <a:cubicBezTo>
                      <a:pt x="295" y="2"/>
                      <a:pt x="292" y="3"/>
                      <a:pt x="288" y="3"/>
                    </a:cubicBezTo>
                    <a:cubicBezTo>
                      <a:pt x="284" y="3"/>
                      <a:pt x="278" y="4"/>
                      <a:pt x="280" y="7"/>
                    </a:cubicBezTo>
                    <a:cubicBezTo>
                      <a:pt x="284" y="12"/>
                      <a:pt x="274" y="14"/>
                      <a:pt x="274" y="10"/>
                    </a:cubicBezTo>
                    <a:cubicBezTo>
                      <a:pt x="275" y="6"/>
                      <a:pt x="265" y="5"/>
                      <a:pt x="262" y="7"/>
                    </a:cubicBezTo>
                    <a:cubicBezTo>
                      <a:pt x="258" y="10"/>
                      <a:pt x="242" y="4"/>
                      <a:pt x="240" y="7"/>
                    </a:cubicBezTo>
                    <a:cubicBezTo>
                      <a:pt x="238" y="11"/>
                      <a:pt x="219" y="10"/>
                      <a:pt x="213" y="11"/>
                    </a:cubicBezTo>
                    <a:cubicBezTo>
                      <a:pt x="208" y="11"/>
                      <a:pt x="222" y="16"/>
                      <a:pt x="222" y="18"/>
                    </a:cubicBezTo>
                    <a:cubicBezTo>
                      <a:pt x="221" y="20"/>
                      <a:pt x="204" y="18"/>
                      <a:pt x="207" y="22"/>
                    </a:cubicBezTo>
                    <a:cubicBezTo>
                      <a:pt x="211" y="26"/>
                      <a:pt x="222" y="30"/>
                      <a:pt x="228" y="35"/>
                    </a:cubicBezTo>
                    <a:cubicBezTo>
                      <a:pt x="233" y="40"/>
                      <a:pt x="223" y="37"/>
                      <a:pt x="217" y="33"/>
                    </a:cubicBezTo>
                    <a:cubicBezTo>
                      <a:pt x="211" y="29"/>
                      <a:pt x="203" y="31"/>
                      <a:pt x="199" y="26"/>
                    </a:cubicBezTo>
                    <a:cubicBezTo>
                      <a:pt x="196" y="22"/>
                      <a:pt x="181" y="19"/>
                      <a:pt x="178" y="22"/>
                    </a:cubicBezTo>
                    <a:cubicBezTo>
                      <a:pt x="174" y="25"/>
                      <a:pt x="188" y="30"/>
                      <a:pt x="188" y="33"/>
                    </a:cubicBezTo>
                    <a:cubicBezTo>
                      <a:pt x="188" y="36"/>
                      <a:pt x="178" y="32"/>
                      <a:pt x="176" y="33"/>
                    </a:cubicBezTo>
                    <a:cubicBezTo>
                      <a:pt x="175" y="35"/>
                      <a:pt x="166" y="25"/>
                      <a:pt x="162" y="25"/>
                    </a:cubicBezTo>
                    <a:cubicBezTo>
                      <a:pt x="157" y="25"/>
                      <a:pt x="161" y="30"/>
                      <a:pt x="161" y="36"/>
                    </a:cubicBezTo>
                    <a:cubicBezTo>
                      <a:pt x="161" y="41"/>
                      <a:pt x="152" y="45"/>
                      <a:pt x="154" y="41"/>
                    </a:cubicBezTo>
                    <a:cubicBezTo>
                      <a:pt x="157" y="37"/>
                      <a:pt x="155" y="26"/>
                      <a:pt x="150" y="25"/>
                    </a:cubicBezTo>
                    <a:cubicBezTo>
                      <a:pt x="145" y="23"/>
                      <a:pt x="132" y="29"/>
                      <a:pt x="125" y="28"/>
                    </a:cubicBezTo>
                    <a:cubicBezTo>
                      <a:pt x="119" y="28"/>
                      <a:pt x="110" y="30"/>
                      <a:pt x="116" y="34"/>
                    </a:cubicBezTo>
                    <a:cubicBezTo>
                      <a:pt x="121" y="37"/>
                      <a:pt x="115" y="39"/>
                      <a:pt x="110" y="35"/>
                    </a:cubicBezTo>
                    <a:cubicBezTo>
                      <a:pt x="105" y="32"/>
                      <a:pt x="89" y="35"/>
                      <a:pt x="92" y="38"/>
                    </a:cubicBezTo>
                    <a:cubicBezTo>
                      <a:pt x="96" y="40"/>
                      <a:pt x="97" y="47"/>
                      <a:pt x="95" y="50"/>
                    </a:cubicBezTo>
                    <a:cubicBezTo>
                      <a:pt x="93" y="53"/>
                      <a:pt x="86" y="47"/>
                      <a:pt x="79" y="47"/>
                    </a:cubicBezTo>
                    <a:cubicBezTo>
                      <a:pt x="73" y="48"/>
                      <a:pt x="41" y="63"/>
                      <a:pt x="43" y="67"/>
                    </a:cubicBezTo>
                    <a:cubicBezTo>
                      <a:pt x="45" y="71"/>
                      <a:pt x="58" y="68"/>
                      <a:pt x="63" y="70"/>
                    </a:cubicBezTo>
                    <a:cubicBezTo>
                      <a:pt x="67" y="73"/>
                      <a:pt x="61" y="81"/>
                      <a:pt x="56" y="85"/>
                    </a:cubicBezTo>
                    <a:cubicBezTo>
                      <a:pt x="51" y="89"/>
                      <a:pt x="31" y="85"/>
                      <a:pt x="31" y="89"/>
                    </a:cubicBezTo>
                    <a:cubicBezTo>
                      <a:pt x="30" y="94"/>
                      <a:pt x="0" y="94"/>
                      <a:pt x="0" y="101"/>
                    </a:cubicBezTo>
                    <a:cubicBezTo>
                      <a:pt x="0" y="104"/>
                      <a:pt x="2" y="107"/>
                      <a:pt x="5" y="107"/>
                    </a:cubicBezTo>
                    <a:cubicBezTo>
                      <a:pt x="9" y="108"/>
                      <a:pt x="14" y="107"/>
                      <a:pt x="18" y="111"/>
                    </a:cubicBezTo>
                    <a:cubicBezTo>
                      <a:pt x="22" y="115"/>
                      <a:pt x="33" y="116"/>
                      <a:pt x="40" y="113"/>
                    </a:cubicBezTo>
                    <a:cubicBezTo>
                      <a:pt x="47" y="110"/>
                      <a:pt x="53" y="113"/>
                      <a:pt x="53" y="118"/>
                    </a:cubicBezTo>
                    <a:cubicBezTo>
                      <a:pt x="52" y="122"/>
                      <a:pt x="36" y="116"/>
                      <a:pt x="31" y="119"/>
                    </a:cubicBezTo>
                    <a:cubicBezTo>
                      <a:pt x="26" y="122"/>
                      <a:pt x="11" y="119"/>
                      <a:pt x="11" y="123"/>
                    </a:cubicBezTo>
                    <a:cubicBezTo>
                      <a:pt x="12" y="126"/>
                      <a:pt x="20" y="125"/>
                      <a:pt x="26" y="127"/>
                    </a:cubicBezTo>
                    <a:cubicBezTo>
                      <a:pt x="32" y="128"/>
                      <a:pt x="26" y="130"/>
                      <a:pt x="26" y="133"/>
                    </a:cubicBezTo>
                    <a:cubicBezTo>
                      <a:pt x="26" y="136"/>
                      <a:pt x="29" y="135"/>
                      <a:pt x="36" y="138"/>
                    </a:cubicBezTo>
                    <a:cubicBezTo>
                      <a:pt x="42" y="141"/>
                      <a:pt x="52" y="143"/>
                      <a:pt x="49" y="140"/>
                    </a:cubicBezTo>
                    <a:cubicBezTo>
                      <a:pt x="45" y="136"/>
                      <a:pt x="55" y="137"/>
                      <a:pt x="57" y="139"/>
                    </a:cubicBezTo>
                    <a:cubicBezTo>
                      <a:pt x="58" y="141"/>
                      <a:pt x="63" y="136"/>
                      <a:pt x="67" y="137"/>
                    </a:cubicBezTo>
                    <a:cubicBezTo>
                      <a:pt x="72" y="138"/>
                      <a:pt x="74" y="133"/>
                      <a:pt x="77" y="135"/>
                    </a:cubicBezTo>
                    <a:cubicBezTo>
                      <a:pt x="81" y="137"/>
                      <a:pt x="97" y="139"/>
                      <a:pt x="103" y="142"/>
                    </a:cubicBezTo>
                    <a:cubicBezTo>
                      <a:pt x="109" y="145"/>
                      <a:pt x="117" y="146"/>
                      <a:pt x="116" y="150"/>
                    </a:cubicBezTo>
                    <a:cubicBezTo>
                      <a:pt x="115" y="155"/>
                      <a:pt x="121" y="158"/>
                      <a:pt x="127" y="161"/>
                    </a:cubicBezTo>
                    <a:cubicBezTo>
                      <a:pt x="134" y="164"/>
                      <a:pt x="135" y="170"/>
                      <a:pt x="135" y="174"/>
                    </a:cubicBezTo>
                    <a:cubicBezTo>
                      <a:pt x="134" y="178"/>
                      <a:pt x="141" y="181"/>
                      <a:pt x="140" y="183"/>
                    </a:cubicBezTo>
                    <a:cubicBezTo>
                      <a:pt x="139" y="185"/>
                      <a:pt x="140" y="187"/>
                      <a:pt x="144" y="191"/>
                    </a:cubicBezTo>
                    <a:cubicBezTo>
                      <a:pt x="149" y="195"/>
                      <a:pt x="138" y="198"/>
                      <a:pt x="140" y="201"/>
                    </a:cubicBezTo>
                    <a:cubicBezTo>
                      <a:pt x="143" y="204"/>
                      <a:pt x="136" y="211"/>
                      <a:pt x="144" y="212"/>
                    </a:cubicBezTo>
                    <a:cubicBezTo>
                      <a:pt x="152" y="213"/>
                      <a:pt x="150" y="207"/>
                      <a:pt x="156" y="207"/>
                    </a:cubicBezTo>
                    <a:cubicBezTo>
                      <a:pt x="162" y="207"/>
                      <a:pt x="156" y="212"/>
                      <a:pt x="159" y="215"/>
                    </a:cubicBezTo>
                    <a:cubicBezTo>
                      <a:pt x="162" y="218"/>
                      <a:pt x="169" y="217"/>
                      <a:pt x="174" y="222"/>
                    </a:cubicBezTo>
                    <a:cubicBezTo>
                      <a:pt x="180" y="227"/>
                      <a:pt x="177" y="230"/>
                      <a:pt x="171" y="226"/>
                    </a:cubicBezTo>
                    <a:cubicBezTo>
                      <a:pt x="166" y="221"/>
                      <a:pt x="150" y="222"/>
                      <a:pt x="150" y="224"/>
                    </a:cubicBezTo>
                    <a:cubicBezTo>
                      <a:pt x="150" y="225"/>
                      <a:pt x="167" y="235"/>
                      <a:pt x="171" y="234"/>
                    </a:cubicBezTo>
                    <a:cubicBezTo>
                      <a:pt x="175" y="232"/>
                      <a:pt x="181" y="240"/>
                      <a:pt x="178" y="242"/>
                    </a:cubicBezTo>
                    <a:cubicBezTo>
                      <a:pt x="176" y="245"/>
                      <a:pt x="177" y="250"/>
                      <a:pt x="177" y="253"/>
                    </a:cubicBezTo>
                    <a:cubicBezTo>
                      <a:pt x="176" y="256"/>
                      <a:pt x="170" y="253"/>
                      <a:pt x="167" y="254"/>
                    </a:cubicBezTo>
                    <a:cubicBezTo>
                      <a:pt x="163" y="254"/>
                      <a:pt x="160" y="255"/>
                      <a:pt x="160" y="260"/>
                    </a:cubicBezTo>
                    <a:cubicBezTo>
                      <a:pt x="160" y="264"/>
                      <a:pt x="154" y="266"/>
                      <a:pt x="154" y="271"/>
                    </a:cubicBezTo>
                    <a:cubicBezTo>
                      <a:pt x="153" y="276"/>
                      <a:pt x="158" y="276"/>
                      <a:pt x="161" y="278"/>
                    </a:cubicBezTo>
                    <a:cubicBezTo>
                      <a:pt x="164" y="280"/>
                      <a:pt x="156" y="282"/>
                      <a:pt x="155" y="285"/>
                    </a:cubicBezTo>
                    <a:cubicBezTo>
                      <a:pt x="155" y="289"/>
                      <a:pt x="163" y="295"/>
                      <a:pt x="166" y="297"/>
                    </a:cubicBezTo>
                    <a:cubicBezTo>
                      <a:pt x="169" y="299"/>
                      <a:pt x="167" y="307"/>
                      <a:pt x="168" y="311"/>
                    </a:cubicBezTo>
                    <a:cubicBezTo>
                      <a:pt x="169" y="315"/>
                      <a:pt x="173" y="310"/>
                      <a:pt x="173" y="315"/>
                    </a:cubicBezTo>
                    <a:cubicBezTo>
                      <a:pt x="172" y="320"/>
                      <a:pt x="176" y="320"/>
                      <a:pt x="177" y="323"/>
                    </a:cubicBezTo>
                    <a:cubicBezTo>
                      <a:pt x="177" y="326"/>
                      <a:pt x="184" y="326"/>
                      <a:pt x="183" y="330"/>
                    </a:cubicBezTo>
                    <a:cubicBezTo>
                      <a:pt x="181" y="334"/>
                      <a:pt x="185" y="338"/>
                      <a:pt x="187" y="340"/>
                    </a:cubicBezTo>
                    <a:cubicBezTo>
                      <a:pt x="188" y="342"/>
                      <a:pt x="194" y="346"/>
                      <a:pt x="196" y="349"/>
                    </a:cubicBezTo>
                    <a:cubicBezTo>
                      <a:pt x="197" y="352"/>
                      <a:pt x="200" y="357"/>
                      <a:pt x="205" y="355"/>
                    </a:cubicBezTo>
                    <a:cubicBezTo>
                      <a:pt x="209" y="354"/>
                      <a:pt x="209" y="358"/>
                      <a:pt x="213" y="358"/>
                    </a:cubicBezTo>
                    <a:cubicBezTo>
                      <a:pt x="216" y="357"/>
                      <a:pt x="221" y="359"/>
                      <a:pt x="222" y="362"/>
                    </a:cubicBezTo>
                    <a:cubicBezTo>
                      <a:pt x="223" y="364"/>
                      <a:pt x="233" y="367"/>
                      <a:pt x="236" y="367"/>
                    </a:cubicBezTo>
                    <a:cubicBezTo>
                      <a:pt x="239" y="368"/>
                      <a:pt x="239" y="362"/>
                      <a:pt x="242" y="361"/>
                    </a:cubicBezTo>
                    <a:cubicBezTo>
                      <a:pt x="245" y="360"/>
                      <a:pt x="244" y="349"/>
                      <a:pt x="246" y="348"/>
                    </a:cubicBezTo>
                    <a:cubicBezTo>
                      <a:pt x="248" y="348"/>
                      <a:pt x="248" y="337"/>
                      <a:pt x="245" y="336"/>
                    </a:cubicBezTo>
                    <a:cubicBezTo>
                      <a:pt x="243" y="335"/>
                      <a:pt x="244" y="331"/>
                      <a:pt x="249" y="332"/>
                    </a:cubicBezTo>
                    <a:cubicBezTo>
                      <a:pt x="255" y="333"/>
                      <a:pt x="253" y="327"/>
                      <a:pt x="256" y="326"/>
                    </a:cubicBezTo>
                    <a:cubicBezTo>
                      <a:pt x="258" y="326"/>
                      <a:pt x="257" y="321"/>
                      <a:pt x="259" y="320"/>
                    </a:cubicBezTo>
                    <a:cubicBezTo>
                      <a:pt x="261" y="320"/>
                      <a:pt x="261" y="316"/>
                      <a:pt x="259" y="314"/>
                    </a:cubicBezTo>
                    <a:cubicBezTo>
                      <a:pt x="258" y="313"/>
                      <a:pt x="259" y="311"/>
                      <a:pt x="262" y="311"/>
                    </a:cubicBezTo>
                    <a:cubicBezTo>
                      <a:pt x="265" y="310"/>
                      <a:pt x="264" y="306"/>
                      <a:pt x="261" y="305"/>
                    </a:cubicBezTo>
                    <a:cubicBezTo>
                      <a:pt x="257" y="303"/>
                      <a:pt x="258" y="299"/>
                      <a:pt x="262" y="302"/>
                    </a:cubicBezTo>
                    <a:cubicBezTo>
                      <a:pt x="266" y="304"/>
                      <a:pt x="268" y="302"/>
                      <a:pt x="266" y="299"/>
                    </a:cubicBezTo>
                    <a:cubicBezTo>
                      <a:pt x="264" y="297"/>
                      <a:pt x="269" y="295"/>
                      <a:pt x="274" y="295"/>
                    </a:cubicBezTo>
                    <a:cubicBezTo>
                      <a:pt x="279" y="294"/>
                      <a:pt x="281" y="292"/>
                      <a:pt x="281" y="288"/>
                    </a:cubicBezTo>
                    <a:cubicBezTo>
                      <a:pt x="280" y="284"/>
                      <a:pt x="286" y="284"/>
                      <a:pt x="285" y="288"/>
                    </a:cubicBezTo>
                    <a:cubicBezTo>
                      <a:pt x="283" y="291"/>
                      <a:pt x="284" y="294"/>
                      <a:pt x="286" y="292"/>
                    </a:cubicBezTo>
                    <a:cubicBezTo>
                      <a:pt x="289" y="289"/>
                      <a:pt x="293" y="291"/>
                      <a:pt x="301" y="289"/>
                    </a:cubicBezTo>
                    <a:cubicBezTo>
                      <a:pt x="309" y="286"/>
                      <a:pt x="317" y="280"/>
                      <a:pt x="319" y="273"/>
                    </a:cubicBezTo>
                    <a:cubicBezTo>
                      <a:pt x="321" y="267"/>
                      <a:pt x="330" y="268"/>
                      <a:pt x="329" y="263"/>
                    </a:cubicBezTo>
                    <a:cubicBezTo>
                      <a:pt x="328" y="259"/>
                      <a:pt x="331" y="257"/>
                      <a:pt x="337" y="260"/>
                    </a:cubicBezTo>
                    <a:cubicBezTo>
                      <a:pt x="343" y="263"/>
                      <a:pt x="338" y="258"/>
                      <a:pt x="344" y="258"/>
                    </a:cubicBezTo>
                    <a:cubicBezTo>
                      <a:pt x="351" y="258"/>
                      <a:pt x="350" y="256"/>
                      <a:pt x="356" y="256"/>
                    </a:cubicBezTo>
                    <a:cubicBezTo>
                      <a:pt x="363" y="255"/>
                      <a:pt x="379" y="253"/>
                      <a:pt x="385" y="248"/>
                    </a:cubicBezTo>
                    <a:cubicBezTo>
                      <a:pt x="391" y="243"/>
                      <a:pt x="403" y="239"/>
                      <a:pt x="408" y="236"/>
                    </a:cubicBezTo>
                    <a:cubicBezTo>
                      <a:pt x="413" y="233"/>
                      <a:pt x="414" y="230"/>
                      <a:pt x="411" y="232"/>
                    </a:cubicBezTo>
                    <a:cubicBezTo>
                      <a:pt x="408" y="234"/>
                      <a:pt x="402" y="234"/>
                      <a:pt x="397" y="233"/>
                    </a:cubicBezTo>
                    <a:cubicBezTo>
                      <a:pt x="392" y="231"/>
                      <a:pt x="384" y="227"/>
                      <a:pt x="379" y="230"/>
                    </a:cubicBezTo>
                    <a:cubicBezTo>
                      <a:pt x="373" y="234"/>
                      <a:pt x="377" y="226"/>
                      <a:pt x="381" y="225"/>
                    </a:cubicBezTo>
                    <a:cubicBezTo>
                      <a:pt x="386" y="225"/>
                      <a:pt x="384" y="222"/>
                      <a:pt x="383" y="218"/>
                    </a:cubicBezTo>
                    <a:cubicBezTo>
                      <a:pt x="382" y="213"/>
                      <a:pt x="390" y="216"/>
                      <a:pt x="394" y="221"/>
                    </a:cubicBezTo>
                    <a:cubicBezTo>
                      <a:pt x="398" y="227"/>
                      <a:pt x="405" y="229"/>
                      <a:pt x="412" y="227"/>
                    </a:cubicBezTo>
                    <a:cubicBezTo>
                      <a:pt x="418" y="226"/>
                      <a:pt x="412" y="220"/>
                      <a:pt x="415" y="217"/>
                    </a:cubicBezTo>
                    <a:cubicBezTo>
                      <a:pt x="417" y="213"/>
                      <a:pt x="395" y="202"/>
                      <a:pt x="394" y="198"/>
                    </a:cubicBezTo>
                    <a:cubicBezTo>
                      <a:pt x="393" y="194"/>
                      <a:pt x="399" y="197"/>
                      <a:pt x="406" y="200"/>
                    </a:cubicBezTo>
                    <a:cubicBezTo>
                      <a:pt x="412" y="202"/>
                      <a:pt x="413" y="195"/>
                      <a:pt x="413" y="191"/>
                    </a:cubicBezTo>
                    <a:cubicBezTo>
                      <a:pt x="413" y="188"/>
                      <a:pt x="400" y="188"/>
                      <a:pt x="394" y="191"/>
                    </a:cubicBezTo>
                    <a:cubicBezTo>
                      <a:pt x="388" y="194"/>
                      <a:pt x="382" y="187"/>
                      <a:pt x="390" y="186"/>
                    </a:cubicBezTo>
                    <a:cubicBezTo>
                      <a:pt x="398" y="185"/>
                      <a:pt x="391" y="182"/>
                      <a:pt x="393" y="179"/>
                    </a:cubicBezTo>
                    <a:cubicBezTo>
                      <a:pt x="396" y="177"/>
                      <a:pt x="406" y="186"/>
                      <a:pt x="411" y="184"/>
                    </a:cubicBezTo>
                    <a:cubicBezTo>
                      <a:pt x="417" y="183"/>
                      <a:pt x="420" y="185"/>
                      <a:pt x="425" y="181"/>
                    </a:cubicBezTo>
                    <a:cubicBezTo>
                      <a:pt x="429" y="177"/>
                      <a:pt x="417" y="174"/>
                      <a:pt x="414" y="171"/>
                    </a:cubicBezTo>
                    <a:cubicBezTo>
                      <a:pt x="412" y="168"/>
                      <a:pt x="427" y="169"/>
                      <a:pt x="432" y="169"/>
                    </a:cubicBezTo>
                    <a:cubicBezTo>
                      <a:pt x="437" y="170"/>
                      <a:pt x="438" y="162"/>
                      <a:pt x="434" y="164"/>
                    </a:cubicBezTo>
                    <a:cubicBezTo>
                      <a:pt x="430" y="165"/>
                      <a:pt x="417" y="159"/>
                      <a:pt x="420" y="155"/>
                    </a:cubicBezTo>
                    <a:cubicBezTo>
                      <a:pt x="422" y="151"/>
                      <a:pt x="428" y="156"/>
                      <a:pt x="434" y="152"/>
                    </a:cubicBezTo>
                    <a:cubicBezTo>
                      <a:pt x="440" y="149"/>
                      <a:pt x="434" y="138"/>
                      <a:pt x="430" y="138"/>
                    </a:cubicBezTo>
                    <a:cubicBezTo>
                      <a:pt x="426" y="138"/>
                      <a:pt x="416" y="136"/>
                      <a:pt x="416" y="134"/>
                    </a:cubicBezTo>
                    <a:cubicBezTo>
                      <a:pt x="416" y="132"/>
                      <a:pt x="407" y="130"/>
                      <a:pt x="410" y="128"/>
                    </a:cubicBezTo>
                    <a:cubicBezTo>
                      <a:pt x="412" y="126"/>
                      <a:pt x="415" y="131"/>
                      <a:pt x="421" y="127"/>
                    </a:cubicBezTo>
                    <a:cubicBezTo>
                      <a:pt x="426" y="123"/>
                      <a:pt x="437" y="128"/>
                      <a:pt x="442" y="127"/>
                    </a:cubicBezTo>
                    <a:cubicBezTo>
                      <a:pt x="447" y="126"/>
                      <a:pt x="440" y="116"/>
                      <a:pt x="437" y="118"/>
                    </a:cubicBezTo>
                    <a:cubicBezTo>
                      <a:pt x="435" y="120"/>
                      <a:pt x="425" y="120"/>
                      <a:pt x="424" y="115"/>
                    </a:cubicBezTo>
                    <a:cubicBezTo>
                      <a:pt x="423" y="110"/>
                      <a:pt x="433" y="115"/>
                      <a:pt x="435" y="113"/>
                    </a:cubicBezTo>
                    <a:cubicBezTo>
                      <a:pt x="437" y="110"/>
                      <a:pt x="421" y="104"/>
                      <a:pt x="419" y="109"/>
                    </a:cubicBezTo>
                    <a:cubicBezTo>
                      <a:pt x="417" y="114"/>
                      <a:pt x="408" y="113"/>
                      <a:pt x="412" y="110"/>
                    </a:cubicBezTo>
                    <a:cubicBezTo>
                      <a:pt x="417" y="107"/>
                      <a:pt x="418" y="99"/>
                      <a:pt x="417" y="95"/>
                    </a:cubicBezTo>
                    <a:cubicBezTo>
                      <a:pt x="417" y="91"/>
                      <a:pt x="434" y="90"/>
                      <a:pt x="432" y="84"/>
                    </a:cubicBezTo>
                    <a:cubicBezTo>
                      <a:pt x="430" y="77"/>
                      <a:pt x="440" y="76"/>
                      <a:pt x="445" y="76"/>
                    </a:cubicBezTo>
                    <a:cubicBezTo>
                      <a:pt x="451" y="76"/>
                      <a:pt x="445" y="69"/>
                      <a:pt x="440" y="69"/>
                    </a:cubicBezTo>
                    <a:cubicBezTo>
                      <a:pt x="434" y="70"/>
                      <a:pt x="429" y="76"/>
                      <a:pt x="426" y="74"/>
                    </a:cubicBezTo>
                    <a:cubicBezTo>
                      <a:pt x="424" y="71"/>
                      <a:pt x="432" y="67"/>
                      <a:pt x="437" y="67"/>
                    </a:cubicBezTo>
                    <a:cubicBezTo>
                      <a:pt x="442" y="67"/>
                      <a:pt x="453" y="66"/>
                      <a:pt x="457" y="64"/>
                    </a:cubicBezTo>
                    <a:cubicBezTo>
                      <a:pt x="461" y="62"/>
                      <a:pt x="450" y="60"/>
                      <a:pt x="443" y="60"/>
                    </a:cubicBezTo>
                    <a:cubicBezTo>
                      <a:pt x="435" y="61"/>
                      <a:pt x="435" y="58"/>
                      <a:pt x="446" y="58"/>
                    </a:cubicBezTo>
                    <a:cubicBezTo>
                      <a:pt x="458" y="58"/>
                      <a:pt x="456" y="55"/>
                      <a:pt x="464" y="54"/>
                    </a:cubicBezTo>
                    <a:cubicBezTo>
                      <a:pt x="472" y="53"/>
                      <a:pt x="470" y="50"/>
                      <a:pt x="475" y="50"/>
                    </a:cubicBezTo>
                    <a:cubicBezTo>
                      <a:pt x="480" y="50"/>
                      <a:pt x="493" y="44"/>
                      <a:pt x="493" y="41"/>
                    </a:cubicBezTo>
                    <a:cubicBezTo>
                      <a:pt x="493" y="39"/>
                      <a:pt x="474" y="34"/>
                      <a:pt x="465" y="34"/>
                    </a:cubicBezTo>
                    <a:close/>
                    <a:moveTo>
                      <a:pt x="169" y="241"/>
                    </a:moveTo>
                    <a:cubicBezTo>
                      <a:pt x="169" y="237"/>
                      <a:pt x="165" y="239"/>
                      <a:pt x="162" y="235"/>
                    </a:cubicBezTo>
                    <a:cubicBezTo>
                      <a:pt x="160" y="230"/>
                      <a:pt x="148" y="228"/>
                      <a:pt x="147" y="232"/>
                    </a:cubicBezTo>
                    <a:cubicBezTo>
                      <a:pt x="146" y="233"/>
                      <a:pt x="142" y="235"/>
                      <a:pt x="145" y="239"/>
                    </a:cubicBezTo>
                    <a:cubicBezTo>
                      <a:pt x="149" y="242"/>
                      <a:pt x="151" y="241"/>
                      <a:pt x="154" y="244"/>
                    </a:cubicBezTo>
                    <a:cubicBezTo>
                      <a:pt x="158" y="247"/>
                      <a:pt x="169" y="245"/>
                      <a:pt x="169" y="2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127">
                <a:extLst>
                  <a:ext uri="{FF2B5EF4-FFF2-40B4-BE49-F238E27FC236}">
                    <a16:creationId xmlns:a16="http://schemas.microsoft.com/office/drawing/2014/main" id="{7F1FC9B7-0096-47E5-A400-B2BBDD7BE3FE}"/>
                  </a:ext>
                </a:extLst>
              </p:cNvPr>
              <p:cNvSpPr>
                <a:spLocks/>
              </p:cNvSpPr>
              <p:nvPr/>
            </p:nvSpPr>
            <p:spPr bwMode="auto">
              <a:xfrm>
                <a:off x="1785409" y="2456146"/>
                <a:ext cx="718958" cy="495617"/>
              </a:xfrm>
              <a:custGeom>
                <a:avLst/>
                <a:gdLst>
                  <a:gd name="T0" fmla="*/ 285 w 312"/>
                  <a:gd name="T1" fmla="*/ 178 h 215"/>
                  <a:gd name="T2" fmla="*/ 249 w 312"/>
                  <a:gd name="T3" fmla="*/ 163 h 215"/>
                  <a:gd name="T4" fmla="*/ 230 w 312"/>
                  <a:gd name="T5" fmla="*/ 147 h 215"/>
                  <a:gd name="T6" fmla="*/ 218 w 312"/>
                  <a:gd name="T7" fmla="*/ 25 h 215"/>
                  <a:gd name="T8" fmla="*/ 182 w 312"/>
                  <a:gd name="T9" fmla="*/ 20 h 215"/>
                  <a:gd name="T10" fmla="*/ 132 w 312"/>
                  <a:gd name="T11" fmla="*/ 14 h 215"/>
                  <a:gd name="T12" fmla="*/ 110 w 312"/>
                  <a:gd name="T13" fmla="*/ 8 h 215"/>
                  <a:gd name="T14" fmla="*/ 96 w 312"/>
                  <a:gd name="T15" fmla="*/ 7 h 215"/>
                  <a:gd name="T16" fmla="*/ 85 w 312"/>
                  <a:gd name="T17" fmla="*/ 6 h 215"/>
                  <a:gd name="T18" fmla="*/ 66 w 312"/>
                  <a:gd name="T19" fmla="*/ 15 h 215"/>
                  <a:gd name="T20" fmla="*/ 39 w 312"/>
                  <a:gd name="T21" fmla="*/ 24 h 215"/>
                  <a:gd name="T22" fmla="*/ 13 w 312"/>
                  <a:gd name="T23" fmla="*/ 42 h 215"/>
                  <a:gd name="T24" fmla="*/ 49 w 312"/>
                  <a:gd name="T25" fmla="*/ 62 h 215"/>
                  <a:gd name="T26" fmla="*/ 50 w 312"/>
                  <a:gd name="T27" fmla="*/ 73 h 215"/>
                  <a:gd name="T28" fmla="*/ 33 w 312"/>
                  <a:gd name="T29" fmla="*/ 69 h 215"/>
                  <a:gd name="T30" fmla="*/ 12 w 312"/>
                  <a:gd name="T31" fmla="*/ 75 h 215"/>
                  <a:gd name="T32" fmla="*/ 11 w 312"/>
                  <a:gd name="T33" fmla="*/ 90 h 215"/>
                  <a:gd name="T34" fmla="*/ 42 w 312"/>
                  <a:gd name="T35" fmla="*/ 97 h 215"/>
                  <a:gd name="T36" fmla="*/ 55 w 312"/>
                  <a:gd name="T37" fmla="*/ 108 h 215"/>
                  <a:gd name="T38" fmla="*/ 30 w 312"/>
                  <a:gd name="T39" fmla="*/ 112 h 215"/>
                  <a:gd name="T40" fmla="*/ 15 w 312"/>
                  <a:gd name="T41" fmla="*/ 134 h 215"/>
                  <a:gd name="T42" fmla="*/ 32 w 312"/>
                  <a:gd name="T43" fmla="*/ 156 h 215"/>
                  <a:gd name="T44" fmla="*/ 49 w 312"/>
                  <a:gd name="T45" fmla="*/ 160 h 215"/>
                  <a:gd name="T46" fmla="*/ 68 w 312"/>
                  <a:gd name="T47" fmla="*/ 168 h 215"/>
                  <a:gd name="T48" fmla="*/ 85 w 312"/>
                  <a:gd name="T49" fmla="*/ 166 h 215"/>
                  <a:gd name="T50" fmla="*/ 73 w 312"/>
                  <a:gd name="T51" fmla="*/ 191 h 215"/>
                  <a:gd name="T52" fmla="*/ 41 w 312"/>
                  <a:gd name="T53" fmla="*/ 212 h 215"/>
                  <a:gd name="T54" fmla="*/ 60 w 312"/>
                  <a:gd name="T55" fmla="*/ 204 h 215"/>
                  <a:gd name="T56" fmla="*/ 78 w 312"/>
                  <a:gd name="T57" fmla="*/ 196 h 215"/>
                  <a:gd name="T58" fmla="*/ 104 w 312"/>
                  <a:gd name="T59" fmla="*/ 178 h 215"/>
                  <a:gd name="T60" fmla="*/ 117 w 312"/>
                  <a:gd name="T61" fmla="*/ 166 h 215"/>
                  <a:gd name="T62" fmla="*/ 123 w 312"/>
                  <a:gd name="T63" fmla="*/ 152 h 215"/>
                  <a:gd name="T64" fmla="*/ 139 w 312"/>
                  <a:gd name="T65" fmla="*/ 136 h 215"/>
                  <a:gd name="T66" fmla="*/ 136 w 312"/>
                  <a:gd name="T67" fmla="*/ 143 h 215"/>
                  <a:gd name="T68" fmla="*/ 130 w 312"/>
                  <a:gd name="T69" fmla="*/ 160 h 215"/>
                  <a:gd name="T70" fmla="*/ 161 w 312"/>
                  <a:gd name="T71" fmla="*/ 153 h 215"/>
                  <a:gd name="T72" fmla="*/ 160 w 312"/>
                  <a:gd name="T73" fmla="*/ 140 h 215"/>
                  <a:gd name="T74" fmla="*/ 177 w 312"/>
                  <a:gd name="T75" fmla="*/ 143 h 215"/>
                  <a:gd name="T76" fmla="*/ 181 w 312"/>
                  <a:gd name="T77" fmla="*/ 148 h 215"/>
                  <a:gd name="T78" fmla="*/ 196 w 312"/>
                  <a:gd name="T79" fmla="*/ 151 h 215"/>
                  <a:gd name="T80" fmla="*/ 231 w 312"/>
                  <a:gd name="T81" fmla="*/ 153 h 215"/>
                  <a:gd name="T82" fmla="*/ 243 w 312"/>
                  <a:gd name="T83" fmla="*/ 165 h 215"/>
                  <a:gd name="T84" fmla="*/ 263 w 312"/>
                  <a:gd name="T85" fmla="*/ 172 h 215"/>
                  <a:gd name="T86" fmla="*/ 268 w 312"/>
                  <a:gd name="T87" fmla="*/ 177 h 215"/>
                  <a:gd name="T88" fmla="*/ 263 w 312"/>
                  <a:gd name="T89" fmla="*/ 185 h 215"/>
                  <a:gd name="T90" fmla="*/ 268 w 312"/>
                  <a:gd name="T91" fmla="*/ 186 h 215"/>
                  <a:gd name="T92" fmla="*/ 275 w 312"/>
                  <a:gd name="T93" fmla="*/ 184 h 215"/>
                  <a:gd name="T94" fmla="*/ 277 w 312"/>
                  <a:gd name="T95" fmla="*/ 187 h 215"/>
                  <a:gd name="T96" fmla="*/ 277 w 312"/>
                  <a:gd name="T97" fmla="*/ 195 h 215"/>
                  <a:gd name="T98" fmla="*/ 286 w 312"/>
                  <a:gd name="T99" fmla="*/ 195 h 215"/>
                  <a:gd name="T100" fmla="*/ 288 w 312"/>
                  <a:gd name="T101" fmla="*/ 203 h 215"/>
                  <a:gd name="T102" fmla="*/ 282 w 312"/>
                  <a:gd name="T103" fmla="*/ 214 h 215"/>
                  <a:gd name="T104" fmla="*/ 291 w 312"/>
                  <a:gd name="T105" fmla="*/ 208 h 215"/>
                  <a:gd name="T106" fmla="*/ 300 w 312"/>
                  <a:gd name="T107" fmla="*/ 213 h 215"/>
                  <a:gd name="T108" fmla="*/ 309 w 312"/>
                  <a:gd name="T109" fmla="*/ 21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 h="215">
                    <a:moveTo>
                      <a:pt x="307" y="203"/>
                    </a:moveTo>
                    <a:cubicBezTo>
                      <a:pt x="308" y="200"/>
                      <a:pt x="308" y="198"/>
                      <a:pt x="299" y="195"/>
                    </a:cubicBezTo>
                    <a:cubicBezTo>
                      <a:pt x="290" y="191"/>
                      <a:pt x="291" y="189"/>
                      <a:pt x="285" y="178"/>
                    </a:cubicBezTo>
                    <a:cubicBezTo>
                      <a:pt x="279" y="167"/>
                      <a:pt x="268" y="162"/>
                      <a:pt x="268" y="158"/>
                    </a:cubicBezTo>
                    <a:cubicBezTo>
                      <a:pt x="268" y="154"/>
                      <a:pt x="257" y="155"/>
                      <a:pt x="257" y="158"/>
                    </a:cubicBezTo>
                    <a:cubicBezTo>
                      <a:pt x="257" y="161"/>
                      <a:pt x="252" y="162"/>
                      <a:pt x="249" y="163"/>
                    </a:cubicBezTo>
                    <a:cubicBezTo>
                      <a:pt x="247" y="165"/>
                      <a:pt x="246" y="162"/>
                      <a:pt x="243" y="159"/>
                    </a:cubicBezTo>
                    <a:cubicBezTo>
                      <a:pt x="241" y="156"/>
                      <a:pt x="235" y="153"/>
                      <a:pt x="235" y="151"/>
                    </a:cubicBezTo>
                    <a:cubicBezTo>
                      <a:pt x="235" y="149"/>
                      <a:pt x="234" y="145"/>
                      <a:pt x="230" y="147"/>
                    </a:cubicBezTo>
                    <a:cubicBezTo>
                      <a:pt x="226" y="149"/>
                      <a:pt x="224" y="147"/>
                      <a:pt x="222" y="149"/>
                    </a:cubicBezTo>
                    <a:cubicBezTo>
                      <a:pt x="221" y="150"/>
                      <a:pt x="218" y="148"/>
                      <a:pt x="218" y="148"/>
                    </a:cubicBezTo>
                    <a:cubicBezTo>
                      <a:pt x="218" y="25"/>
                      <a:pt x="218" y="25"/>
                      <a:pt x="218" y="25"/>
                    </a:cubicBezTo>
                    <a:cubicBezTo>
                      <a:pt x="217" y="24"/>
                      <a:pt x="215" y="24"/>
                      <a:pt x="214" y="24"/>
                    </a:cubicBezTo>
                    <a:cubicBezTo>
                      <a:pt x="209" y="22"/>
                      <a:pt x="202" y="18"/>
                      <a:pt x="197" y="19"/>
                    </a:cubicBezTo>
                    <a:cubicBezTo>
                      <a:pt x="193" y="20"/>
                      <a:pt x="185" y="21"/>
                      <a:pt x="182" y="20"/>
                    </a:cubicBezTo>
                    <a:cubicBezTo>
                      <a:pt x="179" y="18"/>
                      <a:pt x="175" y="17"/>
                      <a:pt x="170" y="18"/>
                    </a:cubicBezTo>
                    <a:cubicBezTo>
                      <a:pt x="164" y="19"/>
                      <a:pt x="160" y="15"/>
                      <a:pt x="152" y="13"/>
                    </a:cubicBezTo>
                    <a:cubicBezTo>
                      <a:pt x="145" y="11"/>
                      <a:pt x="134" y="13"/>
                      <a:pt x="132" y="14"/>
                    </a:cubicBezTo>
                    <a:cubicBezTo>
                      <a:pt x="129" y="15"/>
                      <a:pt x="130" y="12"/>
                      <a:pt x="127" y="12"/>
                    </a:cubicBezTo>
                    <a:cubicBezTo>
                      <a:pt x="124" y="12"/>
                      <a:pt x="126" y="11"/>
                      <a:pt x="124" y="8"/>
                    </a:cubicBezTo>
                    <a:cubicBezTo>
                      <a:pt x="123" y="5"/>
                      <a:pt x="114" y="8"/>
                      <a:pt x="110" y="8"/>
                    </a:cubicBezTo>
                    <a:cubicBezTo>
                      <a:pt x="107" y="8"/>
                      <a:pt x="106" y="6"/>
                      <a:pt x="106" y="5"/>
                    </a:cubicBezTo>
                    <a:cubicBezTo>
                      <a:pt x="107" y="3"/>
                      <a:pt x="104" y="4"/>
                      <a:pt x="102" y="6"/>
                    </a:cubicBezTo>
                    <a:cubicBezTo>
                      <a:pt x="101" y="8"/>
                      <a:pt x="98" y="8"/>
                      <a:pt x="96" y="7"/>
                    </a:cubicBezTo>
                    <a:cubicBezTo>
                      <a:pt x="95" y="6"/>
                      <a:pt x="99" y="5"/>
                      <a:pt x="99" y="3"/>
                    </a:cubicBezTo>
                    <a:cubicBezTo>
                      <a:pt x="100" y="2"/>
                      <a:pt x="95" y="1"/>
                      <a:pt x="93" y="0"/>
                    </a:cubicBezTo>
                    <a:cubicBezTo>
                      <a:pt x="91" y="0"/>
                      <a:pt x="88" y="2"/>
                      <a:pt x="85" y="6"/>
                    </a:cubicBezTo>
                    <a:cubicBezTo>
                      <a:pt x="81" y="9"/>
                      <a:pt x="75" y="9"/>
                      <a:pt x="72" y="8"/>
                    </a:cubicBezTo>
                    <a:cubicBezTo>
                      <a:pt x="68" y="8"/>
                      <a:pt x="64" y="9"/>
                      <a:pt x="64" y="11"/>
                    </a:cubicBezTo>
                    <a:cubicBezTo>
                      <a:pt x="65" y="13"/>
                      <a:pt x="69" y="12"/>
                      <a:pt x="66" y="15"/>
                    </a:cubicBezTo>
                    <a:cubicBezTo>
                      <a:pt x="64" y="17"/>
                      <a:pt x="63" y="11"/>
                      <a:pt x="60" y="14"/>
                    </a:cubicBezTo>
                    <a:cubicBezTo>
                      <a:pt x="58" y="17"/>
                      <a:pt x="50" y="17"/>
                      <a:pt x="48" y="16"/>
                    </a:cubicBezTo>
                    <a:cubicBezTo>
                      <a:pt x="47" y="16"/>
                      <a:pt x="41" y="22"/>
                      <a:pt x="39" y="24"/>
                    </a:cubicBezTo>
                    <a:cubicBezTo>
                      <a:pt x="37" y="26"/>
                      <a:pt x="40" y="28"/>
                      <a:pt x="36" y="33"/>
                    </a:cubicBezTo>
                    <a:cubicBezTo>
                      <a:pt x="31" y="38"/>
                      <a:pt x="18" y="37"/>
                      <a:pt x="15" y="37"/>
                    </a:cubicBezTo>
                    <a:cubicBezTo>
                      <a:pt x="13" y="37"/>
                      <a:pt x="15" y="40"/>
                      <a:pt x="13" y="42"/>
                    </a:cubicBezTo>
                    <a:cubicBezTo>
                      <a:pt x="12" y="44"/>
                      <a:pt x="15" y="46"/>
                      <a:pt x="22" y="47"/>
                    </a:cubicBezTo>
                    <a:cubicBezTo>
                      <a:pt x="29" y="49"/>
                      <a:pt x="34" y="59"/>
                      <a:pt x="35" y="61"/>
                    </a:cubicBezTo>
                    <a:cubicBezTo>
                      <a:pt x="36" y="64"/>
                      <a:pt x="45" y="61"/>
                      <a:pt x="49" y="62"/>
                    </a:cubicBezTo>
                    <a:cubicBezTo>
                      <a:pt x="52" y="62"/>
                      <a:pt x="48" y="67"/>
                      <a:pt x="52" y="69"/>
                    </a:cubicBezTo>
                    <a:cubicBezTo>
                      <a:pt x="55" y="70"/>
                      <a:pt x="59" y="68"/>
                      <a:pt x="60" y="70"/>
                    </a:cubicBezTo>
                    <a:cubicBezTo>
                      <a:pt x="61" y="73"/>
                      <a:pt x="54" y="70"/>
                      <a:pt x="50" y="73"/>
                    </a:cubicBezTo>
                    <a:cubicBezTo>
                      <a:pt x="47" y="76"/>
                      <a:pt x="45" y="77"/>
                      <a:pt x="44" y="75"/>
                    </a:cubicBezTo>
                    <a:cubicBezTo>
                      <a:pt x="42" y="73"/>
                      <a:pt x="36" y="74"/>
                      <a:pt x="33" y="75"/>
                    </a:cubicBezTo>
                    <a:cubicBezTo>
                      <a:pt x="30" y="75"/>
                      <a:pt x="33" y="71"/>
                      <a:pt x="33" y="69"/>
                    </a:cubicBezTo>
                    <a:cubicBezTo>
                      <a:pt x="34" y="67"/>
                      <a:pt x="29" y="66"/>
                      <a:pt x="23" y="70"/>
                    </a:cubicBezTo>
                    <a:cubicBezTo>
                      <a:pt x="17" y="73"/>
                      <a:pt x="20" y="72"/>
                      <a:pt x="19" y="74"/>
                    </a:cubicBezTo>
                    <a:cubicBezTo>
                      <a:pt x="18" y="77"/>
                      <a:pt x="16" y="73"/>
                      <a:pt x="12" y="75"/>
                    </a:cubicBezTo>
                    <a:cubicBezTo>
                      <a:pt x="8" y="77"/>
                      <a:pt x="2" y="79"/>
                      <a:pt x="1" y="81"/>
                    </a:cubicBezTo>
                    <a:cubicBezTo>
                      <a:pt x="0" y="84"/>
                      <a:pt x="9" y="85"/>
                      <a:pt x="13" y="86"/>
                    </a:cubicBezTo>
                    <a:cubicBezTo>
                      <a:pt x="16" y="87"/>
                      <a:pt x="8" y="89"/>
                      <a:pt x="11" y="90"/>
                    </a:cubicBezTo>
                    <a:cubicBezTo>
                      <a:pt x="14" y="91"/>
                      <a:pt x="13" y="93"/>
                      <a:pt x="17" y="96"/>
                    </a:cubicBezTo>
                    <a:cubicBezTo>
                      <a:pt x="22" y="98"/>
                      <a:pt x="32" y="96"/>
                      <a:pt x="34" y="96"/>
                    </a:cubicBezTo>
                    <a:cubicBezTo>
                      <a:pt x="37" y="96"/>
                      <a:pt x="40" y="99"/>
                      <a:pt x="42" y="97"/>
                    </a:cubicBezTo>
                    <a:cubicBezTo>
                      <a:pt x="44" y="94"/>
                      <a:pt x="52" y="88"/>
                      <a:pt x="56" y="92"/>
                    </a:cubicBezTo>
                    <a:cubicBezTo>
                      <a:pt x="60" y="95"/>
                      <a:pt x="52" y="95"/>
                      <a:pt x="54" y="97"/>
                    </a:cubicBezTo>
                    <a:cubicBezTo>
                      <a:pt x="56" y="100"/>
                      <a:pt x="58" y="105"/>
                      <a:pt x="55" y="108"/>
                    </a:cubicBezTo>
                    <a:cubicBezTo>
                      <a:pt x="51" y="111"/>
                      <a:pt x="47" y="109"/>
                      <a:pt x="45" y="109"/>
                    </a:cubicBezTo>
                    <a:cubicBezTo>
                      <a:pt x="43" y="108"/>
                      <a:pt x="44" y="113"/>
                      <a:pt x="40" y="115"/>
                    </a:cubicBezTo>
                    <a:cubicBezTo>
                      <a:pt x="37" y="118"/>
                      <a:pt x="35" y="112"/>
                      <a:pt x="30" y="112"/>
                    </a:cubicBezTo>
                    <a:cubicBezTo>
                      <a:pt x="26" y="112"/>
                      <a:pt x="27" y="118"/>
                      <a:pt x="27" y="121"/>
                    </a:cubicBezTo>
                    <a:cubicBezTo>
                      <a:pt x="27" y="123"/>
                      <a:pt x="21" y="120"/>
                      <a:pt x="19" y="126"/>
                    </a:cubicBezTo>
                    <a:cubicBezTo>
                      <a:pt x="17" y="133"/>
                      <a:pt x="11" y="127"/>
                      <a:pt x="15" y="134"/>
                    </a:cubicBezTo>
                    <a:cubicBezTo>
                      <a:pt x="20" y="140"/>
                      <a:pt x="19" y="136"/>
                      <a:pt x="22" y="138"/>
                    </a:cubicBezTo>
                    <a:cubicBezTo>
                      <a:pt x="26" y="141"/>
                      <a:pt x="19" y="145"/>
                      <a:pt x="22" y="146"/>
                    </a:cubicBezTo>
                    <a:cubicBezTo>
                      <a:pt x="26" y="147"/>
                      <a:pt x="30" y="153"/>
                      <a:pt x="32" y="156"/>
                    </a:cubicBezTo>
                    <a:cubicBezTo>
                      <a:pt x="35" y="158"/>
                      <a:pt x="38" y="154"/>
                      <a:pt x="42" y="154"/>
                    </a:cubicBezTo>
                    <a:cubicBezTo>
                      <a:pt x="45" y="154"/>
                      <a:pt x="44" y="149"/>
                      <a:pt x="46" y="151"/>
                    </a:cubicBezTo>
                    <a:cubicBezTo>
                      <a:pt x="48" y="153"/>
                      <a:pt x="51" y="158"/>
                      <a:pt x="49" y="160"/>
                    </a:cubicBezTo>
                    <a:cubicBezTo>
                      <a:pt x="47" y="161"/>
                      <a:pt x="48" y="166"/>
                      <a:pt x="48" y="168"/>
                    </a:cubicBezTo>
                    <a:cubicBezTo>
                      <a:pt x="48" y="170"/>
                      <a:pt x="56" y="169"/>
                      <a:pt x="57" y="167"/>
                    </a:cubicBezTo>
                    <a:cubicBezTo>
                      <a:pt x="57" y="164"/>
                      <a:pt x="64" y="164"/>
                      <a:pt x="68" y="168"/>
                    </a:cubicBezTo>
                    <a:cubicBezTo>
                      <a:pt x="72" y="172"/>
                      <a:pt x="73" y="172"/>
                      <a:pt x="73" y="169"/>
                    </a:cubicBezTo>
                    <a:cubicBezTo>
                      <a:pt x="73" y="166"/>
                      <a:pt x="76" y="163"/>
                      <a:pt x="76" y="165"/>
                    </a:cubicBezTo>
                    <a:cubicBezTo>
                      <a:pt x="76" y="168"/>
                      <a:pt x="80" y="169"/>
                      <a:pt x="85" y="166"/>
                    </a:cubicBezTo>
                    <a:cubicBezTo>
                      <a:pt x="91" y="164"/>
                      <a:pt x="88" y="166"/>
                      <a:pt x="85" y="170"/>
                    </a:cubicBezTo>
                    <a:cubicBezTo>
                      <a:pt x="81" y="175"/>
                      <a:pt x="85" y="182"/>
                      <a:pt x="82" y="183"/>
                    </a:cubicBezTo>
                    <a:cubicBezTo>
                      <a:pt x="80" y="183"/>
                      <a:pt x="77" y="191"/>
                      <a:pt x="73" y="191"/>
                    </a:cubicBezTo>
                    <a:cubicBezTo>
                      <a:pt x="68" y="192"/>
                      <a:pt x="60" y="201"/>
                      <a:pt x="59" y="202"/>
                    </a:cubicBezTo>
                    <a:cubicBezTo>
                      <a:pt x="58" y="203"/>
                      <a:pt x="48" y="199"/>
                      <a:pt x="47" y="203"/>
                    </a:cubicBezTo>
                    <a:cubicBezTo>
                      <a:pt x="45" y="207"/>
                      <a:pt x="39" y="210"/>
                      <a:pt x="41" y="212"/>
                    </a:cubicBezTo>
                    <a:cubicBezTo>
                      <a:pt x="42" y="213"/>
                      <a:pt x="50" y="209"/>
                      <a:pt x="50" y="207"/>
                    </a:cubicBezTo>
                    <a:cubicBezTo>
                      <a:pt x="51" y="205"/>
                      <a:pt x="52" y="205"/>
                      <a:pt x="53" y="207"/>
                    </a:cubicBezTo>
                    <a:cubicBezTo>
                      <a:pt x="55" y="208"/>
                      <a:pt x="58" y="206"/>
                      <a:pt x="60" y="204"/>
                    </a:cubicBezTo>
                    <a:cubicBezTo>
                      <a:pt x="61" y="203"/>
                      <a:pt x="64" y="204"/>
                      <a:pt x="66" y="204"/>
                    </a:cubicBezTo>
                    <a:cubicBezTo>
                      <a:pt x="67" y="204"/>
                      <a:pt x="68" y="202"/>
                      <a:pt x="73" y="201"/>
                    </a:cubicBezTo>
                    <a:cubicBezTo>
                      <a:pt x="78" y="200"/>
                      <a:pt x="76" y="199"/>
                      <a:pt x="78" y="196"/>
                    </a:cubicBezTo>
                    <a:cubicBezTo>
                      <a:pt x="79" y="194"/>
                      <a:pt x="90" y="188"/>
                      <a:pt x="92" y="188"/>
                    </a:cubicBezTo>
                    <a:cubicBezTo>
                      <a:pt x="94" y="187"/>
                      <a:pt x="93" y="184"/>
                      <a:pt x="95" y="183"/>
                    </a:cubicBezTo>
                    <a:cubicBezTo>
                      <a:pt x="98" y="183"/>
                      <a:pt x="101" y="180"/>
                      <a:pt x="104" y="178"/>
                    </a:cubicBezTo>
                    <a:cubicBezTo>
                      <a:pt x="107" y="175"/>
                      <a:pt x="108" y="176"/>
                      <a:pt x="110" y="176"/>
                    </a:cubicBezTo>
                    <a:cubicBezTo>
                      <a:pt x="113" y="175"/>
                      <a:pt x="111" y="170"/>
                      <a:pt x="113" y="170"/>
                    </a:cubicBezTo>
                    <a:cubicBezTo>
                      <a:pt x="116" y="169"/>
                      <a:pt x="117" y="168"/>
                      <a:pt x="117" y="166"/>
                    </a:cubicBezTo>
                    <a:cubicBezTo>
                      <a:pt x="117" y="164"/>
                      <a:pt x="111" y="164"/>
                      <a:pt x="111" y="162"/>
                    </a:cubicBezTo>
                    <a:cubicBezTo>
                      <a:pt x="110" y="161"/>
                      <a:pt x="116" y="156"/>
                      <a:pt x="118" y="157"/>
                    </a:cubicBezTo>
                    <a:cubicBezTo>
                      <a:pt x="119" y="157"/>
                      <a:pt x="123" y="155"/>
                      <a:pt x="123" y="152"/>
                    </a:cubicBezTo>
                    <a:cubicBezTo>
                      <a:pt x="123" y="149"/>
                      <a:pt x="126" y="148"/>
                      <a:pt x="128" y="146"/>
                    </a:cubicBezTo>
                    <a:cubicBezTo>
                      <a:pt x="131" y="143"/>
                      <a:pt x="130" y="141"/>
                      <a:pt x="132" y="141"/>
                    </a:cubicBezTo>
                    <a:cubicBezTo>
                      <a:pt x="135" y="141"/>
                      <a:pt x="137" y="138"/>
                      <a:pt x="139" y="136"/>
                    </a:cubicBezTo>
                    <a:cubicBezTo>
                      <a:pt x="142" y="135"/>
                      <a:pt x="139" y="138"/>
                      <a:pt x="144" y="138"/>
                    </a:cubicBezTo>
                    <a:cubicBezTo>
                      <a:pt x="149" y="138"/>
                      <a:pt x="148" y="143"/>
                      <a:pt x="144" y="141"/>
                    </a:cubicBezTo>
                    <a:cubicBezTo>
                      <a:pt x="141" y="140"/>
                      <a:pt x="139" y="140"/>
                      <a:pt x="136" y="143"/>
                    </a:cubicBezTo>
                    <a:cubicBezTo>
                      <a:pt x="133" y="146"/>
                      <a:pt x="135" y="147"/>
                      <a:pt x="133" y="150"/>
                    </a:cubicBezTo>
                    <a:cubicBezTo>
                      <a:pt x="130" y="154"/>
                      <a:pt x="130" y="156"/>
                      <a:pt x="133" y="156"/>
                    </a:cubicBezTo>
                    <a:cubicBezTo>
                      <a:pt x="136" y="156"/>
                      <a:pt x="133" y="159"/>
                      <a:pt x="130" y="160"/>
                    </a:cubicBezTo>
                    <a:cubicBezTo>
                      <a:pt x="127" y="161"/>
                      <a:pt x="129" y="162"/>
                      <a:pt x="134" y="162"/>
                    </a:cubicBezTo>
                    <a:cubicBezTo>
                      <a:pt x="138" y="162"/>
                      <a:pt x="144" y="156"/>
                      <a:pt x="149" y="154"/>
                    </a:cubicBezTo>
                    <a:cubicBezTo>
                      <a:pt x="155" y="151"/>
                      <a:pt x="159" y="154"/>
                      <a:pt x="161" y="153"/>
                    </a:cubicBezTo>
                    <a:cubicBezTo>
                      <a:pt x="163" y="153"/>
                      <a:pt x="159" y="150"/>
                      <a:pt x="161" y="149"/>
                    </a:cubicBezTo>
                    <a:cubicBezTo>
                      <a:pt x="163" y="148"/>
                      <a:pt x="159" y="148"/>
                      <a:pt x="158" y="144"/>
                    </a:cubicBezTo>
                    <a:cubicBezTo>
                      <a:pt x="156" y="141"/>
                      <a:pt x="160" y="143"/>
                      <a:pt x="160" y="140"/>
                    </a:cubicBezTo>
                    <a:cubicBezTo>
                      <a:pt x="161" y="138"/>
                      <a:pt x="163" y="139"/>
                      <a:pt x="165" y="140"/>
                    </a:cubicBezTo>
                    <a:cubicBezTo>
                      <a:pt x="167" y="141"/>
                      <a:pt x="169" y="139"/>
                      <a:pt x="171" y="142"/>
                    </a:cubicBezTo>
                    <a:cubicBezTo>
                      <a:pt x="172" y="145"/>
                      <a:pt x="174" y="141"/>
                      <a:pt x="177" y="143"/>
                    </a:cubicBezTo>
                    <a:cubicBezTo>
                      <a:pt x="180" y="146"/>
                      <a:pt x="176" y="145"/>
                      <a:pt x="173" y="146"/>
                    </a:cubicBezTo>
                    <a:cubicBezTo>
                      <a:pt x="170" y="147"/>
                      <a:pt x="172" y="151"/>
                      <a:pt x="174" y="149"/>
                    </a:cubicBezTo>
                    <a:cubicBezTo>
                      <a:pt x="177" y="147"/>
                      <a:pt x="179" y="146"/>
                      <a:pt x="181" y="148"/>
                    </a:cubicBezTo>
                    <a:cubicBezTo>
                      <a:pt x="183" y="150"/>
                      <a:pt x="184" y="149"/>
                      <a:pt x="185" y="147"/>
                    </a:cubicBezTo>
                    <a:cubicBezTo>
                      <a:pt x="187" y="145"/>
                      <a:pt x="187" y="147"/>
                      <a:pt x="187" y="149"/>
                    </a:cubicBezTo>
                    <a:cubicBezTo>
                      <a:pt x="187" y="150"/>
                      <a:pt x="191" y="151"/>
                      <a:pt x="196" y="151"/>
                    </a:cubicBezTo>
                    <a:cubicBezTo>
                      <a:pt x="202" y="152"/>
                      <a:pt x="211" y="151"/>
                      <a:pt x="214" y="151"/>
                    </a:cubicBezTo>
                    <a:cubicBezTo>
                      <a:pt x="216" y="151"/>
                      <a:pt x="215" y="155"/>
                      <a:pt x="221" y="156"/>
                    </a:cubicBezTo>
                    <a:cubicBezTo>
                      <a:pt x="226" y="157"/>
                      <a:pt x="228" y="150"/>
                      <a:pt x="231" y="153"/>
                    </a:cubicBezTo>
                    <a:cubicBezTo>
                      <a:pt x="234" y="155"/>
                      <a:pt x="231" y="156"/>
                      <a:pt x="229" y="158"/>
                    </a:cubicBezTo>
                    <a:cubicBezTo>
                      <a:pt x="228" y="159"/>
                      <a:pt x="231" y="159"/>
                      <a:pt x="233" y="160"/>
                    </a:cubicBezTo>
                    <a:cubicBezTo>
                      <a:pt x="235" y="161"/>
                      <a:pt x="240" y="163"/>
                      <a:pt x="243" y="165"/>
                    </a:cubicBezTo>
                    <a:cubicBezTo>
                      <a:pt x="245" y="167"/>
                      <a:pt x="246" y="170"/>
                      <a:pt x="252" y="173"/>
                    </a:cubicBezTo>
                    <a:cubicBezTo>
                      <a:pt x="258" y="176"/>
                      <a:pt x="252" y="166"/>
                      <a:pt x="257" y="169"/>
                    </a:cubicBezTo>
                    <a:cubicBezTo>
                      <a:pt x="261" y="172"/>
                      <a:pt x="259" y="169"/>
                      <a:pt x="263" y="172"/>
                    </a:cubicBezTo>
                    <a:cubicBezTo>
                      <a:pt x="267" y="175"/>
                      <a:pt x="265" y="171"/>
                      <a:pt x="264" y="165"/>
                    </a:cubicBezTo>
                    <a:cubicBezTo>
                      <a:pt x="262" y="160"/>
                      <a:pt x="265" y="164"/>
                      <a:pt x="267" y="166"/>
                    </a:cubicBezTo>
                    <a:cubicBezTo>
                      <a:pt x="269" y="169"/>
                      <a:pt x="269" y="173"/>
                      <a:pt x="268" y="177"/>
                    </a:cubicBezTo>
                    <a:cubicBezTo>
                      <a:pt x="266" y="180"/>
                      <a:pt x="261" y="177"/>
                      <a:pt x="262" y="175"/>
                    </a:cubicBezTo>
                    <a:cubicBezTo>
                      <a:pt x="262" y="174"/>
                      <a:pt x="256" y="174"/>
                      <a:pt x="256" y="177"/>
                    </a:cubicBezTo>
                    <a:cubicBezTo>
                      <a:pt x="256" y="179"/>
                      <a:pt x="260" y="184"/>
                      <a:pt x="263" y="185"/>
                    </a:cubicBezTo>
                    <a:cubicBezTo>
                      <a:pt x="266" y="185"/>
                      <a:pt x="263" y="190"/>
                      <a:pt x="265" y="190"/>
                    </a:cubicBezTo>
                    <a:cubicBezTo>
                      <a:pt x="268" y="191"/>
                      <a:pt x="268" y="196"/>
                      <a:pt x="269" y="195"/>
                    </a:cubicBezTo>
                    <a:cubicBezTo>
                      <a:pt x="270" y="194"/>
                      <a:pt x="270" y="189"/>
                      <a:pt x="268" y="186"/>
                    </a:cubicBezTo>
                    <a:cubicBezTo>
                      <a:pt x="267" y="184"/>
                      <a:pt x="267" y="180"/>
                      <a:pt x="269" y="181"/>
                    </a:cubicBezTo>
                    <a:cubicBezTo>
                      <a:pt x="272" y="181"/>
                      <a:pt x="269" y="185"/>
                      <a:pt x="271" y="186"/>
                    </a:cubicBezTo>
                    <a:cubicBezTo>
                      <a:pt x="272" y="188"/>
                      <a:pt x="273" y="185"/>
                      <a:pt x="275" y="184"/>
                    </a:cubicBezTo>
                    <a:cubicBezTo>
                      <a:pt x="278" y="182"/>
                      <a:pt x="274" y="178"/>
                      <a:pt x="275" y="176"/>
                    </a:cubicBezTo>
                    <a:cubicBezTo>
                      <a:pt x="276" y="174"/>
                      <a:pt x="279" y="178"/>
                      <a:pt x="280" y="182"/>
                    </a:cubicBezTo>
                    <a:cubicBezTo>
                      <a:pt x="281" y="185"/>
                      <a:pt x="277" y="185"/>
                      <a:pt x="277" y="187"/>
                    </a:cubicBezTo>
                    <a:cubicBezTo>
                      <a:pt x="277" y="189"/>
                      <a:pt x="274" y="188"/>
                      <a:pt x="273" y="189"/>
                    </a:cubicBezTo>
                    <a:cubicBezTo>
                      <a:pt x="272" y="190"/>
                      <a:pt x="272" y="197"/>
                      <a:pt x="274" y="198"/>
                    </a:cubicBezTo>
                    <a:cubicBezTo>
                      <a:pt x="275" y="198"/>
                      <a:pt x="276" y="192"/>
                      <a:pt x="277" y="195"/>
                    </a:cubicBezTo>
                    <a:cubicBezTo>
                      <a:pt x="278" y="198"/>
                      <a:pt x="281" y="191"/>
                      <a:pt x="282" y="194"/>
                    </a:cubicBezTo>
                    <a:cubicBezTo>
                      <a:pt x="283" y="197"/>
                      <a:pt x="287" y="200"/>
                      <a:pt x="289" y="199"/>
                    </a:cubicBezTo>
                    <a:cubicBezTo>
                      <a:pt x="291" y="198"/>
                      <a:pt x="288" y="195"/>
                      <a:pt x="286" y="195"/>
                    </a:cubicBezTo>
                    <a:cubicBezTo>
                      <a:pt x="283" y="195"/>
                      <a:pt x="284" y="191"/>
                      <a:pt x="286" y="191"/>
                    </a:cubicBezTo>
                    <a:cubicBezTo>
                      <a:pt x="288" y="191"/>
                      <a:pt x="292" y="197"/>
                      <a:pt x="292" y="199"/>
                    </a:cubicBezTo>
                    <a:cubicBezTo>
                      <a:pt x="292" y="201"/>
                      <a:pt x="290" y="201"/>
                      <a:pt x="288" y="203"/>
                    </a:cubicBezTo>
                    <a:cubicBezTo>
                      <a:pt x="286" y="205"/>
                      <a:pt x="283" y="199"/>
                      <a:pt x="281" y="199"/>
                    </a:cubicBezTo>
                    <a:cubicBezTo>
                      <a:pt x="279" y="200"/>
                      <a:pt x="281" y="203"/>
                      <a:pt x="282" y="206"/>
                    </a:cubicBezTo>
                    <a:cubicBezTo>
                      <a:pt x="283" y="208"/>
                      <a:pt x="279" y="212"/>
                      <a:pt x="282" y="214"/>
                    </a:cubicBezTo>
                    <a:cubicBezTo>
                      <a:pt x="285" y="215"/>
                      <a:pt x="284" y="212"/>
                      <a:pt x="285" y="211"/>
                    </a:cubicBezTo>
                    <a:cubicBezTo>
                      <a:pt x="286" y="209"/>
                      <a:pt x="288" y="211"/>
                      <a:pt x="289" y="212"/>
                    </a:cubicBezTo>
                    <a:cubicBezTo>
                      <a:pt x="291" y="214"/>
                      <a:pt x="291" y="210"/>
                      <a:pt x="291" y="208"/>
                    </a:cubicBezTo>
                    <a:cubicBezTo>
                      <a:pt x="291" y="206"/>
                      <a:pt x="294" y="207"/>
                      <a:pt x="295" y="209"/>
                    </a:cubicBezTo>
                    <a:cubicBezTo>
                      <a:pt x="297" y="212"/>
                      <a:pt x="297" y="207"/>
                      <a:pt x="299" y="207"/>
                    </a:cubicBezTo>
                    <a:cubicBezTo>
                      <a:pt x="301" y="208"/>
                      <a:pt x="300" y="211"/>
                      <a:pt x="300" y="213"/>
                    </a:cubicBezTo>
                    <a:cubicBezTo>
                      <a:pt x="300" y="215"/>
                      <a:pt x="304" y="212"/>
                      <a:pt x="303" y="214"/>
                    </a:cubicBezTo>
                    <a:cubicBezTo>
                      <a:pt x="303" y="214"/>
                      <a:pt x="303" y="214"/>
                      <a:pt x="303" y="215"/>
                    </a:cubicBezTo>
                    <a:cubicBezTo>
                      <a:pt x="305" y="213"/>
                      <a:pt x="307" y="212"/>
                      <a:pt x="309" y="211"/>
                    </a:cubicBezTo>
                    <a:cubicBezTo>
                      <a:pt x="312" y="208"/>
                      <a:pt x="306" y="206"/>
                      <a:pt x="307" y="20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128">
                <a:extLst>
                  <a:ext uri="{FF2B5EF4-FFF2-40B4-BE49-F238E27FC236}">
                    <a16:creationId xmlns:a16="http://schemas.microsoft.com/office/drawing/2014/main" id="{81581C3C-7292-4593-A1AD-C818691678C8}"/>
                  </a:ext>
                </a:extLst>
              </p:cNvPr>
              <p:cNvSpPr>
                <a:spLocks/>
              </p:cNvSpPr>
              <p:nvPr/>
            </p:nvSpPr>
            <p:spPr bwMode="auto">
              <a:xfrm>
                <a:off x="1792937" y="2963055"/>
                <a:ext cx="20076" cy="23840"/>
              </a:xfrm>
              <a:custGeom>
                <a:avLst/>
                <a:gdLst>
                  <a:gd name="T0" fmla="*/ 3 w 9"/>
                  <a:gd name="T1" fmla="*/ 9 h 10"/>
                  <a:gd name="T2" fmla="*/ 7 w 9"/>
                  <a:gd name="T3" fmla="*/ 3 h 10"/>
                  <a:gd name="T4" fmla="*/ 3 w 9"/>
                  <a:gd name="T5" fmla="*/ 9 h 10"/>
                </a:gdLst>
                <a:ahLst/>
                <a:cxnLst>
                  <a:cxn ang="0">
                    <a:pos x="T0" y="T1"/>
                  </a:cxn>
                  <a:cxn ang="0">
                    <a:pos x="T2" y="T3"/>
                  </a:cxn>
                  <a:cxn ang="0">
                    <a:pos x="T4" y="T5"/>
                  </a:cxn>
                </a:cxnLst>
                <a:rect l="0" t="0" r="r" b="b"/>
                <a:pathLst>
                  <a:path w="9" h="10">
                    <a:moveTo>
                      <a:pt x="3" y="9"/>
                    </a:moveTo>
                    <a:cubicBezTo>
                      <a:pt x="7" y="7"/>
                      <a:pt x="9" y="5"/>
                      <a:pt x="7" y="3"/>
                    </a:cubicBezTo>
                    <a:cubicBezTo>
                      <a:pt x="6" y="0"/>
                      <a:pt x="0" y="10"/>
                      <a:pt x="3"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129">
                <a:extLst>
                  <a:ext uri="{FF2B5EF4-FFF2-40B4-BE49-F238E27FC236}">
                    <a16:creationId xmlns:a16="http://schemas.microsoft.com/office/drawing/2014/main" id="{9B93C8CC-7488-4D0C-A7AA-FC3F17EAA4C2}"/>
                  </a:ext>
                </a:extLst>
              </p:cNvPr>
              <p:cNvSpPr>
                <a:spLocks/>
              </p:cNvSpPr>
              <p:nvPr/>
            </p:nvSpPr>
            <p:spPr bwMode="auto">
              <a:xfrm>
                <a:off x="1836853" y="2942979"/>
                <a:ext cx="41406" cy="16311"/>
              </a:xfrm>
              <a:custGeom>
                <a:avLst/>
                <a:gdLst>
                  <a:gd name="T0" fmla="*/ 14 w 18"/>
                  <a:gd name="T1" fmla="*/ 2 h 7"/>
                  <a:gd name="T2" fmla="*/ 4 w 18"/>
                  <a:gd name="T3" fmla="*/ 7 h 7"/>
                  <a:gd name="T4" fmla="*/ 10 w 18"/>
                  <a:gd name="T5" fmla="*/ 5 h 7"/>
                  <a:gd name="T6" fmla="*/ 14 w 18"/>
                  <a:gd name="T7" fmla="*/ 2 h 7"/>
                </a:gdLst>
                <a:ahLst/>
                <a:cxnLst>
                  <a:cxn ang="0">
                    <a:pos x="T0" y="T1"/>
                  </a:cxn>
                  <a:cxn ang="0">
                    <a:pos x="T2" y="T3"/>
                  </a:cxn>
                  <a:cxn ang="0">
                    <a:pos x="T4" y="T5"/>
                  </a:cxn>
                  <a:cxn ang="0">
                    <a:pos x="T6" y="T7"/>
                  </a:cxn>
                </a:cxnLst>
                <a:rect l="0" t="0" r="r" b="b"/>
                <a:pathLst>
                  <a:path w="18" h="7">
                    <a:moveTo>
                      <a:pt x="14" y="2"/>
                    </a:moveTo>
                    <a:cubicBezTo>
                      <a:pt x="10" y="0"/>
                      <a:pt x="0" y="6"/>
                      <a:pt x="4" y="7"/>
                    </a:cubicBezTo>
                    <a:cubicBezTo>
                      <a:pt x="6" y="7"/>
                      <a:pt x="7" y="5"/>
                      <a:pt x="10" y="5"/>
                    </a:cubicBezTo>
                    <a:cubicBezTo>
                      <a:pt x="13" y="5"/>
                      <a:pt x="18"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130">
                <a:extLst>
                  <a:ext uri="{FF2B5EF4-FFF2-40B4-BE49-F238E27FC236}">
                    <a16:creationId xmlns:a16="http://schemas.microsoft.com/office/drawing/2014/main" id="{E7F1CA81-F826-4DAE-B28D-137A2EF8D743}"/>
                  </a:ext>
                </a:extLst>
              </p:cNvPr>
              <p:cNvSpPr>
                <a:spLocks/>
              </p:cNvSpPr>
              <p:nvPr/>
            </p:nvSpPr>
            <p:spPr bwMode="auto">
              <a:xfrm>
                <a:off x="2030081" y="2846365"/>
                <a:ext cx="55208" cy="50189"/>
              </a:xfrm>
              <a:custGeom>
                <a:avLst/>
                <a:gdLst>
                  <a:gd name="T0" fmla="*/ 21 w 24"/>
                  <a:gd name="T1" fmla="*/ 2 h 22"/>
                  <a:gd name="T2" fmla="*/ 15 w 24"/>
                  <a:gd name="T3" fmla="*/ 4 h 22"/>
                  <a:gd name="T4" fmla="*/ 7 w 24"/>
                  <a:gd name="T5" fmla="*/ 12 h 22"/>
                  <a:gd name="T6" fmla="*/ 2 w 24"/>
                  <a:gd name="T7" fmla="*/ 14 h 22"/>
                  <a:gd name="T8" fmla="*/ 5 w 24"/>
                  <a:gd name="T9" fmla="*/ 21 h 22"/>
                  <a:gd name="T10" fmla="*/ 9 w 24"/>
                  <a:gd name="T11" fmla="*/ 21 h 22"/>
                  <a:gd name="T12" fmla="*/ 20 w 24"/>
                  <a:gd name="T13" fmla="*/ 13 h 22"/>
                  <a:gd name="T14" fmla="*/ 17 w 24"/>
                  <a:gd name="T15" fmla="*/ 8 h 22"/>
                  <a:gd name="T16" fmla="*/ 22 w 24"/>
                  <a:gd name="T17" fmla="*/ 6 h 22"/>
                  <a:gd name="T18" fmla="*/ 21 w 24"/>
                  <a:gd name="T1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2">
                    <a:moveTo>
                      <a:pt x="21" y="2"/>
                    </a:moveTo>
                    <a:cubicBezTo>
                      <a:pt x="21" y="0"/>
                      <a:pt x="18" y="0"/>
                      <a:pt x="15" y="4"/>
                    </a:cubicBezTo>
                    <a:cubicBezTo>
                      <a:pt x="11" y="8"/>
                      <a:pt x="8" y="10"/>
                      <a:pt x="7" y="12"/>
                    </a:cubicBezTo>
                    <a:cubicBezTo>
                      <a:pt x="7" y="14"/>
                      <a:pt x="3" y="12"/>
                      <a:pt x="2" y="14"/>
                    </a:cubicBezTo>
                    <a:cubicBezTo>
                      <a:pt x="0" y="17"/>
                      <a:pt x="2" y="22"/>
                      <a:pt x="5" y="21"/>
                    </a:cubicBezTo>
                    <a:cubicBezTo>
                      <a:pt x="7" y="19"/>
                      <a:pt x="8" y="21"/>
                      <a:pt x="9" y="21"/>
                    </a:cubicBezTo>
                    <a:cubicBezTo>
                      <a:pt x="11" y="21"/>
                      <a:pt x="18" y="16"/>
                      <a:pt x="20" y="13"/>
                    </a:cubicBezTo>
                    <a:cubicBezTo>
                      <a:pt x="21" y="11"/>
                      <a:pt x="17" y="10"/>
                      <a:pt x="17" y="8"/>
                    </a:cubicBezTo>
                    <a:cubicBezTo>
                      <a:pt x="17" y="7"/>
                      <a:pt x="20" y="7"/>
                      <a:pt x="22" y="6"/>
                    </a:cubicBezTo>
                    <a:cubicBezTo>
                      <a:pt x="24" y="5"/>
                      <a:pt x="21" y="4"/>
                      <a:pt x="21"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131">
                <a:extLst>
                  <a:ext uri="{FF2B5EF4-FFF2-40B4-BE49-F238E27FC236}">
                    <a16:creationId xmlns:a16="http://schemas.microsoft.com/office/drawing/2014/main" id="{6EAE9BEC-8817-40D2-B774-6FCD4B5C29A7}"/>
                  </a:ext>
                </a:extLst>
              </p:cNvPr>
              <p:cNvSpPr>
                <a:spLocks/>
              </p:cNvSpPr>
              <p:nvPr/>
            </p:nvSpPr>
            <p:spPr bwMode="auto">
              <a:xfrm>
                <a:off x="1796702" y="2794921"/>
                <a:ext cx="37642" cy="23840"/>
              </a:xfrm>
              <a:custGeom>
                <a:avLst/>
                <a:gdLst>
                  <a:gd name="T0" fmla="*/ 8 w 16"/>
                  <a:gd name="T1" fmla="*/ 3 h 10"/>
                  <a:gd name="T2" fmla="*/ 1 w 16"/>
                  <a:gd name="T3" fmla="*/ 5 h 10"/>
                  <a:gd name="T4" fmla="*/ 12 w 16"/>
                  <a:gd name="T5" fmla="*/ 9 h 10"/>
                  <a:gd name="T6" fmla="*/ 14 w 16"/>
                  <a:gd name="T7" fmla="*/ 3 h 10"/>
                  <a:gd name="T8" fmla="*/ 8 w 16"/>
                  <a:gd name="T9" fmla="*/ 3 h 10"/>
                </a:gdLst>
                <a:ahLst/>
                <a:cxnLst>
                  <a:cxn ang="0">
                    <a:pos x="T0" y="T1"/>
                  </a:cxn>
                  <a:cxn ang="0">
                    <a:pos x="T2" y="T3"/>
                  </a:cxn>
                  <a:cxn ang="0">
                    <a:pos x="T4" y="T5"/>
                  </a:cxn>
                  <a:cxn ang="0">
                    <a:pos x="T6" y="T7"/>
                  </a:cxn>
                  <a:cxn ang="0">
                    <a:pos x="T8" y="T9"/>
                  </a:cxn>
                </a:cxnLst>
                <a:rect l="0" t="0" r="r" b="b"/>
                <a:pathLst>
                  <a:path w="16" h="10">
                    <a:moveTo>
                      <a:pt x="8" y="3"/>
                    </a:moveTo>
                    <a:cubicBezTo>
                      <a:pt x="8" y="0"/>
                      <a:pt x="0" y="2"/>
                      <a:pt x="1" y="5"/>
                    </a:cubicBezTo>
                    <a:cubicBezTo>
                      <a:pt x="2" y="8"/>
                      <a:pt x="9" y="10"/>
                      <a:pt x="12" y="9"/>
                    </a:cubicBezTo>
                    <a:cubicBezTo>
                      <a:pt x="15" y="8"/>
                      <a:pt x="16" y="5"/>
                      <a:pt x="14" y="3"/>
                    </a:cubicBezTo>
                    <a:cubicBezTo>
                      <a:pt x="12" y="1"/>
                      <a:pt x="9" y="6"/>
                      <a:pt x="8"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132">
                <a:extLst>
                  <a:ext uri="{FF2B5EF4-FFF2-40B4-BE49-F238E27FC236}">
                    <a16:creationId xmlns:a16="http://schemas.microsoft.com/office/drawing/2014/main" id="{771D0C1C-5981-4DF3-ADDA-87C59B9FAA2D}"/>
                  </a:ext>
                </a:extLst>
              </p:cNvPr>
              <p:cNvSpPr>
                <a:spLocks/>
              </p:cNvSpPr>
              <p:nvPr/>
            </p:nvSpPr>
            <p:spPr bwMode="auto">
              <a:xfrm>
                <a:off x="2594707" y="3077235"/>
                <a:ext cx="1076555" cy="537022"/>
              </a:xfrm>
              <a:custGeom>
                <a:avLst/>
                <a:gdLst>
                  <a:gd name="T0" fmla="*/ 439 w 467"/>
                  <a:gd name="T1" fmla="*/ 36 h 233"/>
                  <a:gd name="T2" fmla="*/ 391 w 467"/>
                  <a:gd name="T3" fmla="*/ 55 h 233"/>
                  <a:gd name="T4" fmla="*/ 369 w 467"/>
                  <a:gd name="T5" fmla="*/ 64 h 233"/>
                  <a:gd name="T6" fmla="*/ 348 w 467"/>
                  <a:gd name="T7" fmla="*/ 81 h 233"/>
                  <a:gd name="T8" fmla="*/ 342 w 467"/>
                  <a:gd name="T9" fmla="*/ 74 h 233"/>
                  <a:gd name="T10" fmla="*/ 329 w 467"/>
                  <a:gd name="T11" fmla="*/ 59 h 233"/>
                  <a:gd name="T12" fmla="*/ 311 w 467"/>
                  <a:gd name="T13" fmla="*/ 49 h 233"/>
                  <a:gd name="T14" fmla="*/ 297 w 467"/>
                  <a:gd name="T15" fmla="*/ 63 h 233"/>
                  <a:gd name="T16" fmla="*/ 328 w 467"/>
                  <a:gd name="T17" fmla="*/ 35 h 233"/>
                  <a:gd name="T18" fmla="*/ 323 w 467"/>
                  <a:gd name="T19" fmla="*/ 32 h 233"/>
                  <a:gd name="T20" fmla="*/ 295 w 467"/>
                  <a:gd name="T21" fmla="*/ 27 h 233"/>
                  <a:gd name="T22" fmla="*/ 264 w 467"/>
                  <a:gd name="T23" fmla="*/ 29 h 233"/>
                  <a:gd name="T24" fmla="*/ 272 w 467"/>
                  <a:gd name="T25" fmla="*/ 15 h 233"/>
                  <a:gd name="T26" fmla="*/ 251 w 467"/>
                  <a:gd name="T27" fmla="*/ 11 h 233"/>
                  <a:gd name="T28" fmla="*/ 238 w 467"/>
                  <a:gd name="T29" fmla="*/ 6 h 233"/>
                  <a:gd name="T30" fmla="*/ 19 w 467"/>
                  <a:gd name="T31" fmla="*/ 17 h 233"/>
                  <a:gd name="T32" fmla="*/ 14 w 467"/>
                  <a:gd name="T33" fmla="*/ 16 h 233"/>
                  <a:gd name="T34" fmla="*/ 0 w 467"/>
                  <a:gd name="T35" fmla="*/ 13 h 233"/>
                  <a:gd name="T36" fmla="*/ 8 w 467"/>
                  <a:gd name="T37" fmla="*/ 34 h 233"/>
                  <a:gd name="T38" fmla="*/ 3 w 467"/>
                  <a:gd name="T39" fmla="*/ 74 h 233"/>
                  <a:gd name="T40" fmla="*/ 9 w 467"/>
                  <a:gd name="T41" fmla="*/ 108 h 233"/>
                  <a:gd name="T42" fmla="*/ 22 w 467"/>
                  <a:gd name="T43" fmla="*/ 124 h 233"/>
                  <a:gd name="T44" fmla="*/ 36 w 467"/>
                  <a:gd name="T45" fmla="*/ 147 h 233"/>
                  <a:gd name="T46" fmla="*/ 60 w 467"/>
                  <a:gd name="T47" fmla="*/ 162 h 233"/>
                  <a:gd name="T48" fmla="*/ 89 w 467"/>
                  <a:gd name="T49" fmla="*/ 169 h 233"/>
                  <a:gd name="T50" fmla="*/ 136 w 467"/>
                  <a:gd name="T51" fmla="*/ 173 h 233"/>
                  <a:gd name="T52" fmla="*/ 162 w 467"/>
                  <a:gd name="T53" fmla="*/ 187 h 233"/>
                  <a:gd name="T54" fmla="*/ 181 w 467"/>
                  <a:gd name="T55" fmla="*/ 190 h 233"/>
                  <a:gd name="T56" fmla="*/ 205 w 467"/>
                  <a:gd name="T57" fmla="*/ 215 h 233"/>
                  <a:gd name="T58" fmla="*/ 222 w 467"/>
                  <a:gd name="T59" fmla="*/ 225 h 233"/>
                  <a:gd name="T60" fmla="*/ 227 w 467"/>
                  <a:gd name="T61" fmla="*/ 202 h 233"/>
                  <a:gd name="T62" fmla="*/ 244 w 467"/>
                  <a:gd name="T63" fmla="*/ 192 h 233"/>
                  <a:gd name="T64" fmla="*/ 257 w 467"/>
                  <a:gd name="T65" fmla="*/ 190 h 233"/>
                  <a:gd name="T66" fmla="*/ 276 w 467"/>
                  <a:gd name="T67" fmla="*/ 195 h 233"/>
                  <a:gd name="T68" fmla="*/ 284 w 467"/>
                  <a:gd name="T69" fmla="*/ 193 h 233"/>
                  <a:gd name="T70" fmla="*/ 295 w 467"/>
                  <a:gd name="T71" fmla="*/ 183 h 233"/>
                  <a:gd name="T72" fmla="*/ 317 w 467"/>
                  <a:gd name="T73" fmla="*/ 190 h 233"/>
                  <a:gd name="T74" fmla="*/ 338 w 467"/>
                  <a:gd name="T75" fmla="*/ 197 h 233"/>
                  <a:gd name="T76" fmla="*/ 345 w 467"/>
                  <a:gd name="T77" fmla="*/ 222 h 233"/>
                  <a:gd name="T78" fmla="*/ 360 w 467"/>
                  <a:gd name="T79" fmla="*/ 221 h 233"/>
                  <a:gd name="T80" fmla="*/ 349 w 467"/>
                  <a:gd name="T81" fmla="*/ 181 h 233"/>
                  <a:gd name="T82" fmla="*/ 372 w 467"/>
                  <a:gd name="T83" fmla="*/ 154 h 233"/>
                  <a:gd name="T84" fmla="*/ 386 w 467"/>
                  <a:gd name="T85" fmla="*/ 141 h 233"/>
                  <a:gd name="T86" fmla="*/ 395 w 467"/>
                  <a:gd name="T87" fmla="*/ 134 h 233"/>
                  <a:gd name="T88" fmla="*/ 390 w 467"/>
                  <a:gd name="T89" fmla="*/ 122 h 233"/>
                  <a:gd name="T90" fmla="*/ 389 w 467"/>
                  <a:gd name="T91" fmla="*/ 101 h 233"/>
                  <a:gd name="T92" fmla="*/ 393 w 467"/>
                  <a:gd name="T93" fmla="*/ 119 h 233"/>
                  <a:gd name="T94" fmla="*/ 398 w 467"/>
                  <a:gd name="T95" fmla="*/ 103 h 233"/>
                  <a:gd name="T96" fmla="*/ 413 w 467"/>
                  <a:gd name="T97" fmla="*/ 90 h 233"/>
                  <a:gd name="T98" fmla="*/ 425 w 467"/>
                  <a:gd name="T99" fmla="*/ 82 h 233"/>
                  <a:gd name="T100" fmla="*/ 434 w 467"/>
                  <a:gd name="T101" fmla="*/ 73 h 233"/>
                  <a:gd name="T102" fmla="*/ 445 w 467"/>
                  <a:gd name="T103" fmla="*/ 58 h 233"/>
                  <a:gd name="T104" fmla="*/ 467 w 467"/>
                  <a:gd name="T105" fmla="*/ 4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7" h="233">
                    <a:moveTo>
                      <a:pt x="460" y="25"/>
                    </a:moveTo>
                    <a:cubicBezTo>
                      <a:pt x="460" y="23"/>
                      <a:pt x="452" y="25"/>
                      <a:pt x="449" y="22"/>
                    </a:cubicBezTo>
                    <a:cubicBezTo>
                      <a:pt x="446" y="19"/>
                      <a:pt x="440" y="31"/>
                      <a:pt x="439" y="36"/>
                    </a:cubicBezTo>
                    <a:cubicBezTo>
                      <a:pt x="438" y="41"/>
                      <a:pt x="429" y="47"/>
                      <a:pt x="429" y="47"/>
                    </a:cubicBezTo>
                    <a:cubicBezTo>
                      <a:pt x="429" y="47"/>
                      <a:pt x="404" y="47"/>
                      <a:pt x="401" y="47"/>
                    </a:cubicBezTo>
                    <a:cubicBezTo>
                      <a:pt x="400" y="47"/>
                      <a:pt x="394" y="52"/>
                      <a:pt x="391" y="55"/>
                    </a:cubicBezTo>
                    <a:cubicBezTo>
                      <a:pt x="391" y="55"/>
                      <a:pt x="391" y="55"/>
                      <a:pt x="391" y="56"/>
                    </a:cubicBezTo>
                    <a:cubicBezTo>
                      <a:pt x="393" y="60"/>
                      <a:pt x="384" y="63"/>
                      <a:pt x="375" y="63"/>
                    </a:cubicBezTo>
                    <a:cubicBezTo>
                      <a:pt x="372" y="64"/>
                      <a:pt x="370" y="64"/>
                      <a:pt x="369" y="64"/>
                    </a:cubicBezTo>
                    <a:cubicBezTo>
                      <a:pt x="369" y="65"/>
                      <a:pt x="369" y="66"/>
                      <a:pt x="369" y="67"/>
                    </a:cubicBezTo>
                    <a:cubicBezTo>
                      <a:pt x="369" y="68"/>
                      <a:pt x="368" y="69"/>
                      <a:pt x="367" y="69"/>
                    </a:cubicBezTo>
                    <a:cubicBezTo>
                      <a:pt x="366" y="72"/>
                      <a:pt x="355" y="77"/>
                      <a:pt x="348" y="81"/>
                    </a:cubicBezTo>
                    <a:cubicBezTo>
                      <a:pt x="342" y="84"/>
                      <a:pt x="332" y="82"/>
                      <a:pt x="332" y="77"/>
                    </a:cubicBezTo>
                    <a:cubicBezTo>
                      <a:pt x="332" y="72"/>
                      <a:pt x="337" y="73"/>
                      <a:pt x="338" y="75"/>
                    </a:cubicBezTo>
                    <a:cubicBezTo>
                      <a:pt x="339" y="76"/>
                      <a:pt x="340" y="76"/>
                      <a:pt x="342" y="74"/>
                    </a:cubicBezTo>
                    <a:cubicBezTo>
                      <a:pt x="340" y="73"/>
                      <a:pt x="340" y="70"/>
                      <a:pt x="340" y="68"/>
                    </a:cubicBezTo>
                    <a:cubicBezTo>
                      <a:pt x="338" y="67"/>
                      <a:pt x="342" y="59"/>
                      <a:pt x="337" y="58"/>
                    </a:cubicBezTo>
                    <a:cubicBezTo>
                      <a:pt x="333" y="56"/>
                      <a:pt x="328" y="64"/>
                      <a:pt x="329" y="59"/>
                    </a:cubicBezTo>
                    <a:cubicBezTo>
                      <a:pt x="330" y="55"/>
                      <a:pt x="336" y="51"/>
                      <a:pt x="332" y="45"/>
                    </a:cubicBezTo>
                    <a:cubicBezTo>
                      <a:pt x="328" y="39"/>
                      <a:pt x="321" y="39"/>
                      <a:pt x="320" y="43"/>
                    </a:cubicBezTo>
                    <a:cubicBezTo>
                      <a:pt x="318" y="48"/>
                      <a:pt x="313" y="46"/>
                      <a:pt x="311" y="49"/>
                    </a:cubicBezTo>
                    <a:cubicBezTo>
                      <a:pt x="310" y="53"/>
                      <a:pt x="308" y="61"/>
                      <a:pt x="309" y="66"/>
                    </a:cubicBezTo>
                    <a:cubicBezTo>
                      <a:pt x="311" y="72"/>
                      <a:pt x="309" y="75"/>
                      <a:pt x="304" y="78"/>
                    </a:cubicBezTo>
                    <a:cubicBezTo>
                      <a:pt x="298" y="81"/>
                      <a:pt x="295" y="73"/>
                      <a:pt x="297" y="63"/>
                    </a:cubicBezTo>
                    <a:cubicBezTo>
                      <a:pt x="299" y="56"/>
                      <a:pt x="303" y="49"/>
                      <a:pt x="299" y="49"/>
                    </a:cubicBezTo>
                    <a:cubicBezTo>
                      <a:pt x="296" y="49"/>
                      <a:pt x="304" y="40"/>
                      <a:pt x="311" y="39"/>
                    </a:cubicBezTo>
                    <a:cubicBezTo>
                      <a:pt x="319" y="37"/>
                      <a:pt x="328" y="37"/>
                      <a:pt x="328" y="35"/>
                    </a:cubicBezTo>
                    <a:cubicBezTo>
                      <a:pt x="328" y="35"/>
                      <a:pt x="328" y="35"/>
                      <a:pt x="329" y="34"/>
                    </a:cubicBezTo>
                    <a:cubicBezTo>
                      <a:pt x="328" y="33"/>
                      <a:pt x="326" y="32"/>
                      <a:pt x="324" y="31"/>
                    </a:cubicBezTo>
                    <a:cubicBezTo>
                      <a:pt x="324" y="32"/>
                      <a:pt x="324" y="32"/>
                      <a:pt x="323" y="32"/>
                    </a:cubicBezTo>
                    <a:cubicBezTo>
                      <a:pt x="321" y="34"/>
                      <a:pt x="321" y="29"/>
                      <a:pt x="316" y="29"/>
                    </a:cubicBezTo>
                    <a:cubicBezTo>
                      <a:pt x="311" y="29"/>
                      <a:pt x="305" y="34"/>
                      <a:pt x="301" y="32"/>
                    </a:cubicBezTo>
                    <a:cubicBezTo>
                      <a:pt x="297" y="30"/>
                      <a:pt x="299" y="27"/>
                      <a:pt x="295" y="27"/>
                    </a:cubicBezTo>
                    <a:cubicBezTo>
                      <a:pt x="291" y="27"/>
                      <a:pt x="298" y="20"/>
                      <a:pt x="292" y="23"/>
                    </a:cubicBezTo>
                    <a:cubicBezTo>
                      <a:pt x="286" y="26"/>
                      <a:pt x="278" y="34"/>
                      <a:pt x="274" y="30"/>
                    </a:cubicBezTo>
                    <a:cubicBezTo>
                      <a:pt x="270" y="27"/>
                      <a:pt x="266" y="31"/>
                      <a:pt x="264" y="29"/>
                    </a:cubicBezTo>
                    <a:cubicBezTo>
                      <a:pt x="261" y="26"/>
                      <a:pt x="274" y="18"/>
                      <a:pt x="280" y="18"/>
                    </a:cubicBezTo>
                    <a:cubicBezTo>
                      <a:pt x="281" y="18"/>
                      <a:pt x="282" y="18"/>
                      <a:pt x="284" y="17"/>
                    </a:cubicBezTo>
                    <a:cubicBezTo>
                      <a:pt x="281" y="15"/>
                      <a:pt x="274" y="13"/>
                      <a:pt x="272" y="15"/>
                    </a:cubicBezTo>
                    <a:cubicBezTo>
                      <a:pt x="270" y="18"/>
                      <a:pt x="267" y="16"/>
                      <a:pt x="265" y="14"/>
                    </a:cubicBezTo>
                    <a:cubicBezTo>
                      <a:pt x="264" y="12"/>
                      <a:pt x="262" y="14"/>
                      <a:pt x="259" y="11"/>
                    </a:cubicBezTo>
                    <a:cubicBezTo>
                      <a:pt x="256" y="8"/>
                      <a:pt x="253" y="10"/>
                      <a:pt x="251" y="11"/>
                    </a:cubicBezTo>
                    <a:cubicBezTo>
                      <a:pt x="250" y="12"/>
                      <a:pt x="248" y="10"/>
                      <a:pt x="244" y="9"/>
                    </a:cubicBezTo>
                    <a:cubicBezTo>
                      <a:pt x="241" y="7"/>
                      <a:pt x="244" y="4"/>
                      <a:pt x="241" y="2"/>
                    </a:cubicBezTo>
                    <a:cubicBezTo>
                      <a:pt x="238" y="0"/>
                      <a:pt x="238" y="6"/>
                      <a:pt x="238" y="6"/>
                    </a:cubicBezTo>
                    <a:cubicBezTo>
                      <a:pt x="17" y="7"/>
                      <a:pt x="17" y="7"/>
                      <a:pt x="17" y="7"/>
                    </a:cubicBezTo>
                    <a:cubicBezTo>
                      <a:pt x="17" y="8"/>
                      <a:pt x="17" y="8"/>
                      <a:pt x="17" y="8"/>
                    </a:cubicBezTo>
                    <a:cubicBezTo>
                      <a:pt x="20" y="11"/>
                      <a:pt x="18" y="13"/>
                      <a:pt x="19" y="17"/>
                    </a:cubicBezTo>
                    <a:cubicBezTo>
                      <a:pt x="20" y="20"/>
                      <a:pt x="19" y="25"/>
                      <a:pt x="16" y="25"/>
                    </a:cubicBezTo>
                    <a:cubicBezTo>
                      <a:pt x="14" y="25"/>
                      <a:pt x="13" y="22"/>
                      <a:pt x="15" y="21"/>
                    </a:cubicBezTo>
                    <a:cubicBezTo>
                      <a:pt x="17" y="20"/>
                      <a:pt x="16" y="16"/>
                      <a:pt x="14" y="16"/>
                    </a:cubicBezTo>
                    <a:cubicBezTo>
                      <a:pt x="13" y="16"/>
                      <a:pt x="13" y="14"/>
                      <a:pt x="13" y="13"/>
                    </a:cubicBezTo>
                    <a:cubicBezTo>
                      <a:pt x="9" y="14"/>
                      <a:pt x="5" y="13"/>
                      <a:pt x="0" y="13"/>
                    </a:cubicBezTo>
                    <a:cubicBezTo>
                      <a:pt x="0" y="13"/>
                      <a:pt x="0" y="13"/>
                      <a:pt x="0" y="13"/>
                    </a:cubicBezTo>
                    <a:cubicBezTo>
                      <a:pt x="0" y="16"/>
                      <a:pt x="1" y="20"/>
                      <a:pt x="4" y="24"/>
                    </a:cubicBezTo>
                    <a:cubicBezTo>
                      <a:pt x="7" y="28"/>
                      <a:pt x="5" y="30"/>
                      <a:pt x="8" y="32"/>
                    </a:cubicBezTo>
                    <a:cubicBezTo>
                      <a:pt x="10" y="33"/>
                      <a:pt x="10" y="35"/>
                      <a:pt x="8" y="34"/>
                    </a:cubicBezTo>
                    <a:cubicBezTo>
                      <a:pt x="5" y="34"/>
                      <a:pt x="7" y="36"/>
                      <a:pt x="6" y="42"/>
                    </a:cubicBezTo>
                    <a:cubicBezTo>
                      <a:pt x="5" y="47"/>
                      <a:pt x="5" y="58"/>
                      <a:pt x="5" y="61"/>
                    </a:cubicBezTo>
                    <a:cubicBezTo>
                      <a:pt x="4" y="65"/>
                      <a:pt x="1" y="70"/>
                      <a:pt x="3" y="74"/>
                    </a:cubicBezTo>
                    <a:cubicBezTo>
                      <a:pt x="5" y="77"/>
                      <a:pt x="7" y="82"/>
                      <a:pt x="5" y="87"/>
                    </a:cubicBezTo>
                    <a:cubicBezTo>
                      <a:pt x="4" y="91"/>
                      <a:pt x="4" y="94"/>
                      <a:pt x="6" y="97"/>
                    </a:cubicBezTo>
                    <a:cubicBezTo>
                      <a:pt x="8" y="101"/>
                      <a:pt x="7" y="107"/>
                      <a:pt x="9" y="108"/>
                    </a:cubicBezTo>
                    <a:cubicBezTo>
                      <a:pt x="11" y="109"/>
                      <a:pt x="13" y="112"/>
                      <a:pt x="15" y="115"/>
                    </a:cubicBezTo>
                    <a:cubicBezTo>
                      <a:pt x="17" y="118"/>
                      <a:pt x="19" y="116"/>
                      <a:pt x="19" y="119"/>
                    </a:cubicBezTo>
                    <a:cubicBezTo>
                      <a:pt x="19" y="123"/>
                      <a:pt x="19" y="123"/>
                      <a:pt x="22" y="124"/>
                    </a:cubicBezTo>
                    <a:cubicBezTo>
                      <a:pt x="25" y="126"/>
                      <a:pt x="23" y="129"/>
                      <a:pt x="23" y="131"/>
                    </a:cubicBezTo>
                    <a:cubicBezTo>
                      <a:pt x="23" y="132"/>
                      <a:pt x="27" y="136"/>
                      <a:pt x="32" y="140"/>
                    </a:cubicBezTo>
                    <a:cubicBezTo>
                      <a:pt x="36" y="144"/>
                      <a:pt x="32" y="147"/>
                      <a:pt x="36" y="147"/>
                    </a:cubicBezTo>
                    <a:cubicBezTo>
                      <a:pt x="39" y="147"/>
                      <a:pt x="42" y="149"/>
                      <a:pt x="46" y="151"/>
                    </a:cubicBezTo>
                    <a:cubicBezTo>
                      <a:pt x="49" y="153"/>
                      <a:pt x="50" y="152"/>
                      <a:pt x="53" y="153"/>
                    </a:cubicBezTo>
                    <a:cubicBezTo>
                      <a:pt x="55" y="153"/>
                      <a:pt x="59" y="158"/>
                      <a:pt x="60" y="162"/>
                    </a:cubicBezTo>
                    <a:cubicBezTo>
                      <a:pt x="60" y="163"/>
                      <a:pt x="61" y="165"/>
                      <a:pt x="62" y="167"/>
                    </a:cubicBezTo>
                    <a:cubicBezTo>
                      <a:pt x="80" y="164"/>
                      <a:pt x="80" y="164"/>
                      <a:pt x="80" y="164"/>
                    </a:cubicBezTo>
                    <a:cubicBezTo>
                      <a:pt x="80" y="164"/>
                      <a:pt x="86" y="168"/>
                      <a:pt x="89" y="169"/>
                    </a:cubicBezTo>
                    <a:cubicBezTo>
                      <a:pt x="93" y="170"/>
                      <a:pt x="110" y="176"/>
                      <a:pt x="110" y="176"/>
                    </a:cubicBezTo>
                    <a:cubicBezTo>
                      <a:pt x="133" y="176"/>
                      <a:pt x="133" y="176"/>
                      <a:pt x="133" y="176"/>
                    </a:cubicBezTo>
                    <a:cubicBezTo>
                      <a:pt x="136" y="173"/>
                      <a:pt x="136" y="173"/>
                      <a:pt x="136" y="173"/>
                    </a:cubicBezTo>
                    <a:cubicBezTo>
                      <a:pt x="148" y="173"/>
                      <a:pt x="148" y="173"/>
                      <a:pt x="148" y="173"/>
                    </a:cubicBezTo>
                    <a:cubicBezTo>
                      <a:pt x="148" y="173"/>
                      <a:pt x="156" y="180"/>
                      <a:pt x="157" y="181"/>
                    </a:cubicBezTo>
                    <a:cubicBezTo>
                      <a:pt x="158" y="181"/>
                      <a:pt x="162" y="185"/>
                      <a:pt x="162" y="187"/>
                    </a:cubicBezTo>
                    <a:cubicBezTo>
                      <a:pt x="162" y="189"/>
                      <a:pt x="163" y="191"/>
                      <a:pt x="165" y="192"/>
                    </a:cubicBezTo>
                    <a:cubicBezTo>
                      <a:pt x="167" y="193"/>
                      <a:pt x="174" y="197"/>
                      <a:pt x="175" y="197"/>
                    </a:cubicBezTo>
                    <a:cubicBezTo>
                      <a:pt x="176" y="197"/>
                      <a:pt x="178" y="189"/>
                      <a:pt x="181" y="190"/>
                    </a:cubicBezTo>
                    <a:cubicBezTo>
                      <a:pt x="184" y="190"/>
                      <a:pt x="194" y="192"/>
                      <a:pt x="195" y="198"/>
                    </a:cubicBezTo>
                    <a:cubicBezTo>
                      <a:pt x="197" y="203"/>
                      <a:pt x="201" y="207"/>
                      <a:pt x="203" y="209"/>
                    </a:cubicBezTo>
                    <a:cubicBezTo>
                      <a:pt x="204" y="210"/>
                      <a:pt x="204" y="213"/>
                      <a:pt x="205" y="215"/>
                    </a:cubicBezTo>
                    <a:cubicBezTo>
                      <a:pt x="206" y="216"/>
                      <a:pt x="206" y="220"/>
                      <a:pt x="207" y="220"/>
                    </a:cubicBezTo>
                    <a:cubicBezTo>
                      <a:pt x="208" y="220"/>
                      <a:pt x="215" y="224"/>
                      <a:pt x="218" y="224"/>
                    </a:cubicBezTo>
                    <a:cubicBezTo>
                      <a:pt x="219" y="224"/>
                      <a:pt x="220" y="224"/>
                      <a:pt x="222" y="225"/>
                    </a:cubicBezTo>
                    <a:cubicBezTo>
                      <a:pt x="222" y="219"/>
                      <a:pt x="215" y="217"/>
                      <a:pt x="219" y="215"/>
                    </a:cubicBezTo>
                    <a:cubicBezTo>
                      <a:pt x="224" y="211"/>
                      <a:pt x="219" y="208"/>
                      <a:pt x="221" y="207"/>
                    </a:cubicBezTo>
                    <a:cubicBezTo>
                      <a:pt x="223" y="205"/>
                      <a:pt x="227" y="204"/>
                      <a:pt x="227" y="202"/>
                    </a:cubicBezTo>
                    <a:cubicBezTo>
                      <a:pt x="227" y="200"/>
                      <a:pt x="229" y="200"/>
                      <a:pt x="232" y="200"/>
                    </a:cubicBezTo>
                    <a:cubicBezTo>
                      <a:pt x="235" y="200"/>
                      <a:pt x="240" y="195"/>
                      <a:pt x="240" y="193"/>
                    </a:cubicBezTo>
                    <a:cubicBezTo>
                      <a:pt x="239" y="192"/>
                      <a:pt x="240" y="191"/>
                      <a:pt x="244" y="192"/>
                    </a:cubicBezTo>
                    <a:cubicBezTo>
                      <a:pt x="247" y="193"/>
                      <a:pt x="247" y="188"/>
                      <a:pt x="249" y="189"/>
                    </a:cubicBezTo>
                    <a:cubicBezTo>
                      <a:pt x="251" y="189"/>
                      <a:pt x="253" y="191"/>
                      <a:pt x="253" y="189"/>
                    </a:cubicBezTo>
                    <a:cubicBezTo>
                      <a:pt x="253" y="187"/>
                      <a:pt x="255" y="188"/>
                      <a:pt x="257" y="190"/>
                    </a:cubicBezTo>
                    <a:cubicBezTo>
                      <a:pt x="258" y="192"/>
                      <a:pt x="263" y="193"/>
                      <a:pt x="263" y="190"/>
                    </a:cubicBezTo>
                    <a:cubicBezTo>
                      <a:pt x="264" y="188"/>
                      <a:pt x="266" y="190"/>
                      <a:pt x="269" y="193"/>
                    </a:cubicBezTo>
                    <a:cubicBezTo>
                      <a:pt x="271" y="195"/>
                      <a:pt x="272" y="194"/>
                      <a:pt x="276" y="195"/>
                    </a:cubicBezTo>
                    <a:cubicBezTo>
                      <a:pt x="279" y="195"/>
                      <a:pt x="279" y="194"/>
                      <a:pt x="279" y="192"/>
                    </a:cubicBezTo>
                    <a:cubicBezTo>
                      <a:pt x="279" y="190"/>
                      <a:pt x="283" y="196"/>
                      <a:pt x="286" y="197"/>
                    </a:cubicBezTo>
                    <a:cubicBezTo>
                      <a:pt x="290" y="197"/>
                      <a:pt x="287" y="195"/>
                      <a:pt x="284" y="193"/>
                    </a:cubicBezTo>
                    <a:cubicBezTo>
                      <a:pt x="282" y="191"/>
                      <a:pt x="285" y="190"/>
                      <a:pt x="283" y="188"/>
                    </a:cubicBezTo>
                    <a:cubicBezTo>
                      <a:pt x="281" y="187"/>
                      <a:pt x="286" y="184"/>
                      <a:pt x="290" y="185"/>
                    </a:cubicBezTo>
                    <a:cubicBezTo>
                      <a:pt x="294" y="185"/>
                      <a:pt x="294" y="186"/>
                      <a:pt x="295" y="183"/>
                    </a:cubicBezTo>
                    <a:cubicBezTo>
                      <a:pt x="297" y="181"/>
                      <a:pt x="299" y="183"/>
                      <a:pt x="299" y="185"/>
                    </a:cubicBezTo>
                    <a:cubicBezTo>
                      <a:pt x="299" y="188"/>
                      <a:pt x="306" y="184"/>
                      <a:pt x="309" y="184"/>
                    </a:cubicBezTo>
                    <a:cubicBezTo>
                      <a:pt x="313" y="184"/>
                      <a:pt x="317" y="187"/>
                      <a:pt x="317" y="190"/>
                    </a:cubicBezTo>
                    <a:cubicBezTo>
                      <a:pt x="317" y="192"/>
                      <a:pt x="320" y="193"/>
                      <a:pt x="322" y="190"/>
                    </a:cubicBezTo>
                    <a:cubicBezTo>
                      <a:pt x="325" y="188"/>
                      <a:pt x="327" y="185"/>
                      <a:pt x="330" y="188"/>
                    </a:cubicBezTo>
                    <a:cubicBezTo>
                      <a:pt x="332" y="190"/>
                      <a:pt x="335" y="194"/>
                      <a:pt x="338" y="197"/>
                    </a:cubicBezTo>
                    <a:cubicBezTo>
                      <a:pt x="341" y="200"/>
                      <a:pt x="337" y="204"/>
                      <a:pt x="338" y="206"/>
                    </a:cubicBezTo>
                    <a:cubicBezTo>
                      <a:pt x="340" y="208"/>
                      <a:pt x="338" y="212"/>
                      <a:pt x="342" y="214"/>
                    </a:cubicBezTo>
                    <a:cubicBezTo>
                      <a:pt x="345" y="216"/>
                      <a:pt x="342" y="222"/>
                      <a:pt x="345" y="222"/>
                    </a:cubicBezTo>
                    <a:cubicBezTo>
                      <a:pt x="348" y="223"/>
                      <a:pt x="350" y="228"/>
                      <a:pt x="350" y="229"/>
                    </a:cubicBezTo>
                    <a:cubicBezTo>
                      <a:pt x="351" y="231"/>
                      <a:pt x="356" y="233"/>
                      <a:pt x="356" y="230"/>
                    </a:cubicBezTo>
                    <a:cubicBezTo>
                      <a:pt x="357" y="227"/>
                      <a:pt x="360" y="224"/>
                      <a:pt x="360" y="221"/>
                    </a:cubicBezTo>
                    <a:cubicBezTo>
                      <a:pt x="360" y="218"/>
                      <a:pt x="358" y="208"/>
                      <a:pt x="355" y="205"/>
                    </a:cubicBezTo>
                    <a:cubicBezTo>
                      <a:pt x="353" y="202"/>
                      <a:pt x="356" y="201"/>
                      <a:pt x="353" y="197"/>
                    </a:cubicBezTo>
                    <a:cubicBezTo>
                      <a:pt x="350" y="193"/>
                      <a:pt x="348" y="187"/>
                      <a:pt x="349" y="181"/>
                    </a:cubicBezTo>
                    <a:cubicBezTo>
                      <a:pt x="349" y="176"/>
                      <a:pt x="355" y="167"/>
                      <a:pt x="358" y="165"/>
                    </a:cubicBezTo>
                    <a:cubicBezTo>
                      <a:pt x="361" y="162"/>
                      <a:pt x="365" y="163"/>
                      <a:pt x="365" y="160"/>
                    </a:cubicBezTo>
                    <a:cubicBezTo>
                      <a:pt x="366" y="158"/>
                      <a:pt x="370" y="154"/>
                      <a:pt x="372" y="154"/>
                    </a:cubicBezTo>
                    <a:cubicBezTo>
                      <a:pt x="374" y="154"/>
                      <a:pt x="376" y="155"/>
                      <a:pt x="377" y="152"/>
                    </a:cubicBezTo>
                    <a:cubicBezTo>
                      <a:pt x="377" y="150"/>
                      <a:pt x="381" y="147"/>
                      <a:pt x="385" y="146"/>
                    </a:cubicBezTo>
                    <a:cubicBezTo>
                      <a:pt x="390" y="146"/>
                      <a:pt x="387" y="143"/>
                      <a:pt x="386" y="141"/>
                    </a:cubicBezTo>
                    <a:cubicBezTo>
                      <a:pt x="385" y="139"/>
                      <a:pt x="387" y="137"/>
                      <a:pt x="388" y="138"/>
                    </a:cubicBezTo>
                    <a:cubicBezTo>
                      <a:pt x="389" y="140"/>
                      <a:pt x="392" y="140"/>
                      <a:pt x="393" y="139"/>
                    </a:cubicBezTo>
                    <a:cubicBezTo>
                      <a:pt x="395" y="137"/>
                      <a:pt x="399" y="134"/>
                      <a:pt x="395" y="134"/>
                    </a:cubicBezTo>
                    <a:cubicBezTo>
                      <a:pt x="391" y="134"/>
                      <a:pt x="391" y="132"/>
                      <a:pt x="393" y="131"/>
                    </a:cubicBezTo>
                    <a:cubicBezTo>
                      <a:pt x="395" y="130"/>
                      <a:pt x="393" y="126"/>
                      <a:pt x="390" y="126"/>
                    </a:cubicBezTo>
                    <a:cubicBezTo>
                      <a:pt x="387" y="125"/>
                      <a:pt x="388" y="124"/>
                      <a:pt x="390" y="122"/>
                    </a:cubicBezTo>
                    <a:cubicBezTo>
                      <a:pt x="392" y="120"/>
                      <a:pt x="387" y="116"/>
                      <a:pt x="385" y="115"/>
                    </a:cubicBezTo>
                    <a:cubicBezTo>
                      <a:pt x="382" y="113"/>
                      <a:pt x="386" y="112"/>
                      <a:pt x="388" y="112"/>
                    </a:cubicBezTo>
                    <a:cubicBezTo>
                      <a:pt x="390" y="112"/>
                      <a:pt x="388" y="103"/>
                      <a:pt x="389" y="101"/>
                    </a:cubicBezTo>
                    <a:cubicBezTo>
                      <a:pt x="390" y="100"/>
                      <a:pt x="393" y="100"/>
                      <a:pt x="392" y="101"/>
                    </a:cubicBezTo>
                    <a:cubicBezTo>
                      <a:pt x="391" y="103"/>
                      <a:pt x="389" y="107"/>
                      <a:pt x="391" y="109"/>
                    </a:cubicBezTo>
                    <a:cubicBezTo>
                      <a:pt x="393" y="112"/>
                      <a:pt x="394" y="115"/>
                      <a:pt x="393" y="119"/>
                    </a:cubicBezTo>
                    <a:cubicBezTo>
                      <a:pt x="392" y="123"/>
                      <a:pt x="394" y="122"/>
                      <a:pt x="397" y="117"/>
                    </a:cubicBezTo>
                    <a:cubicBezTo>
                      <a:pt x="399" y="111"/>
                      <a:pt x="400" y="107"/>
                      <a:pt x="398" y="106"/>
                    </a:cubicBezTo>
                    <a:cubicBezTo>
                      <a:pt x="396" y="106"/>
                      <a:pt x="396" y="100"/>
                      <a:pt x="398" y="103"/>
                    </a:cubicBezTo>
                    <a:cubicBezTo>
                      <a:pt x="400" y="105"/>
                      <a:pt x="401" y="106"/>
                      <a:pt x="404" y="102"/>
                    </a:cubicBezTo>
                    <a:cubicBezTo>
                      <a:pt x="407" y="99"/>
                      <a:pt x="410" y="94"/>
                      <a:pt x="408" y="92"/>
                    </a:cubicBezTo>
                    <a:cubicBezTo>
                      <a:pt x="406" y="91"/>
                      <a:pt x="409" y="90"/>
                      <a:pt x="413" y="90"/>
                    </a:cubicBezTo>
                    <a:cubicBezTo>
                      <a:pt x="416" y="90"/>
                      <a:pt x="424" y="88"/>
                      <a:pt x="425" y="87"/>
                    </a:cubicBezTo>
                    <a:cubicBezTo>
                      <a:pt x="426" y="83"/>
                      <a:pt x="412" y="88"/>
                      <a:pt x="412" y="86"/>
                    </a:cubicBezTo>
                    <a:cubicBezTo>
                      <a:pt x="412" y="85"/>
                      <a:pt x="421" y="83"/>
                      <a:pt x="425" y="82"/>
                    </a:cubicBezTo>
                    <a:cubicBezTo>
                      <a:pt x="429" y="82"/>
                      <a:pt x="427" y="77"/>
                      <a:pt x="429" y="79"/>
                    </a:cubicBezTo>
                    <a:cubicBezTo>
                      <a:pt x="431" y="81"/>
                      <a:pt x="434" y="81"/>
                      <a:pt x="436" y="80"/>
                    </a:cubicBezTo>
                    <a:cubicBezTo>
                      <a:pt x="438" y="78"/>
                      <a:pt x="437" y="74"/>
                      <a:pt x="434" y="73"/>
                    </a:cubicBezTo>
                    <a:cubicBezTo>
                      <a:pt x="431" y="73"/>
                      <a:pt x="436" y="71"/>
                      <a:pt x="435" y="69"/>
                    </a:cubicBezTo>
                    <a:cubicBezTo>
                      <a:pt x="434" y="68"/>
                      <a:pt x="437" y="61"/>
                      <a:pt x="440" y="60"/>
                    </a:cubicBezTo>
                    <a:cubicBezTo>
                      <a:pt x="444" y="60"/>
                      <a:pt x="442" y="58"/>
                      <a:pt x="445" y="58"/>
                    </a:cubicBezTo>
                    <a:cubicBezTo>
                      <a:pt x="448" y="58"/>
                      <a:pt x="448" y="54"/>
                      <a:pt x="451" y="52"/>
                    </a:cubicBezTo>
                    <a:cubicBezTo>
                      <a:pt x="453" y="49"/>
                      <a:pt x="457" y="56"/>
                      <a:pt x="461" y="52"/>
                    </a:cubicBezTo>
                    <a:cubicBezTo>
                      <a:pt x="462" y="51"/>
                      <a:pt x="464" y="49"/>
                      <a:pt x="467" y="48"/>
                    </a:cubicBezTo>
                    <a:cubicBezTo>
                      <a:pt x="457" y="35"/>
                      <a:pt x="460" y="27"/>
                      <a:pt x="46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133">
                <a:extLst>
                  <a:ext uri="{FF2B5EF4-FFF2-40B4-BE49-F238E27FC236}">
                    <a16:creationId xmlns:a16="http://schemas.microsoft.com/office/drawing/2014/main" id="{160F79A8-FA2A-4FD8-93A6-964048DEC7C5}"/>
                  </a:ext>
                </a:extLst>
              </p:cNvPr>
              <p:cNvSpPr>
                <a:spLocks noEditPoints="1"/>
              </p:cNvSpPr>
              <p:nvPr/>
            </p:nvSpPr>
            <p:spPr bwMode="auto">
              <a:xfrm>
                <a:off x="4747817" y="3212745"/>
                <a:ext cx="239653" cy="170643"/>
              </a:xfrm>
              <a:custGeom>
                <a:avLst/>
                <a:gdLst>
                  <a:gd name="T0" fmla="*/ 102 w 104"/>
                  <a:gd name="T1" fmla="*/ 13 h 74"/>
                  <a:gd name="T2" fmla="*/ 94 w 104"/>
                  <a:gd name="T3" fmla="*/ 13 h 74"/>
                  <a:gd name="T4" fmla="*/ 85 w 104"/>
                  <a:gd name="T5" fmla="*/ 11 h 74"/>
                  <a:gd name="T6" fmla="*/ 81 w 104"/>
                  <a:gd name="T7" fmla="*/ 10 h 74"/>
                  <a:gd name="T8" fmla="*/ 74 w 104"/>
                  <a:gd name="T9" fmla="*/ 11 h 74"/>
                  <a:gd name="T10" fmla="*/ 67 w 104"/>
                  <a:gd name="T11" fmla="*/ 7 h 74"/>
                  <a:gd name="T12" fmla="*/ 62 w 104"/>
                  <a:gd name="T13" fmla="*/ 5 h 74"/>
                  <a:gd name="T14" fmla="*/ 48 w 104"/>
                  <a:gd name="T15" fmla="*/ 3 h 74"/>
                  <a:gd name="T16" fmla="*/ 22 w 104"/>
                  <a:gd name="T17" fmla="*/ 3 h 74"/>
                  <a:gd name="T18" fmla="*/ 12 w 104"/>
                  <a:gd name="T19" fmla="*/ 0 h 74"/>
                  <a:gd name="T20" fmla="*/ 5 w 104"/>
                  <a:gd name="T21" fmla="*/ 4 h 74"/>
                  <a:gd name="T22" fmla="*/ 3 w 104"/>
                  <a:gd name="T23" fmla="*/ 10 h 74"/>
                  <a:gd name="T24" fmla="*/ 5 w 104"/>
                  <a:gd name="T25" fmla="*/ 18 h 74"/>
                  <a:gd name="T26" fmla="*/ 7 w 104"/>
                  <a:gd name="T27" fmla="*/ 17 h 74"/>
                  <a:gd name="T28" fmla="*/ 10 w 104"/>
                  <a:gd name="T29" fmla="*/ 18 h 74"/>
                  <a:gd name="T30" fmla="*/ 15 w 104"/>
                  <a:gd name="T31" fmla="*/ 19 h 74"/>
                  <a:gd name="T32" fmla="*/ 18 w 104"/>
                  <a:gd name="T33" fmla="*/ 19 h 74"/>
                  <a:gd name="T34" fmla="*/ 23 w 104"/>
                  <a:gd name="T35" fmla="*/ 20 h 74"/>
                  <a:gd name="T36" fmla="*/ 25 w 104"/>
                  <a:gd name="T37" fmla="*/ 23 h 74"/>
                  <a:gd name="T38" fmla="*/ 20 w 104"/>
                  <a:gd name="T39" fmla="*/ 27 h 74"/>
                  <a:gd name="T40" fmla="*/ 20 w 104"/>
                  <a:gd name="T41" fmla="*/ 35 h 74"/>
                  <a:gd name="T42" fmla="*/ 19 w 104"/>
                  <a:gd name="T43" fmla="*/ 40 h 74"/>
                  <a:gd name="T44" fmla="*/ 17 w 104"/>
                  <a:gd name="T45" fmla="*/ 44 h 74"/>
                  <a:gd name="T46" fmla="*/ 19 w 104"/>
                  <a:gd name="T47" fmla="*/ 48 h 74"/>
                  <a:gd name="T48" fmla="*/ 17 w 104"/>
                  <a:gd name="T49" fmla="*/ 52 h 74"/>
                  <a:gd name="T50" fmla="*/ 19 w 104"/>
                  <a:gd name="T51" fmla="*/ 56 h 74"/>
                  <a:gd name="T52" fmla="*/ 16 w 104"/>
                  <a:gd name="T53" fmla="*/ 61 h 74"/>
                  <a:gd name="T54" fmla="*/ 17 w 104"/>
                  <a:gd name="T55" fmla="*/ 64 h 74"/>
                  <a:gd name="T56" fmla="*/ 21 w 104"/>
                  <a:gd name="T57" fmla="*/ 64 h 74"/>
                  <a:gd name="T58" fmla="*/ 31 w 104"/>
                  <a:gd name="T59" fmla="*/ 73 h 74"/>
                  <a:gd name="T60" fmla="*/ 33 w 104"/>
                  <a:gd name="T61" fmla="*/ 71 h 74"/>
                  <a:gd name="T62" fmla="*/ 37 w 104"/>
                  <a:gd name="T63" fmla="*/ 71 h 74"/>
                  <a:gd name="T64" fmla="*/ 45 w 104"/>
                  <a:gd name="T65" fmla="*/ 68 h 74"/>
                  <a:gd name="T66" fmla="*/ 55 w 104"/>
                  <a:gd name="T67" fmla="*/ 67 h 74"/>
                  <a:gd name="T68" fmla="*/ 61 w 104"/>
                  <a:gd name="T69" fmla="*/ 65 h 74"/>
                  <a:gd name="T70" fmla="*/ 67 w 104"/>
                  <a:gd name="T71" fmla="*/ 60 h 74"/>
                  <a:gd name="T72" fmla="*/ 70 w 104"/>
                  <a:gd name="T73" fmla="*/ 55 h 74"/>
                  <a:gd name="T74" fmla="*/ 76 w 104"/>
                  <a:gd name="T75" fmla="*/ 48 h 74"/>
                  <a:gd name="T76" fmla="*/ 76 w 104"/>
                  <a:gd name="T77" fmla="*/ 37 h 74"/>
                  <a:gd name="T78" fmla="*/ 83 w 104"/>
                  <a:gd name="T79" fmla="*/ 29 h 74"/>
                  <a:gd name="T80" fmla="*/ 90 w 104"/>
                  <a:gd name="T81" fmla="*/ 25 h 74"/>
                  <a:gd name="T82" fmla="*/ 99 w 104"/>
                  <a:gd name="T83" fmla="*/ 20 h 74"/>
                  <a:gd name="T84" fmla="*/ 102 w 104"/>
                  <a:gd name="T85" fmla="*/ 13 h 74"/>
                  <a:gd name="T86" fmla="*/ 103 w 104"/>
                  <a:gd name="T87" fmla="*/ 39 h 74"/>
                  <a:gd name="T88" fmla="*/ 96 w 104"/>
                  <a:gd name="T89" fmla="*/ 42 h 74"/>
                  <a:gd name="T90" fmla="*/ 103 w 104"/>
                  <a:gd name="T91"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74">
                    <a:moveTo>
                      <a:pt x="102" y="13"/>
                    </a:moveTo>
                    <a:cubicBezTo>
                      <a:pt x="100" y="13"/>
                      <a:pt x="96" y="14"/>
                      <a:pt x="94" y="13"/>
                    </a:cubicBezTo>
                    <a:cubicBezTo>
                      <a:pt x="92" y="13"/>
                      <a:pt x="86" y="12"/>
                      <a:pt x="85" y="11"/>
                    </a:cubicBezTo>
                    <a:cubicBezTo>
                      <a:pt x="83" y="9"/>
                      <a:pt x="81" y="8"/>
                      <a:pt x="81" y="10"/>
                    </a:cubicBezTo>
                    <a:cubicBezTo>
                      <a:pt x="81" y="12"/>
                      <a:pt x="77" y="12"/>
                      <a:pt x="74" y="11"/>
                    </a:cubicBezTo>
                    <a:cubicBezTo>
                      <a:pt x="72" y="9"/>
                      <a:pt x="68" y="8"/>
                      <a:pt x="67" y="7"/>
                    </a:cubicBezTo>
                    <a:cubicBezTo>
                      <a:pt x="66" y="6"/>
                      <a:pt x="64" y="5"/>
                      <a:pt x="62" y="5"/>
                    </a:cubicBezTo>
                    <a:cubicBezTo>
                      <a:pt x="60" y="5"/>
                      <a:pt x="53" y="2"/>
                      <a:pt x="48" y="3"/>
                    </a:cubicBezTo>
                    <a:cubicBezTo>
                      <a:pt x="43" y="4"/>
                      <a:pt x="28" y="2"/>
                      <a:pt x="22" y="3"/>
                    </a:cubicBezTo>
                    <a:cubicBezTo>
                      <a:pt x="16" y="3"/>
                      <a:pt x="15" y="0"/>
                      <a:pt x="12" y="0"/>
                    </a:cubicBezTo>
                    <a:cubicBezTo>
                      <a:pt x="9" y="0"/>
                      <a:pt x="10" y="4"/>
                      <a:pt x="5" y="4"/>
                    </a:cubicBezTo>
                    <a:cubicBezTo>
                      <a:pt x="1" y="5"/>
                      <a:pt x="0" y="8"/>
                      <a:pt x="3" y="10"/>
                    </a:cubicBezTo>
                    <a:cubicBezTo>
                      <a:pt x="5" y="12"/>
                      <a:pt x="5" y="15"/>
                      <a:pt x="5" y="18"/>
                    </a:cubicBezTo>
                    <a:cubicBezTo>
                      <a:pt x="6" y="18"/>
                      <a:pt x="7" y="18"/>
                      <a:pt x="7" y="17"/>
                    </a:cubicBezTo>
                    <a:cubicBezTo>
                      <a:pt x="9" y="16"/>
                      <a:pt x="10" y="16"/>
                      <a:pt x="10" y="18"/>
                    </a:cubicBezTo>
                    <a:cubicBezTo>
                      <a:pt x="10" y="19"/>
                      <a:pt x="13" y="19"/>
                      <a:pt x="15" y="19"/>
                    </a:cubicBezTo>
                    <a:cubicBezTo>
                      <a:pt x="17" y="19"/>
                      <a:pt x="16" y="20"/>
                      <a:pt x="18" y="19"/>
                    </a:cubicBezTo>
                    <a:cubicBezTo>
                      <a:pt x="20" y="17"/>
                      <a:pt x="23" y="18"/>
                      <a:pt x="23" y="20"/>
                    </a:cubicBezTo>
                    <a:cubicBezTo>
                      <a:pt x="23" y="21"/>
                      <a:pt x="27" y="20"/>
                      <a:pt x="25" y="23"/>
                    </a:cubicBezTo>
                    <a:cubicBezTo>
                      <a:pt x="23" y="25"/>
                      <a:pt x="20" y="26"/>
                      <a:pt x="20" y="27"/>
                    </a:cubicBezTo>
                    <a:cubicBezTo>
                      <a:pt x="20" y="29"/>
                      <a:pt x="22" y="33"/>
                      <a:pt x="20" y="35"/>
                    </a:cubicBezTo>
                    <a:cubicBezTo>
                      <a:pt x="18" y="37"/>
                      <a:pt x="21" y="40"/>
                      <a:pt x="19" y="40"/>
                    </a:cubicBezTo>
                    <a:cubicBezTo>
                      <a:pt x="17" y="40"/>
                      <a:pt x="15" y="41"/>
                      <a:pt x="17" y="44"/>
                    </a:cubicBezTo>
                    <a:cubicBezTo>
                      <a:pt x="19" y="46"/>
                      <a:pt x="21" y="48"/>
                      <a:pt x="19" y="48"/>
                    </a:cubicBezTo>
                    <a:cubicBezTo>
                      <a:pt x="17" y="48"/>
                      <a:pt x="16" y="51"/>
                      <a:pt x="17" y="52"/>
                    </a:cubicBezTo>
                    <a:cubicBezTo>
                      <a:pt x="18" y="53"/>
                      <a:pt x="22" y="56"/>
                      <a:pt x="19" y="56"/>
                    </a:cubicBezTo>
                    <a:cubicBezTo>
                      <a:pt x="16" y="57"/>
                      <a:pt x="16" y="59"/>
                      <a:pt x="16" y="61"/>
                    </a:cubicBezTo>
                    <a:cubicBezTo>
                      <a:pt x="16" y="62"/>
                      <a:pt x="16" y="63"/>
                      <a:pt x="17" y="64"/>
                    </a:cubicBezTo>
                    <a:cubicBezTo>
                      <a:pt x="18" y="64"/>
                      <a:pt x="20" y="64"/>
                      <a:pt x="21" y="64"/>
                    </a:cubicBezTo>
                    <a:cubicBezTo>
                      <a:pt x="25" y="66"/>
                      <a:pt x="26" y="74"/>
                      <a:pt x="31" y="73"/>
                    </a:cubicBezTo>
                    <a:cubicBezTo>
                      <a:pt x="33" y="73"/>
                      <a:pt x="32" y="72"/>
                      <a:pt x="33" y="71"/>
                    </a:cubicBezTo>
                    <a:cubicBezTo>
                      <a:pt x="34" y="70"/>
                      <a:pt x="36" y="71"/>
                      <a:pt x="37" y="71"/>
                    </a:cubicBezTo>
                    <a:cubicBezTo>
                      <a:pt x="39" y="71"/>
                      <a:pt x="40" y="68"/>
                      <a:pt x="45" y="68"/>
                    </a:cubicBezTo>
                    <a:cubicBezTo>
                      <a:pt x="49" y="68"/>
                      <a:pt x="52" y="67"/>
                      <a:pt x="55" y="67"/>
                    </a:cubicBezTo>
                    <a:cubicBezTo>
                      <a:pt x="58" y="67"/>
                      <a:pt x="60" y="67"/>
                      <a:pt x="61" y="65"/>
                    </a:cubicBezTo>
                    <a:cubicBezTo>
                      <a:pt x="62" y="62"/>
                      <a:pt x="64" y="61"/>
                      <a:pt x="67" y="60"/>
                    </a:cubicBezTo>
                    <a:cubicBezTo>
                      <a:pt x="70" y="60"/>
                      <a:pt x="70" y="56"/>
                      <a:pt x="70" y="55"/>
                    </a:cubicBezTo>
                    <a:cubicBezTo>
                      <a:pt x="70" y="53"/>
                      <a:pt x="76" y="50"/>
                      <a:pt x="76" y="48"/>
                    </a:cubicBezTo>
                    <a:cubicBezTo>
                      <a:pt x="76" y="47"/>
                      <a:pt x="73" y="41"/>
                      <a:pt x="76" y="37"/>
                    </a:cubicBezTo>
                    <a:cubicBezTo>
                      <a:pt x="79" y="32"/>
                      <a:pt x="83" y="31"/>
                      <a:pt x="83" y="29"/>
                    </a:cubicBezTo>
                    <a:cubicBezTo>
                      <a:pt x="83" y="26"/>
                      <a:pt x="86" y="25"/>
                      <a:pt x="90" y="25"/>
                    </a:cubicBezTo>
                    <a:cubicBezTo>
                      <a:pt x="94" y="24"/>
                      <a:pt x="96" y="22"/>
                      <a:pt x="99" y="20"/>
                    </a:cubicBezTo>
                    <a:cubicBezTo>
                      <a:pt x="102" y="19"/>
                      <a:pt x="103" y="17"/>
                      <a:pt x="102" y="13"/>
                    </a:cubicBezTo>
                    <a:close/>
                    <a:moveTo>
                      <a:pt x="103" y="39"/>
                    </a:moveTo>
                    <a:cubicBezTo>
                      <a:pt x="103" y="35"/>
                      <a:pt x="94" y="41"/>
                      <a:pt x="96" y="42"/>
                    </a:cubicBezTo>
                    <a:cubicBezTo>
                      <a:pt x="100" y="44"/>
                      <a:pt x="104" y="43"/>
                      <a:pt x="103"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134">
                <a:extLst>
                  <a:ext uri="{FF2B5EF4-FFF2-40B4-BE49-F238E27FC236}">
                    <a16:creationId xmlns:a16="http://schemas.microsoft.com/office/drawing/2014/main" id="{6A00554E-8FCA-46B9-B6EA-AA3F52C76764}"/>
                  </a:ext>
                </a:extLst>
              </p:cNvPr>
              <p:cNvSpPr>
                <a:spLocks/>
              </p:cNvSpPr>
              <p:nvPr/>
            </p:nvSpPr>
            <p:spPr bwMode="auto">
              <a:xfrm>
                <a:off x="5163131" y="3138716"/>
                <a:ext cx="61482" cy="37642"/>
              </a:xfrm>
              <a:custGeom>
                <a:avLst/>
                <a:gdLst>
                  <a:gd name="T0" fmla="*/ 0 w 27"/>
                  <a:gd name="T1" fmla="*/ 14 h 16"/>
                  <a:gd name="T2" fmla="*/ 5 w 27"/>
                  <a:gd name="T3" fmla="*/ 13 h 16"/>
                  <a:gd name="T4" fmla="*/ 7 w 27"/>
                  <a:gd name="T5" fmla="*/ 15 h 16"/>
                  <a:gd name="T6" fmla="*/ 12 w 27"/>
                  <a:gd name="T7" fmla="*/ 14 h 16"/>
                  <a:gd name="T8" fmla="*/ 17 w 27"/>
                  <a:gd name="T9" fmla="*/ 15 h 16"/>
                  <a:gd name="T10" fmla="*/ 20 w 27"/>
                  <a:gd name="T11" fmla="*/ 11 h 16"/>
                  <a:gd name="T12" fmla="*/ 22 w 27"/>
                  <a:gd name="T13" fmla="*/ 7 h 16"/>
                  <a:gd name="T14" fmla="*/ 27 w 27"/>
                  <a:gd name="T15" fmla="*/ 4 h 16"/>
                  <a:gd name="T16" fmla="*/ 25 w 27"/>
                  <a:gd name="T17" fmla="*/ 1 h 16"/>
                  <a:gd name="T18" fmla="*/ 20 w 27"/>
                  <a:gd name="T19" fmla="*/ 2 h 16"/>
                  <a:gd name="T20" fmla="*/ 13 w 27"/>
                  <a:gd name="T21" fmla="*/ 5 h 16"/>
                  <a:gd name="T22" fmla="*/ 4 w 27"/>
                  <a:gd name="T23" fmla="*/ 3 h 16"/>
                  <a:gd name="T24" fmla="*/ 0 w 27"/>
                  <a:gd name="T25" fmla="*/ 3 h 16"/>
                  <a:gd name="T26" fmla="*/ 0 w 27"/>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6">
                    <a:moveTo>
                      <a:pt x="0" y="14"/>
                    </a:moveTo>
                    <a:cubicBezTo>
                      <a:pt x="2" y="13"/>
                      <a:pt x="4" y="13"/>
                      <a:pt x="5" y="13"/>
                    </a:cubicBezTo>
                    <a:cubicBezTo>
                      <a:pt x="6" y="13"/>
                      <a:pt x="6" y="14"/>
                      <a:pt x="7" y="15"/>
                    </a:cubicBezTo>
                    <a:cubicBezTo>
                      <a:pt x="8" y="15"/>
                      <a:pt x="11" y="15"/>
                      <a:pt x="12" y="14"/>
                    </a:cubicBezTo>
                    <a:cubicBezTo>
                      <a:pt x="14" y="14"/>
                      <a:pt x="17" y="16"/>
                      <a:pt x="17" y="15"/>
                    </a:cubicBezTo>
                    <a:cubicBezTo>
                      <a:pt x="18" y="13"/>
                      <a:pt x="19" y="11"/>
                      <a:pt x="20" y="11"/>
                    </a:cubicBezTo>
                    <a:cubicBezTo>
                      <a:pt x="21" y="11"/>
                      <a:pt x="21" y="7"/>
                      <a:pt x="22" y="7"/>
                    </a:cubicBezTo>
                    <a:cubicBezTo>
                      <a:pt x="23" y="7"/>
                      <a:pt x="27" y="4"/>
                      <a:pt x="27" y="4"/>
                    </a:cubicBezTo>
                    <a:cubicBezTo>
                      <a:pt x="27" y="4"/>
                      <a:pt x="26" y="1"/>
                      <a:pt x="25" y="1"/>
                    </a:cubicBezTo>
                    <a:cubicBezTo>
                      <a:pt x="25" y="0"/>
                      <a:pt x="23" y="2"/>
                      <a:pt x="20" y="2"/>
                    </a:cubicBezTo>
                    <a:cubicBezTo>
                      <a:pt x="16" y="2"/>
                      <a:pt x="14" y="5"/>
                      <a:pt x="13" y="5"/>
                    </a:cubicBezTo>
                    <a:cubicBezTo>
                      <a:pt x="11" y="5"/>
                      <a:pt x="7" y="3"/>
                      <a:pt x="4" y="3"/>
                    </a:cubicBezTo>
                    <a:cubicBezTo>
                      <a:pt x="3" y="3"/>
                      <a:pt x="1" y="3"/>
                      <a:pt x="0" y="3"/>
                    </a:cubicBezTo>
                    <a:cubicBezTo>
                      <a:pt x="0" y="6"/>
                      <a:pt x="0" y="10"/>
                      <a:pt x="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135">
                <a:extLst>
                  <a:ext uri="{FF2B5EF4-FFF2-40B4-BE49-F238E27FC236}">
                    <a16:creationId xmlns:a16="http://schemas.microsoft.com/office/drawing/2014/main" id="{F927DA4D-607F-403D-80DF-724738CD1C1C}"/>
                  </a:ext>
                </a:extLst>
              </p:cNvPr>
              <p:cNvSpPr>
                <a:spLocks noEditPoints="1"/>
              </p:cNvSpPr>
              <p:nvPr/>
            </p:nvSpPr>
            <p:spPr bwMode="auto">
              <a:xfrm>
                <a:off x="5291113" y="3259170"/>
                <a:ext cx="117944" cy="144293"/>
              </a:xfrm>
              <a:custGeom>
                <a:avLst/>
                <a:gdLst>
                  <a:gd name="T0" fmla="*/ 50 w 51"/>
                  <a:gd name="T1" fmla="*/ 0 h 63"/>
                  <a:gd name="T2" fmla="*/ 46 w 51"/>
                  <a:gd name="T3" fmla="*/ 1 h 63"/>
                  <a:gd name="T4" fmla="*/ 43 w 51"/>
                  <a:gd name="T5" fmla="*/ 3 h 63"/>
                  <a:gd name="T6" fmla="*/ 34 w 51"/>
                  <a:gd name="T7" fmla="*/ 2 h 63"/>
                  <a:gd name="T8" fmla="*/ 24 w 51"/>
                  <a:gd name="T9" fmla="*/ 2 h 63"/>
                  <a:gd name="T10" fmla="*/ 23 w 51"/>
                  <a:gd name="T11" fmla="*/ 2 h 63"/>
                  <a:gd name="T12" fmla="*/ 16 w 51"/>
                  <a:gd name="T13" fmla="*/ 6 h 63"/>
                  <a:gd name="T14" fmla="*/ 12 w 51"/>
                  <a:gd name="T15" fmla="*/ 8 h 63"/>
                  <a:gd name="T16" fmla="*/ 7 w 51"/>
                  <a:gd name="T17" fmla="*/ 9 h 63"/>
                  <a:gd name="T18" fmla="*/ 4 w 51"/>
                  <a:gd name="T19" fmla="*/ 13 h 63"/>
                  <a:gd name="T20" fmla="*/ 2 w 51"/>
                  <a:gd name="T21" fmla="*/ 16 h 63"/>
                  <a:gd name="T22" fmla="*/ 0 w 51"/>
                  <a:gd name="T23" fmla="*/ 21 h 63"/>
                  <a:gd name="T24" fmla="*/ 0 w 51"/>
                  <a:gd name="T25" fmla="*/ 21 h 63"/>
                  <a:gd name="T26" fmla="*/ 4 w 51"/>
                  <a:gd name="T27" fmla="*/ 28 h 63"/>
                  <a:gd name="T28" fmla="*/ 10 w 51"/>
                  <a:gd name="T29" fmla="*/ 30 h 63"/>
                  <a:gd name="T30" fmla="*/ 17 w 51"/>
                  <a:gd name="T31" fmla="*/ 32 h 63"/>
                  <a:gd name="T32" fmla="*/ 9 w 51"/>
                  <a:gd name="T33" fmla="*/ 33 h 63"/>
                  <a:gd name="T34" fmla="*/ 10 w 51"/>
                  <a:gd name="T35" fmla="*/ 40 h 63"/>
                  <a:gd name="T36" fmla="*/ 14 w 51"/>
                  <a:gd name="T37" fmla="*/ 45 h 63"/>
                  <a:gd name="T38" fmla="*/ 22 w 51"/>
                  <a:gd name="T39" fmla="*/ 49 h 63"/>
                  <a:gd name="T40" fmla="*/ 20 w 51"/>
                  <a:gd name="T41" fmla="*/ 41 h 63"/>
                  <a:gd name="T42" fmla="*/ 26 w 51"/>
                  <a:gd name="T43" fmla="*/ 40 h 63"/>
                  <a:gd name="T44" fmla="*/ 22 w 51"/>
                  <a:gd name="T45" fmla="*/ 37 h 63"/>
                  <a:gd name="T46" fmla="*/ 25 w 51"/>
                  <a:gd name="T47" fmla="*/ 36 h 63"/>
                  <a:gd name="T48" fmla="*/ 31 w 51"/>
                  <a:gd name="T49" fmla="*/ 35 h 63"/>
                  <a:gd name="T50" fmla="*/ 28 w 51"/>
                  <a:gd name="T51" fmla="*/ 28 h 63"/>
                  <a:gd name="T52" fmla="*/ 22 w 51"/>
                  <a:gd name="T53" fmla="*/ 29 h 63"/>
                  <a:gd name="T54" fmla="*/ 24 w 51"/>
                  <a:gd name="T55" fmla="*/ 24 h 63"/>
                  <a:gd name="T56" fmla="*/ 18 w 51"/>
                  <a:gd name="T57" fmla="*/ 15 h 63"/>
                  <a:gd name="T58" fmla="*/ 22 w 51"/>
                  <a:gd name="T59" fmla="*/ 13 h 63"/>
                  <a:gd name="T60" fmla="*/ 28 w 51"/>
                  <a:gd name="T61" fmla="*/ 14 h 63"/>
                  <a:gd name="T62" fmla="*/ 30 w 51"/>
                  <a:gd name="T63" fmla="*/ 8 h 63"/>
                  <a:gd name="T64" fmla="*/ 35 w 51"/>
                  <a:gd name="T65" fmla="*/ 10 h 63"/>
                  <a:gd name="T66" fmla="*/ 41 w 51"/>
                  <a:gd name="T67" fmla="*/ 7 h 63"/>
                  <a:gd name="T68" fmla="*/ 46 w 51"/>
                  <a:gd name="T69" fmla="*/ 9 h 63"/>
                  <a:gd name="T70" fmla="*/ 48 w 51"/>
                  <a:gd name="T71" fmla="*/ 6 h 63"/>
                  <a:gd name="T72" fmla="*/ 51 w 51"/>
                  <a:gd name="T73" fmla="*/ 3 h 63"/>
                  <a:gd name="T74" fmla="*/ 50 w 51"/>
                  <a:gd name="T75" fmla="*/ 0 h 63"/>
                  <a:gd name="T76" fmla="*/ 43 w 51"/>
                  <a:gd name="T77" fmla="*/ 59 h 63"/>
                  <a:gd name="T78" fmla="*/ 30 w 51"/>
                  <a:gd name="T79" fmla="*/ 58 h 63"/>
                  <a:gd name="T80" fmla="*/ 26 w 51"/>
                  <a:gd name="T81" fmla="*/ 60 h 63"/>
                  <a:gd name="T82" fmla="*/ 37 w 51"/>
                  <a:gd name="T83" fmla="*/ 63 h 63"/>
                  <a:gd name="T84" fmla="*/ 48 w 51"/>
                  <a:gd name="T85" fmla="*/ 60 h 63"/>
                  <a:gd name="T86" fmla="*/ 43 w 51"/>
                  <a:gd name="T87"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 h="63">
                    <a:moveTo>
                      <a:pt x="50" y="0"/>
                    </a:moveTo>
                    <a:cubicBezTo>
                      <a:pt x="48" y="0"/>
                      <a:pt x="46" y="0"/>
                      <a:pt x="46" y="1"/>
                    </a:cubicBezTo>
                    <a:cubicBezTo>
                      <a:pt x="47" y="3"/>
                      <a:pt x="45" y="3"/>
                      <a:pt x="43" y="3"/>
                    </a:cubicBezTo>
                    <a:cubicBezTo>
                      <a:pt x="43" y="3"/>
                      <a:pt x="36" y="3"/>
                      <a:pt x="34" y="2"/>
                    </a:cubicBezTo>
                    <a:cubicBezTo>
                      <a:pt x="33" y="1"/>
                      <a:pt x="27" y="1"/>
                      <a:pt x="24" y="2"/>
                    </a:cubicBezTo>
                    <a:cubicBezTo>
                      <a:pt x="24" y="2"/>
                      <a:pt x="24" y="2"/>
                      <a:pt x="23" y="2"/>
                    </a:cubicBezTo>
                    <a:cubicBezTo>
                      <a:pt x="23" y="3"/>
                      <a:pt x="17" y="6"/>
                      <a:pt x="16" y="6"/>
                    </a:cubicBezTo>
                    <a:cubicBezTo>
                      <a:pt x="15" y="5"/>
                      <a:pt x="14" y="7"/>
                      <a:pt x="12" y="8"/>
                    </a:cubicBezTo>
                    <a:cubicBezTo>
                      <a:pt x="10" y="8"/>
                      <a:pt x="7" y="8"/>
                      <a:pt x="7" y="9"/>
                    </a:cubicBezTo>
                    <a:cubicBezTo>
                      <a:pt x="7" y="9"/>
                      <a:pt x="5" y="12"/>
                      <a:pt x="4" y="13"/>
                    </a:cubicBezTo>
                    <a:cubicBezTo>
                      <a:pt x="3" y="14"/>
                      <a:pt x="4" y="16"/>
                      <a:pt x="2" y="16"/>
                    </a:cubicBezTo>
                    <a:cubicBezTo>
                      <a:pt x="1" y="16"/>
                      <a:pt x="0" y="19"/>
                      <a:pt x="0" y="21"/>
                    </a:cubicBezTo>
                    <a:cubicBezTo>
                      <a:pt x="0" y="21"/>
                      <a:pt x="0" y="21"/>
                      <a:pt x="0" y="21"/>
                    </a:cubicBezTo>
                    <a:cubicBezTo>
                      <a:pt x="3" y="22"/>
                      <a:pt x="5" y="25"/>
                      <a:pt x="4" y="28"/>
                    </a:cubicBezTo>
                    <a:cubicBezTo>
                      <a:pt x="4" y="31"/>
                      <a:pt x="8" y="32"/>
                      <a:pt x="10" y="30"/>
                    </a:cubicBezTo>
                    <a:cubicBezTo>
                      <a:pt x="12" y="27"/>
                      <a:pt x="17" y="31"/>
                      <a:pt x="17" y="32"/>
                    </a:cubicBezTo>
                    <a:cubicBezTo>
                      <a:pt x="17" y="34"/>
                      <a:pt x="12" y="31"/>
                      <a:pt x="9" y="33"/>
                    </a:cubicBezTo>
                    <a:cubicBezTo>
                      <a:pt x="6" y="35"/>
                      <a:pt x="11" y="37"/>
                      <a:pt x="10" y="40"/>
                    </a:cubicBezTo>
                    <a:cubicBezTo>
                      <a:pt x="10" y="42"/>
                      <a:pt x="12" y="45"/>
                      <a:pt x="14" y="45"/>
                    </a:cubicBezTo>
                    <a:cubicBezTo>
                      <a:pt x="17" y="45"/>
                      <a:pt x="20" y="50"/>
                      <a:pt x="22" y="49"/>
                    </a:cubicBezTo>
                    <a:cubicBezTo>
                      <a:pt x="24" y="48"/>
                      <a:pt x="20" y="42"/>
                      <a:pt x="20" y="41"/>
                    </a:cubicBezTo>
                    <a:cubicBezTo>
                      <a:pt x="21" y="40"/>
                      <a:pt x="24" y="42"/>
                      <a:pt x="26" y="40"/>
                    </a:cubicBezTo>
                    <a:cubicBezTo>
                      <a:pt x="28" y="39"/>
                      <a:pt x="25" y="37"/>
                      <a:pt x="22" y="37"/>
                    </a:cubicBezTo>
                    <a:cubicBezTo>
                      <a:pt x="20" y="37"/>
                      <a:pt x="22" y="34"/>
                      <a:pt x="25" y="36"/>
                    </a:cubicBezTo>
                    <a:cubicBezTo>
                      <a:pt x="28" y="37"/>
                      <a:pt x="30" y="35"/>
                      <a:pt x="31" y="35"/>
                    </a:cubicBezTo>
                    <a:cubicBezTo>
                      <a:pt x="32" y="35"/>
                      <a:pt x="33" y="30"/>
                      <a:pt x="28" y="28"/>
                    </a:cubicBezTo>
                    <a:cubicBezTo>
                      <a:pt x="24" y="27"/>
                      <a:pt x="25" y="32"/>
                      <a:pt x="22" y="29"/>
                    </a:cubicBezTo>
                    <a:cubicBezTo>
                      <a:pt x="19" y="26"/>
                      <a:pt x="24" y="27"/>
                      <a:pt x="24" y="24"/>
                    </a:cubicBezTo>
                    <a:cubicBezTo>
                      <a:pt x="24" y="22"/>
                      <a:pt x="20" y="18"/>
                      <a:pt x="18" y="15"/>
                    </a:cubicBezTo>
                    <a:cubicBezTo>
                      <a:pt x="16" y="12"/>
                      <a:pt x="21" y="11"/>
                      <a:pt x="22" y="13"/>
                    </a:cubicBezTo>
                    <a:cubicBezTo>
                      <a:pt x="23" y="15"/>
                      <a:pt x="26" y="15"/>
                      <a:pt x="28" y="14"/>
                    </a:cubicBezTo>
                    <a:cubicBezTo>
                      <a:pt x="30" y="13"/>
                      <a:pt x="26" y="9"/>
                      <a:pt x="30" y="8"/>
                    </a:cubicBezTo>
                    <a:cubicBezTo>
                      <a:pt x="34" y="7"/>
                      <a:pt x="34" y="9"/>
                      <a:pt x="35" y="10"/>
                    </a:cubicBezTo>
                    <a:cubicBezTo>
                      <a:pt x="36" y="10"/>
                      <a:pt x="37" y="7"/>
                      <a:pt x="41" y="7"/>
                    </a:cubicBezTo>
                    <a:cubicBezTo>
                      <a:pt x="43" y="7"/>
                      <a:pt x="45" y="8"/>
                      <a:pt x="46" y="9"/>
                    </a:cubicBezTo>
                    <a:cubicBezTo>
                      <a:pt x="47" y="8"/>
                      <a:pt x="48" y="7"/>
                      <a:pt x="48" y="6"/>
                    </a:cubicBezTo>
                    <a:cubicBezTo>
                      <a:pt x="48" y="5"/>
                      <a:pt x="51" y="5"/>
                      <a:pt x="51" y="3"/>
                    </a:cubicBezTo>
                    <a:cubicBezTo>
                      <a:pt x="51" y="2"/>
                      <a:pt x="50" y="1"/>
                      <a:pt x="50" y="0"/>
                    </a:cubicBezTo>
                    <a:close/>
                    <a:moveTo>
                      <a:pt x="43" y="59"/>
                    </a:moveTo>
                    <a:cubicBezTo>
                      <a:pt x="41" y="58"/>
                      <a:pt x="33" y="60"/>
                      <a:pt x="30" y="58"/>
                    </a:cubicBezTo>
                    <a:cubicBezTo>
                      <a:pt x="28" y="56"/>
                      <a:pt x="24" y="60"/>
                      <a:pt x="26" y="60"/>
                    </a:cubicBezTo>
                    <a:cubicBezTo>
                      <a:pt x="28" y="61"/>
                      <a:pt x="33" y="63"/>
                      <a:pt x="37" y="63"/>
                    </a:cubicBezTo>
                    <a:cubicBezTo>
                      <a:pt x="42" y="63"/>
                      <a:pt x="48" y="61"/>
                      <a:pt x="48" y="60"/>
                    </a:cubicBezTo>
                    <a:cubicBezTo>
                      <a:pt x="48" y="59"/>
                      <a:pt x="45" y="61"/>
                      <a:pt x="43" y="5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136">
                <a:extLst>
                  <a:ext uri="{FF2B5EF4-FFF2-40B4-BE49-F238E27FC236}">
                    <a16:creationId xmlns:a16="http://schemas.microsoft.com/office/drawing/2014/main" id="{8CFF5FC1-29C9-45FF-A044-EF75EEA74650}"/>
                  </a:ext>
                </a:extLst>
              </p:cNvPr>
              <p:cNvSpPr>
                <a:spLocks/>
              </p:cNvSpPr>
              <p:nvPr/>
            </p:nvSpPr>
            <p:spPr bwMode="auto">
              <a:xfrm>
                <a:off x="5508181" y="3385897"/>
                <a:ext cx="48934" cy="30113"/>
              </a:xfrm>
              <a:custGeom>
                <a:avLst/>
                <a:gdLst>
                  <a:gd name="T0" fmla="*/ 14 w 21"/>
                  <a:gd name="T1" fmla="*/ 8 h 13"/>
                  <a:gd name="T2" fmla="*/ 19 w 21"/>
                  <a:gd name="T3" fmla="*/ 3 h 13"/>
                  <a:gd name="T4" fmla="*/ 19 w 21"/>
                  <a:gd name="T5" fmla="*/ 1 h 13"/>
                  <a:gd name="T6" fmla="*/ 7 w 21"/>
                  <a:gd name="T7" fmla="*/ 5 h 13"/>
                  <a:gd name="T8" fmla="*/ 4 w 21"/>
                  <a:gd name="T9" fmla="*/ 10 h 13"/>
                  <a:gd name="T10" fmla="*/ 14 w 21"/>
                  <a:gd name="T11" fmla="*/ 8 h 13"/>
                </a:gdLst>
                <a:ahLst/>
                <a:cxnLst>
                  <a:cxn ang="0">
                    <a:pos x="T0" y="T1"/>
                  </a:cxn>
                  <a:cxn ang="0">
                    <a:pos x="T2" y="T3"/>
                  </a:cxn>
                  <a:cxn ang="0">
                    <a:pos x="T4" y="T5"/>
                  </a:cxn>
                  <a:cxn ang="0">
                    <a:pos x="T6" y="T7"/>
                  </a:cxn>
                  <a:cxn ang="0">
                    <a:pos x="T8" y="T9"/>
                  </a:cxn>
                  <a:cxn ang="0">
                    <a:pos x="T10" y="T11"/>
                  </a:cxn>
                </a:cxnLst>
                <a:rect l="0" t="0" r="r" b="b"/>
                <a:pathLst>
                  <a:path w="21" h="13">
                    <a:moveTo>
                      <a:pt x="14" y="8"/>
                    </a:moveTo>
                    <a:cubicBezTo>
                      <a:pt x="14" y="7"/>
                      <a:pt x="16" y="4"/>
                      <a:pt x="19" y="3"/>
                    </a:cubicBezTo>
                    <a:cubicBezTo>
                      <a:pt x="21" y="2"/>
                      <a:pt x="20" y="0"/>
                      <a:pt x="19" y="1"/>
                    </a:cubicBezTo>
                    <a:cubicBezTo>
                      <a:pt x="17" y="3"/>
                      <a:pt x="13" y="4"/>
                      <a:pt x="7" y="5"/>
                    </a:cubicBezTo>
                    <a:cubicBezTo>
                      <a:pt x="2" y="5"/>
                      <a:pt x="0" y="8"/>
                      <a:pt x="4" y="10"/>
                    </a:cubicBezTo>
                    <a:cubicBezTo>
                      <a:pt x="8" y="13"/>
                      <a:pt x="15" y="9"/>
                      <a:pt x="14"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137">
                <a:extLst>
                  <a:ext uri="{FF2B5EF4-FFF2-40B4-BE49-F238E27FC236}">
                    <a16:creationId xmlns:a16="http://schemas.microsoft.com/office/drawing/2014/main" id="{45733734-1382-49B3-B225-B3C64C2FC5BD}"/>
                  </a:ext>
                </a:extLst>
              </p:cNvPr>
              <p:cNvSpPr>
                <a:spLocks/>
              </p:cNvSpPr>
              <p:nvPr/>
            </p:nvSpPr>
            <p:spPr bwMode="auto">
              <a:xfrm>
                <a:off x="4473032" y="2610477"/>
                <a:ext cx="198247" cy="99123"/>
              </a:xfrm>
              <a:custGeom>
                <a:avLst/>
                <a:gdLst>
                  <a:gd name="T0" fmla="*/ 72 w 86"/>
                  <a:gd name="T1" fmla="*/ 31 h 43"/>
                  <a:gd name="T2" fmla="*/ 79 w 86"/>
                  <a:gd name="T3" fmla="*/ 26 h 43"/>
                  <a:gd name="T4" fmla="*/ 85 w 86"/>
                  <a:gd name="T5" fmla="*/ 20 h 43"/>
                  <a:gd name="T6" fmla="*/ 81 w 86"/>
                  <a:gd name="T7" fmla="*/ 13 h 43"/>
                  <a:gd name="T8" fmla="*/ 76 w 86"/>
                  <a:gd name="T9" fmla="*/ 9 h 43"/>
                  <a:gd name="T10" fmla="*/ 75 w 86"/>
                  <a:gd name="T11" fmla="*/ 4 h 43"/>
                  <a:gd name="T12" fmla="*/ 69 w 86"/>
                  <a:gd name="T13" fmla="*/ 4 h 43"/>
                  <a:gd name="T14" fmla="*/ 62 w 86"/>
                  <a:gd name="T15" fmla="*/ 1 h 43"/>
                  <a:gd name="T16" fmla="*/ 61 w 86"/>
                  <a:gd name="T17" fmla="*/ 6 h 43"/>
                  <a:gd name="T18" fmla="*/ 56 w 86"/>
                  <a:gd name="T19" fmla="*/ 6 h 43"/>
                  <a:gd name="T20" fmla="*/ 53 w 86"/>
                  <a:gd name="T21" fmla="*/ 6 h 43"/>
                  <a:gd name="T22" fmla="*/ 48 w 86"/>
                  <a:gd name="T23" fmla="*/ 7 h 43"/>
                  <a:gd name="T24" fmla="*/ 44 w 86"/>
                  <a:gd name="T25" fmla="*/ 5 h 43"/>
                  <a:gd name="T26" fmla="*/ 39 w 86"/>
                  <a:gd name="T27" fmla="*/ 9 h 43"/>
                  <a:gd name="T28" fmla="*/ 35 w 86"/>
                  <a:gd name="T29" fmla="*/ 7 h 43"/>
                  <a:gd name="T30" fmla="*/ 32 w 86"/>
                  <a:gd name="T31" fmla="*/ 10 h 43"/>
                  <a:gd name="T32" fmla="*/ 31 w 86"/>
                  <a:gd name="T33" fmla="*/ 14 h 43"/>
                  <a:gd name="T34" fmla="*/ 25 w 86"/>
                  <a:gd name="T35" fmla="*/ 16 h 43"/>
                  <a:gd name="T36" fmla="*/ 23 w 86"/>
                  <a:gd name="T37" fmla="*/ 10 h 43"/>
                  <a:gd name="T38" fmla="*/ 11 w 86"/>
                  <a:gd name="T39" fmla="*/ 2 h 43"/>
                  <a:gd name="T40" fmla="*/ 12 w 86"/>
                  <a:gd name="T41" fmla="*/ 6 h 43"/>
                  <a:gd name="T42" fmla="*/ 9 w 86"/>
                  <a:gd name="T43" fmla="*/ 6 h 43"/>
                  <a:gd name="T44" fmla="*/ 4 w 86"/>
                  <a:gd name="T45" fmla="*/ 8 h 43"/>
                  <a:gd name="T46" fmla="*/ 0 w 86"/>
                  <a:gd name="T47" fmla="*/ 13 h 43"/>
                  <a:gd name="T48" fmla="*/ 8 w 86"/>
                  <a:gd name="T49" fmla="*/ 15 h 43"/>
                  <a:gd name="T50" fmla="*/ 17 w 86"/>
                  <a:gd name="T51" fmla="*/ 15 h 43"/>
                  <a:gd name="T52" fmla="*/ 16 w 86"/>
                  <a:gd name="T53" fmla="*/ 19 h 43"/>
                  <a:gd name="T54" fmla="*/ 12 w 86"/>
                  <a:gd name="T55" fmla="*/ 21 h 43"/>
                  <a:gd name="T56" fmla="*/ 3 w 86"/>
                  <a:gd name="T57" fmla="*/ 24 h 43"/>
                  <a:gd name="T58" fmla="*/ 14 w 86"/>
                  <a:gd name="T59" fmla="*/ 24 h 43"/>
                  <a:gd name="T60" fmla="*/ 17 w 86"/>
                  <a:gd name="T61" fmla="*/ 27 h 43"/>
                  <a:gd name="T62" fmla="*/ 19 w 86"/>
                  <a:gd name="T63" fmla="*/ 30 h 43"/>
                  <a:gd name="T64" fmla="*/ 17 w 86"/>
                  <a:gd name="T65" fmla="*/ 33 h 43"/>
                  <a:gd name="T66" fmla="*/ 13 w 86"/>
                  <a:gd name="T67" fmla="*/ 36 h 43"/>
                  <a:gd name="T68" fmla="*/ 23 w 86"/>
                  <a:gd name="T69" fmla="*/ 36 h 43"/>
                  <a:gd name="T70" fmla="*/ 37 w 86"/>
                  <a:gd name="T71" fmla="*/ 41 h 43"/>
                  <a:gd name="T72" fmla="*/ 51 w 86"/>
                  <a:gd name="T73" fmla="*/ 38 h 43"/>
                  <a:gd name="T74" fmla="*/ 61 w 86"/>
                  <a:gd name="T75" fmla="*/ 35 h 43"/>
                  <a:gd name="T76" fmla="*/ 72 w 86"/>
                  <a:gd name="T77"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43">
                    <a:moveTo>
                      <a:pt x="72" y="31"/>
                    </a:moveTo>
                    <a:cubicBezTo>
                      <a:pt x="77" y="31"/>
                      <a:pt x="77" y="25"/>
                      <a:pt x="79" y="26"/>
                    </a:cubicBezTo>
                    <a:cubicBezTo>
                      <a:pt x="81" y="26"/>
                      <a:pt x="84" y="22"/>
                      <a:pt x="85" y="20"/>
                    </a:cubicBezTo>
                    <a:cubicBezTo>
                      <a:pt x="86" y="17"/>
                      <a:pt x="83" y="13"/>
                      <a:pt x="81" y="13"/>
                    </a:cubicBezTo>
                    <a:cubicBezTo>
                      <a:pt x="78" y="13"/>
                      <a:pt x="76" y="11"/>
                      <a:pt x="76" y="9"/>
                    </a:cubicBezTo>
                    <a:cubicBezTo>
                      <a:pt x="77" y="7"/>
                      <a:pt x="75" y="5"/>
                      <a:pt x="75" y="4"/>
                    </a:cubicBezTo>
                    <a:cubicBezTo>
                      <a:pt x="75" y="3"/>
                      <a:pt x="71" y="4"/>
                      <a:pt x="69" y="4"/>
                    </a:cubicBezTo>
                    <a:cubicBezTo>
                      <a:pt x="67" y="5"/>
                      <a:pt x="63" y="0"/>
                      <a:pt x="62" y="1"/>
                    </a:cubicBezTo>
                    <a:cubicBezTo>
                      <a:pt x="60" y="2"/>
                      <a:pt x="61" y="4"/>
                      <a:pt x="61" y="6"/>
                    </a:cubicBezTo>
                    <a:cubicBezTo>
                      <a:pt x="60" y="7"/>
                      <a:pt x="56" y="4"/>
                      <a:pt x="56" y="6"/>
                    </a:cubicBezTo>
                    <a:cubicBezTo>
                      <a:pt x="56" y="8"/>
                      <a:pt x="54" y="8"/>
                      <a:pt x="53" y="6"/>
                    </a:cubicBezTo>
                    <a:cubicBezTo>
                      <a:pt x="51" y="4"/>
                      <a:pt x="48" y="5"/>
                      <a:pt x="48" y="7"/>
                    </a:cubicBezTo>
                    <a:cubicBezTo>
                      <a:pt x="48" y="8"/>
                      <a:pt x="47" y="7"/>
                      <a:pt x="44" y="5"/>
                    </a:cubicBezTo>
                    <a:cubicBezTo>
                      <a:pt x="41" y="4"/>
                      <a:pt x="38" y="7"/>
                      <a:pt x="39" y="9"/>
                    </a:cubicBezTo>
                    <a:cubicBezTo>
                      <a:pt x="39" y="11"/>
                      <a:pt x="38" y="11"/>
                      <a:pt x="35" y="7"/>
                    </a:cubicBezTo>
                    <a:cubicBezTo>
                      <a:pt x="33" y="4"/>
                      <a:pt x="30" y="8"/>
                      <a:pt x="32" y="10"/>
                    </a:cubicBezTo>
                    <a:cubicBezTo>
                      <a:pt x="33" y="12"/>
                      <a:pt x="32" y="15"/>
                      <a:pt x="31" y="14"/>
                    </a:cubicBezTo>
                    <a:cubicBezTo>
                      <a:pt x="29" y="13"/>
                      <a:pt x="26" y="14"/>
                      <a:pt x="25" y="16"/>
                    </a:cubicBezTo>
                    <a:cubicBezTo>
                      <a:pt x="24" y="18"/>
                      <a:pt x="20" y="11"/>
                      <a:pt x="23" y="10"/>
                    </a:cubicBezTo>
                    <a:cubicBezTo>
                      <a:pt x="26" y="8"/>
                      <a:pt x="15" y="2"/>
                      <a:pt x="11" y="2"/>
                    </a:cubicBezTo>
                    <a:cubicBezTo>
                      <a:pt x="7" y="2"/>
                      <a:pt x="10" y="4"/>
                      <a:pt x="12" y="6"/>
                    </a:cubicBezTo>
                    <a:cubicBezTo>
                      <a:pt x="15" y="8"/>
                      <a:pt x="10" y="7"/>
                      <a:pt x="9" y="6"/>
                    </a:cubicBezTo>
                    <a:cubicBezTo>
                      <a:pt x="8" y="4"/>
                      <a:pt x="5" y="5"/>
                      <a:pt x="4" y="8"/>
                    </a:cubicBezTo>
                    <a:cubicBezTo>
                      <a:pt x="3" y="10"/>
                      <a:pt x="0" y="12"/>
                      <a:pt x="0" y="13"/>
                    </a:cubicBezTo>
                    <a:cubicBezTo>
                      <a:pt x="0" y="15"/>
                      <a:pt x="4" y="17"/>
                      <a:pt x="8" y="15"/>
                    </a:cubicBezTo>
                    <a:cubicBezTo>
                      <a:pt x="11" y="14"/>
                      <a:pt x="15" y="13"/>
                      <a:pt x="17" y="15"/>
                    </a:cubicBezTo>
                    <a:cubicBezTo>
                      <a:pt x="19" y="17"/>
                      <a:pt x="14" y="18"/>
                      <a:pt x="16" y="19"/>
                    </a:cubicBezTo>
                    <a:cubicBezTo>
                      <a:pt x="18" y="20"/>
                      <a:pt x="16" y="22"/>
                      <a:pt x="12" y="21"/>
                    </a:cubicBezTo>
                    <a:cubicBezTo>
                      <a:pt x="7" y="21"/>
                      <a:pt x="2" y="22"/>
                      <a:pt x="3" y="24"/>
                    </a:cubicBezTo>
                    <a:cubicBezTo>
                      <a:pt x="3" y="25"/>
                      <a:pt x="14" y="22"/>
                      <a:pt x="14" y="24"/>
                    </a:cubicBezTo>
                    <a:cubicBezTo>
                      <a:pt x="14" y="26"/>
                      <a:pt x="14" y="28"/>
                      <a:pt x="17" y="27"/>
                    </a:cubicBezTo>
                    <a:cubicBezTo>
                      <a:pt x="20" y="26"/>
                      <a:pt x="18" y="29"/>
                      <a:pt x="19" y="30"/>
                    </a:cubicBezTo>
                    <a:cubicBezTo>
                      <a:pt x="21" y="30"/>
                      <a:pt x="20" y="33"/>
                      <a:pt x="17" y="33"/>
                    </a:cubicBezTo>
                    <a:cubicBezTo>
                      <a:pt x="13" y="34"/>
                      <a:pt x="11" y="34"/>
                      <a:pt x="13" y="36"/>
                    </a:cubicBezTo>
                    <a:cubicBezTo>
                      <a:pt x="15" y="38"/>
                      <a:pt x="19" y="37"/>
                      <a:pt x="23" y="36"/>
                    </a:cubicBezTo>
                    <a:cubicBezTo>
                      <a:pt x="27" y="35"/>
                      <a:pt x="33" y="40"/>
                      <a:pt x="37" y="41"/>
                    </a:cubicBezTo>
                    <a:cubicBezTo>
                      <a:pt x="42" y="43"/>
                      <a:pt x="50" y="41"/>
                      <a:pt x="51" y="38"/>
                    </a:cubicBezTo>
                    <a:cubicBezTo>
                      <a:pt x="52" y="36"/>
                      <a:pt x="59" y="37"/>
                      <a:pt x="61" y="35"/>
                    </a:cubicBezTo>
                    <a:cubicBezTo>
                      <a:pt x="64" y="33"/>
                      <a:pt x="68" y="31"/>
                      <a:pt x="72"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138">
                <a:extLst>
                  <a:ext uri="{FF2B5EF4-FFF2-40B4-BE49-F238E27FC236}">
                    <a16:creationId xmlns:a16="http://schemas.microsoft.com/office/drawing/2014/main" id="{8C4A3A08-F715-4BD7-8837-6C807A98530E}"/>
                  </a:ext>
                </a:extLst>
              </p:cNvPr>
              <p:cNvSpPr>
                <a:spLocks/>
              </p:cNvSpPr>
              <p:nvPr/>
            </p:nvSpPr>
            <p:spPr bwMode="auto">
              <a:xfrm>
                <a:off x="4726487" y="2935451"/>
                <a:ext cx="85321" cy="92850"/>
              </a:xfrm>
              <a:custGeom>
                <a:avLst/>
                <a:gdLst>
                  <a:gd name="T0" fmla="*/ 33 w 37"/>
                  <a:gd name="T1" fmla="*/ 12 h 40"/>
                  <a:gd name="T2" fmla="*/ 30 w 37"/>
                  <a:gd name="T3" fmla="*/ 10 h 40"/>
                  <a:gd name="T4" fmla="*/ 26 w 37"/>
                  <a:gd name="T5" fmla="*/ 11 h 40"/>
                  <a:gd name="T6" fmla="*/ 21 w 37"/>
                  <a:gd name="T7" fmla="*/ 10 h 40"/>
                  <a:gd name="T8" fmla="*/ 22 w 37"/>
                  <a:gd name="T9" fmla="*/ 6 h 40"/>
                  <a:gd name="T10" fmla="*/ 25 w 37"/>
                  <a:gd name="T11" fmla="*/ 1 h 40"/>
                  <a:gd name="T12" fmla="*/ 24 w 37"/>
                  <a:gd name="T13" fmla="*/ 1 h 40"/>
                  <a:gd name="T14" fmla="*/ 16 w 37"/>
                  <a:gd name="T15" fmla="*/ 3 h 40"/>
                  <a:gd name="T16" fmla="*/ 19 w 37"/>
                  <a:gd name="T17" fmla="*/ 6 h 40"/>
                  <a:gd name="T18" fmla="*/ 13 w 37"/>
                  <a:gd name="T19" fmla="*/ 10 h 40"/>
                  <a:gd name="T20" fmla="*/ 4 w 37"/>
                  <a:gd name="T21" fmla="*/ 10 h 40"/>
                  <a:gd name="T22" fmla="*/ 5 w 37"/>
                  <a:gd name="T23" fmla="*/ 16 h 40"/>
                  <a:gd name="T24" fmla="*/ 9 w 37"/>
                  <a:gd name="T25" fmla="*/ 22 h 40"/>
                  <a:gd name="T26" fmla="*/ 7 w 37"/>
                  <a:gd name="T27" fmla="*/ 28 h 40"/>
                  <a:gd name="T28" fmla="*/ 1 w 37"/>
                  <a:gd name="T29" fmla="*/ 34 h 40"/>
                  <a:gd name="T30" fmla="*/ 9 w 37"/>
                  <a:gd name="T31" fmla="*/ 40 h 40"/>
                  <a:gd name="T32" fmla="*/ 23 w 37"/>
                  <a:gd name="T33" fmla="*/ 34 h 40"/>
                  <a:gd name="T34" fmla="*/ 33 w 37"/>
                  <a:gd name="T35" fmla="*/ 32 h 40"/>
                  <a:gd name="T36" fmla="*/ 33 w 37"/>
                  <a:gd name="T37" fmla="*/ 14 h 40"/>
                  <a:gd name="T38" fmla="*/ 33 w 37"/>
                  <a:gd name="T3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0">
                    <a:moveTo>
                      <a:pt x="33" y="12"/>
                    </a:moveTo>
                    <a:cubicBezTo>
                      <a:pt x="32" y="12"/>
                      <a:pt x="31" y="11"/>
                      <a:pt x="30" y="10"/>
                    </a:cubicBezTo>
                    <a:cubicBezTo>
                      <a:pt x="27" y="6"/>
                      <a:pt x="26" y="9"/>
                      <a:pt x="26" y="11"/>
                    </a:cubicBezTo>
                    <a:cubicBezTo>
                      <a:pt x="25" y="14"/>
                      <a:pt x="22" y="11"/>
                      <a:pt x="21" y="10"/>
                    </a:cubicBezTo>
                    <a:cubicBezTo>
                      <a:pt x="19" y="10"/>
                      <a:pt x="21" y="7"/>
                      <a:pt x="22" y="6"/>
                    </a:cubicBezTo>
                    <a:cubicBezTo>
                      <a:pt x="23" y="5"/>
                      <a:pt x="24" y="3"/>
                      <a:pt x="25" y="1"/>
                    </a:cubicBezTo>
                    <a:cubicBezTo>
                      <a:pt x="24" y="1"/>
                      <a:pt x="24" y="1"/>
                      <a:pt x="24" y="1"/>
                    </a:cubicBezTo>
                    <a:cubicBezTo>
                      <a:pt x="20" y="0"/>
                      <a:pt x="16" y="0"/>
                      <a:pt x="16" y="3"/>
                    </a:cubicBezTo>
                    <a:cubicBezTo>
                      <a:pt x="15" y="6"/>
                      <a:pt x="19" y="5"/>
                      <a:pt x="19" y="6"/>
                    </a:cubicBezTo>
                    <a:cubicBezTo>
                      <a:pt x="19" y="8"/>
                      <a:pt x="16" y="8"/>
                      <a:pt x="13" y="10"/>
                    </a:cubicBezTo>
                    <a:cubicBezTo>
                      <a:pt x="10" y="12"/>
                      <a:pt x="7" y="8"/>
                      <a:pt x="4" y="10"/>
                    </a:cubicBezTo>
                    <a:cubicBezTo>
                      <a:pt x="1" y="11"/>
                      <a:pt x="7" y="13"/>
                      <a:pt x="5" y="16"/>
                    </a:cubicBezTo>
                    <a:cubicBezTo>
                      <a:pt x="3" y="19"/>
                      <a:pt x="5" y="19"/>
                      <a:pt x="9" y="22"/>
                    </a:cubicBezTo>
                    <a:cubicBezTo>
                      <a:pt x="12" y="24"/>
                      <a:pt x="7" y="25"/>
                      <a:pt x="7" y="28"/>
                    </a:cubicBezTo>
                    <a:cubicBezTo>
                      <a:pt x="7" y="32"/>
                      <a:pt x="2" y="31"/>
                      <a:pt x="1" y="34"/>
                    </a:cubicBezTo>
                    <a:cubicBezTo>
                      <a:pt x="0" y="36"/>
                      <a:pt x="5" y="40"/>
                      <a:pt x="9" y="40"/>
                    </a:cubicBezTo>
                    <a:cubicBezTo>
                      <a:pt x="12" y="40"/>
                      <a:pt x="19" y="38"/>
                      <a:pt x="23" y="34"/>
                    </a:cubicBezTo>
                    <a:cubicBezTo>
                      <a:pt x="27" y="31"/>
                      <a:pt x="29" y="34"/>
                      <a:pt x="33" y="32"/>
                    </a:cubicBezTo>
                    <a:cubicBezTo>
                      <a:pt x="37" y="30"/>
                      <a:pt x="35" y="17"/>
                      <a:pt x="33" y="14"/>
                    </a:cubicBezTo>
                    <a:cubicBezTo>
                      <a:pt x="33" y="13"/>
                      <a:pt x="33" y="13"/>
                      <a:pt x="33"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139">
                <a:extLst>
                  <a:ext uri="{FF2B5EF4-FFF2-40B4-BE49-F238E27FC236}">
                    <a16:creationId xmlns:a16="http://schemas.microsoft.com/office/drawing/2014/main" id="{ABCD9A74-554E-4DE1-A2BF-B1F5C64068FA}"/>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140">
                <a:extLst>
                  <a:ext uri="{FF2B5EF4-FFF2-40B4-BE49-F238E27FC236}">
                    <a16:creationId xmlns:a16="http://schemas.microsoft.com/office/drawing/2014/main" id="{3A975E57-CE4B-4A56-82D6-B0D503BED4C0}"/>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141">
                <a:extLst>
                  <a:ext uri="{FF2B5EF4-FFF2-40B4-BE49-F238E27FC236}">
                    <a16:creationId xmlns:a16="http://schemas.microsoft.com/office/drawing/2014/main" id="{E802BB90-0670-4B71-BA36-F788E34E3626}"/>
                  </a:ext>
                </a:extLst>
              </p:cNvPr>
              <p:cNvSpPr>
                <a:spLocks noEditPoints="1"/>
              </p:cNvSpPr>
              <p:nvPr/>
            </p:nvSpPr>
            <p:spPr bwMode="auto">
              <a:xfrm>
                <a:off x="5072791" y="2866441"/>
                <a:ext cx="87831" cy="82812"/>
              </a:xfrm>
              <a:custGeom>
                <a:avLst/>
                <a:gdLst>
                  <a:gd name="T0" fmla="*/ 19 w 38"/>
                  <a:gd name="T1" fmla="*/ 13 h 36"/>
                  <a:gd name="T2" fmla="*/ 19 w 38"/>
                  <a:gd name="T3" fmla="*/ 8 h 36"/>
                  <a:gd name="T4" fmla="*/ 20 w 38"/>
                  <a:gd name="T5" fmla="*/ 1 h 36"/>
                  <a:gd name="T6" fmla="*/ 14 w 38"/>
                  <a:gd name="T7" fmla="*/ 4 h 36"/>
                  <a:gd name="T8" fmla="*/ 9 w 38"/>
                  <a:gd name="T9" fmla="*/ 6 h 36"/>
                  <a:gd name="T10" fmla="*/ 10 w 38"/>
                  <a:gd name="T11" fmla="*/ 10 h 36"/>
                  <a:gd name="T12" fmla="*/ 5 w 38"/>
                  <a:gd name="T13" fmla="*/ 8 h 36"/>
                  <a:gd name="T14" fmla="*/ 1 w 38"/>
                  <a:gd name="T15" fmla="*/ 13 h 36"/>
                  <a:gd name="T16" fmla="*/ 1 w 38"/>
                  <a:gd name="T17" fmla="*/ 23 h 36"/>
                  <a:gd name="T18" fmla="*/ 4 w 38"/>
                  <a:gd name="T19" fmla="*/ 30 h 36"/>
                  <a:gd name="T20" fmla="*/ 5 w 38"/>
                  <a:gd name="T21" fmla="*/ 33 h 36"/>
                  <a:gd name="T22" fmla="*/ 13 w 38"/>
                  <a:gd name="T23" fmla="*/ 34 h 36"/>
                  <a:gd name="T24" fmla="*/ 16 w 38"/>
                  <a:gd name="T25" fmla="*/ 34 h 36"/>
                  <a:gd name="T26" fmla="*/ 12 w 38"/>
                  <a:gd name="T27" fmla="*/ 30 h 36"/>
                  <a:gd name="T28" fmla="*/ 17 w 38"/>
                  <a:gd name="T29" fmla="*/ 30 h 36"/>
                  <a:gd name="T30" fmla="*/ 22 w 38"/>
                  <a:gd name="T31" fmla="*/ 30 h 36"/>
                  <a:gd name="T32" fmla="*/ 19 w 38"/>
                  <a:gd name="T33" fmla="*/ 25 h 36"/>
                  <a:gd name="T34" fmla="*/ 16 w 38"/>
                  <a:gd name="T35" fmla="*/ 25 h 36"/>
                  <a:gd name="T36" fmla="*/ 18 w 38"/>
                  <a:gd name="T37" fmla="*/ 20 h 36"/>
                  <a:gd name="T38" fmla="*/ 23 w 38"/>
                  <a:gd name="T39" fmla="*/ 17 h 36"/>
                  <a:gd name="T40" fmla="*/ 19 w 38"/>
                  <a:gd name="T41" fmla="*/ 13 h 36"/>
                  <a:gd name="T42" fmla="*/ 37 w 38"/>
                  <a:gd name="T43" fmla="*/ 20 h 36"/>
                  <a:gd name="T44" fmla="*/ 35 w 38"/>
                  <a:gd name="T45" fmla="*/ 22 h 36"/>
                  <a:gd name="T46" fmla="*/ 32 w 38"/>
                  <a:gd name="T47" fmla="*/ 20 h 36"/>
                  <a:gd name="T48" fmla="*/ 27 w 38"/>
                  <a:gd name="T49" fmla="*/ 23 h 36"/>
                  <a:gd name="T50" fmla="*/ 30 w 38"/>
                  <a:gd name="T51" fmla="*/ 30 h 36"/>
                  <a:gd name="T52" fmla="*/ 27 w 38"/>
                  <a:gd name="T53" fmla="*/ 32 h 36"/>
                  <a:gd name="T54" fmla="*/ 30 w 38"/>
                  <a:gd name="T55" fmla="*/ 36 h 36"/>
                  <a:gd name="T56" fmla="*/ 35 w 38"/>
                  <a:gd name="T57" fmla="*/ 29 h 36"/>
                  <a:gd name="T58" fmla="*/ 37 w 38"/>
                  <a:gd name="T5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36">
                    <a:moveTo>
                      <a:pt x="19" y="13"/>
                    </a:moveTo>
                    <a:cubicBezTo>
                      <a:pt x="18" y="13"/>
                      <a:pt x="18" y="9"/>
                      <a:pt x="19" y="8"/>
                    </a:cubicBezTo>
                    <a:cubicBezTo>
                      <a:pt x="20" y="6"/>
                      <a:pt x="21" y="2"/>
                      <a:pt x="20" y="1"/>
                    </a:cubicBezTo>
                    <a:cubicBezTo>
                      <a:pt x="19" y="0"/>
                      <a:pt x="14" y="1"/>
                      <a:pt x="14" y="4"/>
                    </a:cubicBezTo>
                    <a:cubicBezTo>
                      <a:pt x="14" y="7"/>
                      <a:pt x="10" y="6"/>
                      <a:pt x="9" y="6"/>
                    </a:cubicBezTo>
                    <a:cubicBezTo>
                      <a:pt x="8" y="7"/>
                      <a:pt x="11" y="9"/>
                      <a:pt x="10" y="10"/>
                    </a:cubicBezTo>
                    <a:cubicBezTo>
                      <a:pt x="8" y="11"/>
                      <a:pt x="8" y="8"/>
                      <a:pt x="5" y="8"/>
                    </a:cubicBezTo>
                    <a:cubicBezTo>
                      <a:pt x="3" y="7"/>
                      <a:pt x="2" y="11"/>
                      <a:pt x="1" y="13"/>
                    </a:cubicBezTo>
                    <a:cubicBezTo>
                      <a:pt x="0" y="15"/>
                      <a:pt x="1" y="20"/>
                      <a:pt x="1" y="23"/>
                    </a:cubicBezTo>
                    <a:cubicBezTo>
                      <a:pt x="1" y="25"/>
                      <a:pt x="5" y="27"/>
                      <a:pt x="4" y="30"/>
                    </a:cubicBezTo>
                    <a:cubicBezTo>
                      <a:pt x="4" y="31"/>
                      <a:pt x="4" y="32"/>
                      <a:pt x="5" y="33"/>
                    </a:cubicBezTo>
                    <a:cubicBezTo>
                      <a:pt x="8" y="33"/>
                      <a:pt x="11" y="33"/>
                      <a:pt x="13" y="34"/>
                    </a:cubicBezTo>
                    <a:cubicBezTo>
                      <a:pt x="13" y="34"/>
                      <a:pt x="14" y="34"/>
                      <a:pt x="16" y="34"/>
                    </a:cubicBezTo>
                    <a:cubicBezTo>
                      <a:pt x="15" y="32"/>
                      <a:pt x="12" y="31"/>
                      <a:pt x="12" y="30"/>
                    </a:cubicBezTo>
                    <a:cubicBezTo>
                      <a:pt x="13" y="28"/>
                      <a:pt x="15" y="29"/>
                      <a:pt x="17" y="30"/>
                    </a:cubicBezTo>
                    <a:cubicBezTo>
                      <a:pt x="18" y="32"/>
                      <a:pt x="22" y="32"/>
                      <a:pt x="22" y="30"/>
                    </a:cubicBezTo>
                    <a:cubicBezTo>
                      <a:pt x="22" y="29"/>
                      <a:pt x="22" y="24"/>
                      <a:pt x="19" y="25"/>
                    </a:cubicBezTo>
                    <a:cubicBezTo>
                      <a:pt x="17" y="26"/>
                      <a:pt x="17" y="26"/>
                      <a:pt x="16" y="25"/>
                    </a:cubicBezTo>
                    <a:cubicBezTo>
                      <a:pt x="15" y="24"/>
                      <a:pt x="17" y="22"/>
                      <a:pt x="18" y="20"/>
                    </a:cubicBezTo>
                    <a:cubicBezTo>
                      <a:pt x="19" y="18"/>
                      <a:pt x="23" y="19"/>
                      <a:pt x="23" y="17"/>
                    </a:cubicBezTo>
                    <a:cubicBezTo>
                      <a:pt x="24" y="15"/>
                      <a:pt x="20" y="14"/>
                      <a:pt x="19" y="13"/>
                    </a:cubicBezTo>
                    <a:close/>
                    <a:moveTo>
                      <a:pt x="37" y="20"/>
                    </a:moveTo>
                    <a:cubicBezTo>
                      <a:pt x="36" y="20"/>
                      <a:pt x="36" y="22"/>
                      <a:pt x="35" y="22"/>
                    </a:cubicBezTo>
                    <a:cubicBezTo>
                      <a:pt x="33" y="23"/>
                      <a:pt x="32" y="18"/>
                      <a:pt x="32" y="20"/>
                    </a:cubicBezTo>
                    <a:cubicBezTo>
                      <a:pt x="31" y="23"/>
                      <a:pt x="29" y="19"/>
                      <a:pt x="27" y="23"/>
                    </a:cubicBezTo>
                    <a:cubicBezTo>
                      <a:pt x="24" y="26"/>
                      <a:pt x="28" y="29"/>
                      <a:pt x="30" y="30"/>
                    </a:cubicBezTo>
                    <a:cubicBezTo>
                      <a:pt x="31" y="31"/>
                      <a:pt x="30" y="33"/>
                      <a:pt x="27" y="32"/>
                    </a:cubicBezTo>
                    <a:cubicBezTo>
                      <a:pt x="25" y="32"/>
                      <a:pt x="27" y="35"/>
                      <a:pt x="30" y="36"/>
                    </a:cubicBezTo>
                    <a:cubicBezTo>
                      <a:pt x="32" y="36"/>
                      <a:pt x="36" y="31"/>
                      <a:pt x="35" y="29"/>
                    </a:cubicBezTo>
                    <a:cubicBezTo>
                      <a:pt x="35" y="28"/>
                      <a:pt x="38" y="21"/>
                      <a:pt x="37" y="2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142">
                <a:extLst>
                  <a:ext uri="{FF2B5EF4-FFF2-40B4-BE49-F238E27FC236}">
                    <a16:creationId xmlns:a16="http://schemas.microsoft.com/office/drawing/2014/main" id="{56555BD9-B286-4A68-A729-9E0215BB80D0}"/>
                  </a:ext>
                </a:extLst>
              </p:cNvPr>
              <p:cNvSpPr>
                <a:spLocks noEditPoints="1"/>
              </p:cNvSpPr>
              <p:nvPr/>
            </p:nvSpPr>
            <p:spPr bwMode="auto">
              <a:xfrm>
                <a:off x="5133018" y="2525155"/>
                <a:ext cx="229615" cy="406531"/>
              </a:xfrm>
              <a:custGeom>
                <a:avLst/>
                <a:gdLst>
                  <a:gd name="T0" fmla="*/ 98 w 100"/>
                  <a:gd name="T1" fmla="*/ 38 h 176"/>
                  <a:gd name="T2" fmla="*/ 96 w 100"/>
                  <a:gd name="T3" fmla="*/ 24 h 176"/>
                  <a:gd name="T4" fmla="*/ 84 w 100"/>
                  <a:gd name="T5" fmla="*/ 9 h 176"/>
                  <a:gd name="T6" fmla="*/ 70 w 100"/>
                  <a:gd name="T7" fmla="*/ 8 h 176"/>
                  <a:gd name="T8" fmla="*/ 56 w 100"/>
                  <a:gd name="T9" fmla="*/ 8 h 176"/>
                  <a:gd name="T10" fmla="*/ 48 w 100"/>
                  <a:gd name="T11" fmla="*/ 16 h 176"/>
                  <a:gd name="T12" fmla="*/ 40 w 100"/>
                  <a:gd name="T13" fmla="*/ 27 h 176"/>
                  <a:gd name="T14" fmla="*/ 34 w 100"/>
                  <a:gd name="T15" fmla="*/ 37 h 176"/>
                  <a:gd name="T16" fmla="*/ 26 w 100"/>
                  <a:gd name="T17" fmla="*/ 43 h 176"/>
                  <a:gd name="T18" fmla="*/ 21 w 100"/>
                  <a:gd name="T19" fmla="*/ 61 h 176"/>
                  <a:gd name="T20" fmla="*/ 22 w 100"/>
                  <a:gd name="T21" fmla="*/ 70 h 176"/>
                  <a:gd name="T22" fmla="*/ 9 w 100"/>
                  <a:gd name="T23" fmla="*/ 75 h 176"/>
                  <a:gd name="T24" fmla="*/ 8 w 100"/>
                  <a:gd name="T25" fmla="*/ 91 h 176"/>
                  <a:gd name="T26" fmla="*/ 13 w 100"/>
                  <a:gd name="T27" fmla="*/ 105 h 176"/>
                  <a:gd name="T28" fmla="*/ 11 w 100"/>
                  <a:gd name="T29" fmla="*/ 113 h 176"/>
                  <a:gd name="T30" fmla="*/ 6 w 100"/>
                  <a:gd name="T31" fmla="*/ 122 h 176"/>
                  <a:gd name="T32" fmla="*/ 3 w 100"/>
                  <a:gd name="T33" fmla="*/ 134 h 176"/>
                  <a:gd name="T34" fmla="*/ 0 w 100"/>
                  <a:gd name="T35" fmla="*/ 134 h 176"/>
                  <a:gd name="T36" fmla="*/ 6 w 100"/>
                  <a:gd name="T37" fmla="*/ 151 h 176"/>
                  <a:gd name="T38" fmla="*/ 12 w 100"/>
                  <a:gd name="T39" fmla="*/ 164 h 176"/>
                  <a:gd name="T40" fmla="*/ 15 w 100"/>
                  <a:gd name="T41" fmla="*/ 175 h 176"/>
                  <a:gd name="T42" fmla="*/ 24 w 100"/>
                  <a:gd name="T43" fmla="*/ 170 h 176"/>
                  <a:gd name="T44" fmla="*/ 33 w 100"/>
                  <a:gd name="T45" fmla="*/ 167 h 176"/>
                  <a:gd name="T46" fmla="*/ 41 w 100"/>
                  <a:gd name="T47" fmla="*/ 164 h 176"/>
                  <a:gd name="T48" fmla="*/ 42 w 100"/>
                  <a:gd name="T49" fmla="*/ 157 h 176"/>
                  <a:gd name="T50" fmla="*/ 43 w 100"/>
                  <a:gd name="T51" fmla="*/ 140 h 176"/>
                  <a:gd name="T52" fmla="*/ 55 w 100"/>
                  <a:gd name="T53" fmla="*/ 128 h 176"/>
                  <a:gd name="T54" fmla="*/ 52 w 100"/>
                  <a:gd name="T55" fmla="*/ 113 h 176"/>
                  <a:gd name="T56" fmla="*/ 46 w 100"/>
                  <a:gd name="T57" fmla="*/ 103 h 176"/>
                  <a:gd name="T58" fmla="*/ 51 w 100"/>
                  <a:gd name="T59" fmla="*/ 89 h 176"/>
                  <a:gd name="T60" fmla="*/ 60 w 100"/>
                  <a:gd name="T61" fmla="*/ 79 h 176"/>
                  <a:gd name="T62" fmla="*/ 80 w 100"/>
                  <a:gd name="T63" fmla="*/ 65 h 176"/>
                  <a:gd name="T64" fmla="*/ 82 w 100"/>
                  <a:gd name="T65" fmla="*/ 51 h 176"/>
                  <a:gd name="T66" fmla="*/ 96 w 100"/>
                  <a:gd name="T67" fmla="*/ 46 h 176"/>
                  <a:gd name="T68" fmla="*/ 99 w 100"/>
                  <a:gd name="T69" fmla="*/ 42 h 176"/>
                  <a:gd name="T70" fmla="*/ 54 w 100"/>
                  <a:gd name="T71" fmla="*/ 1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6">
                    <a:moveTo>
                      <a:pt x="99" y="42"/>
                    </a:moveTo>
                    <a:cubicBezTo>
                      <a:pt x="98" y="41"/>
                      <a:pt x="96" y="38"/>
                      <a:pt x="98" y="38"/>
                    </a:cubicBezTo>
                    <a:cubicBezTo>
                      <a:pt x="100" y="38"/>
                      <a:pt x="100" y="32"/>
                      <a:pt x="98" y="31"/>
                    </a:cubicBezTo>
                    <a:cubicBezTo>
                      <a:pt x="96" y="30"/>
                      <a:pt x="98" y="25"/>
                      <a:pt x="96" y="24"/>
                    </a:cubicBezTo>
                    <a:cubicBezTo>
                      <a:pt x="94" y="23"/>
                      <a:pt x="95" y="19"/>
                      <a:pt x="96" y="16"/>
                    </a:cubicBezTo>
                    <a:cubicBezTo>
                      <a:pt x="96" y="13"/>
                      <a:pt x="89" y="11"/>
                      <a:pt x="84" y="9"/>
                    </a:cubicBezTo>
                    <a:cubicBezTo>
                      <a:pt x="80" y="7"/>
                      <a:pt x="78" y="4"/>
                      <a:pt x="75" y="2"/>
                    </a:cubicBezTo>
                    <a:cubicBezTo>
                      <a:pt x="71" y="0"/>
                      <a:pt x="70" y="5"/>
                      <a:pt x="70" y="8"/>
                    </a:cubicBezTo>
                    <a:cubicBezTo>
                      <a:pt x="70" y="11"/>
                      <a:pt x="67" y="12"/>
                      <a:pt x="65" y="10"/>
                    </a:cubicBezTo>
                    <a:cubicBezTo>
                      <a:pt x="63" y="8"/>
                      <a:pt x="60" y="10"/>
                      <a:pt x="56" y="8"/>
                    </a:cubicBezTo>
                    <a:cubicBezTo>
                      <a:pt x="53" y="7"/>
                      <a:pt x="55" y="12"/>
                      <a:pt x="55" y="14"/>
                    </a:cubicBezTo>
                    <a:cubicBezTo>
                      <a:pt x="55" y="16"/>
                      <a:pt x="51" y="16"/>
                      <a:pt x="48" y="16"/>
                    </a:cubicBezTo>
                    <a:cubicBezTo>
                      <a:pt x="46" y="16"/>
                      <a:pt x="42" y="18"/>
                      <a:pt x="42" y="21"/>
                    </a:cubicBezTo>
                    <a:cubicBezTo>
                      <a:pt x="42" y="24"/>
                      <a:pt x="39" y="25"/>
                      <a:pt x="40" y="27"/>
                    </a:cubicBezTo>
                    <a:cubicBezTo>
                      <a:pt x="41" y="28"/>
                      <a:pt x="40" y="30"/>
                      <a:pt x="38" y="31"/>
                    </a:cubicBezTo>
                    <a:cubicBezTo>
                      <a:pt x="37" y="32"/>
                      <a:pt x="35" y="36"/>
                      <a:pt x="34" y="37"/>
                    </a:cubicBezTo>
                    <a:cubicBezTo>
                      <a:pt x="33" y="38"/>
                      <a:pt x="35" y="40"/>
                      <a:pt x="32" y="42"/>
                    </a:cubicBezTo>
                    <a:cubicBezTo>
                      <a:pt x="30" y="43"/>
                      <a:pt x="27" y="42"/>
                      <a:pt x="26" y="43"/>
                    </a:cubicBezTo>
                    <a:cubicBezTo>
                      <a:pt x="25" y="44"/>
                      <a:pt x="26" y="47"/>
                      <a:pt x="26" y="50"/>
                    </a:cubicBezTo>
                    <a:cubicBezTo>
                      <a:pt x="26" y="54"/>
                      <a:pt x="23" y="58"/>
                      <a:pt x="21" y="61"/>
                    </a:cubicBezTo>
                    <a:cubicBezTo>
                      <a:pt x="18" y="64"/>
                      <a:pt x="21" y="65"/>
                      <a:pt x="22" y="65"/>
                    </a:cubicBezTo>
                    <a:cubicBezTo>
                      <a:pt x="24" y="65"/>
                      <a:pt x="24" y="67"/>
                      <a:pt x="22" y="70"/>
                    </a:cubicBezTo>
                    <a:cubicBezTo>
                      <a:pt x="21" y="72"/>
                      <a:pt x="19" y="70"/>
                      <a:pt x="17" y="70"/>
                    </a:cubicBezTo>
                    <a:cubicBezTo>
                      <a:pt x="16" y="70"/>
                      <a:pt x="11" y="71"/>
                      <a:pt x="9" y="75"/>
                    </a:cubicBezTo>
                    <a:cubicBezTo>
                      <a:pt x="7" y="79"/>
                      <a:pt x="8" y="81"/>
                      <a:pt x="8" y="83"/>
                    </a:cubicBezTo>
                    <a:cubicBezTo>
                      <a:pt x="9" y="85"/>
                      <a:pt x="6" y="87"/>
                      <a:pt x="8" y="91"/>
                    </a:cubicBezTo>
                    <a:cubicBezTo>
                      <a:pt x="10" y="95"/>
                      <a:pt x="8" y="96"/>
                      <a:pt x="8" y="99"/>
                    </a:cubicBezTo>
                    <a:cubicBezTo>
                      <a:pt x="8" y="102"/>
                      <a:pt x="13" y="102"/>
                      <a:pt x="13" y="105"/>
                    </a:cubicBezTo>
                    <a:cubicBezTo>
                      <a:pt x="14" y="108"/>
                      <a:pt x="12" y="109"/>
                      <a:pt x="10" y="109"/>
                    </a:cubicBezTo>
                    <a:cubicBezTo>
                      <a:pt x="9" y="109"/>
                      <a:pt x="9" y="112"/>
                      <a:pt x="11" y="113"/>
                    </a:cubicBezTo>
                    <a:cubicBezTo>
                      <a:pt x="12" y="113"/>
                      <a:pt x="12" y="119"/>
                      <a:pt x="11" y="120"/>
                    </a:cubicBezTo>
                    <a:cubicBezTo>
                      <a:pt x="10" y="122"/>
                      <a:pt x="5" y="120"/>
                      <a:pt x="6" y="122"/>
                    </a:cubicBezTo>
                    <a:cubicBezTo>
                      <a:pt x="6" y="124"/>
                      <a:pt x="5" y="127"/>
                      <a:pt x="5" y="129"/>
                    </a:cubicBezTo>
                    <a:cubicBezTo>
                      <a:pt x="5" y="130"/>
                      <a:pt x="4" y="135"/>
                      <a:pt x="3" y="134"/>
                    </a:cubicBezTo>
                    <a:cubicBezTo>
                      <a:pt x="2" y="134"/>
                      <a:pt x="1" y="134"/>
                      <a:pt x="0" y="134"/>
                    </a:cubicBezTo>
                    <a:cubicBezTo>
                      <a:pt x="0" y="134"/>
                      <a:pt x="0" y="134"/>
                      <a:pt x="0" y="134"/>
                    </a:cubicBezTo>
                    <a:cubicBezTo>
                      <a:pt x="0" y="137"/>
                      <a:pt x="1" y="140"/>
                      <a:pt x="4" y="143"/>
                    </a:cubicBezTo>
                    <a:cubicBezTo>
                      <a:pt x="6" y="145"/>
                      <a:pt x="4" y="148"/>
                      <a:pt x="6" y="151"/>
                    </a:cubicBezTo>
                    <a:cubicBezTo>
                      <a:pt x="9" y="154"/>
                      <a:pt x="8" y="156"/>
                      <a:pt x="11" y="158"/>
                    </a:cubicBezTo>
                    <a:cubicBezTo>
                      <a:pt x="13" y="160"/>
                      <a:pt x="13" y="161"/>
                      <a:pt x="12" y="164"/>
                    </a:cubicBezTo>
                    <a:cubicBezTo>
                      <a:pt x="11" y="167"/>
                      <a:pt x="14" y="166"/>
                      <a:pt x="14" y="168"/>
                    </a:cubicBezTo>
                    <a:cubicBezTo>
                      <a:pt x="15" y="170"/>
                      <a:pt x="14" y="173"/>
                      <a:pt x="15" y="175"/>
                    </a:cubicBezTo>
                    <a:cubicBezTo>
                      <a:pt x="15" y="176"/>
                      <a:pt x="17" y="175"/>
                      <a:pt x="21" y="175"/>
                    </a:cubicBezTo>
                    <a:cubicBezTo>
                      <a:pt x="25" y="174"/>
                      <a:pt x="24" y="172"/>
                      <a:pt x="24" y="170"/>
                    </a:cubicBezTo>
                    <a:cubicBezTo>
                      <a:pt x="24" y="168"/>
                      <a:pt x="26" y="169"/>
                      <a:pt x="26" y="167"/>
                    </a:cubicBezTo>
                    <a:cubicBezTo>
                      <a:pt x="27" y="166"/>
                      <a:pt x="30" y="165"/>
                      <a:pt x="33" y="167"/>
                    </a:cubicBezTo>
                    <a:cubicBezTo>
                      <a:pt x="36" y="168"/>
                      <a:pt x="37" y="166"/>
                      <a:pt x="38" y="163"/>
                    </a:cubicBezTo>
                    <a:cubicBezTo>
                      <a:pt x="38" y="160"/>
                      <a:pt x="40" y="163"/>
                      <a:pt x="41" y="164"/>
                    </a:cubicBezTo>
                    <a:cubicBezTo>
                      <a:pt x="41" y="165"/>
                      <a:pt x="44" y="160"/>
                      <a:pt x="45" y="156"/>
                    </a:cubicBezTo>
                    <a:cubicBezTo>
                      <a:pt x="46" y="153"/>
                      <a:pt x="45" y="154"/>
                      <a:pt x="42" y="157"/>
                    </a:cubicBezTo>
                    <a:cubicBezTo>
                      <a:pt x="39" y="160"/>
                      <a:pt x="41" y="154"/>
                      <a:pt x="42" y="151"/>
                    </a:cubicBezTo>
                    <a:cubicBezTo>
                      <a:pt x="43" y="149"/>
                      <a:pt x="43" y="142"/>
                      <a:pt x="43" y="140"/>
                    </a:cubicBezTo>
                    <a:cubicBezTo>
                      <a:pt x="44" y="138"/>
                      <a:pt x="44" y="136"/>
                      <a:pt x="48" y="135"/>
                    </a:cubicBezTo>
                    <a:cubicBezTo>
                      <a:pt x="51" y="134"/>
                      <a:pt x="56" y="130"/>
                      <a:pt x="55" y="128"/>
                    </a:cubicBezTo>
                    <a:cubicBezTo>
                      <a:pt x="54" y="127"/>
                      <a:pt x="60" y="124"/>
                      <a:pt x="60" y="122"/>
                    </a:cubicBezTo>
                    <a:cubicBezTo>
                      <a:pt x="60" y="120"/>
                      <a:pt x="54" y="114"/>
                      <a:pt x="52" y="113"/>
                    </a:cubicBezTo>
                    <a:cubicBezTo>
                      <a:pt x="50" y="112"/>
                      <a:pt x="46" y="113"/>
                      <a:pt x="47" y="112"/>
                    </a:cubicBezTo>
                    <a:cubicBezTo>
                      <a:pt x="47" y="110"/>
                      <a:pt x="46" y="105"/>
                      <a:pt x="46" y="103"/>
                    </a:cubicBezTo>
                    <a:cubicBezTo>
                      <a:pt x="45" y="100"/>
                      <a:pt x="49" y="97"/>
                      <a:pt x="49" y="95"/>
                    </a:cubicBezTo>
                    <a:cubicBezTo>
                      <a:pt x="49" y="92"/>
                      <a:pt x="48" y="90"/>
                      <a:pt x="51" y="89"/>
                    </a:cubicBezTo>
                    <a:cubicBezTo>
                      <a:pt x="53" y="88"/>
                      <a:pt x="52" y="86"/>
                      <a:pt x="55" y="85"/>
                    </a:cubicBezTo>
                    <a:cubicBezTo>
                      <a:pt x="58" y="84"/>
                      <a:pt x="57" y="80"/>
                      <a:pt x="60" y="79"/>
                    </a:cubicBezTo>
                    <a:cubicBezTo>
                      <a:pt x="63" y="77"/>
                      <a:pt x="64" y="76"/>
                      <a:pt x="68" y="74"/>
                    </a:cubicBezTo>
                    <a:cubicBezTo>
                      <a:pt x="72" y="72"/>
                      <a:pt x="79" y="68"/>
                      <a:pt x="80" y="65"/>
                    </a:cubicBezTo>
                    <a:cubicBezTo>
                      <a:pt x="81" y="63"/>
                      <a:pt x="76" y="60"/>
                      <a:pt x="79" y="57"/>
                    </a:cubicBezTo>
                    <a:cubicBezTo>
                      <a:pt x="83" y="55"/>
                      <a:pt x="80" y="52"/>
                      <a:pt x="82" y="51"/>
                    </a:cubicBezTo>
                    <a:cubicBezTo>
                      <a:pt x="85" y="50"/>
                      <a:pt x="86" y="49"/>
                      <a:pt x="88" y="47"/>
                    </a:cubicBezTo>
                    <a:cubicBezTo>
                      <a:pt x="89" y="45"/>
                      <a:pt x="92" y="46"/>
                      <a:pt x="96" y="46"/>
                    </a:cubicBezTo>
                    <a:cubicBezTo>
                      <a:pt x="98" y="46"/>
                      <a:pt x="99" y="46"/>
                      <a:pt x="100" y="46"/>
                    </a:cubicBezTo>
                    <a:cubicBezTo>
                      <a:pt x="100" y="44"/>
                      <a:pt x="100" y="43"/>
                      <a:pt x="99" y="42"/>
                    </a:cubicBezTo>
                    <a:close/>
                    <a:moveTo>
                      <a:pt x="59" y="147"/>
                    </a:moveTo>
                    <a:cubicBezTo>
                      <a:pt x="55" y="147"/>
                      <a:pt x="52" y="156"/>
                      <a:pt x="54" y="157"/>
                    </a:cubicBezTo>
                    <a:cubicBezTo>
                      <a:pt x="55" y="158"/>
                      <a:pt x="64" y="146"/>
                      <a:pt x="59" y="14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143">
                <a:extLst>
                  <a:ext uri="{FF2B5EF4-FFF2-40B4-BE49-F238E27FC236}">
                    <a16:creationId xmlns:a16="http://schemas.microsoft.com/office/drawing/2014/main" id="{CFBA9559-8011-4DCA-A98E-C7843FFF5331}"/>
                  </a:ext>
                </a:extLst>
              </p:cNvPr>
              <p:cNvSpPr>
                <a:spLocks noEditPoints="1"/>
              </p:cNvSpPr>
              <p:nvPr/>
            </p:nvSpPr>
            <p:spPr bwMode="auto">
              <a:xfrm>
                <a:off x="5323736" y="2813742"/>
                <a:ext cx="115435" cy="55208"/>
              </a:xfrm>
              <a:custGeom>
                <a:avLst/>
                <a:gdLst>
                  <a:gd name="T0" fmla="*/ 47 w 50"/>
                  <a:gd name="T1" fmla="*/ 6 h 24"/>
                  <a:gd name="T2" fmla="*/ 48 w 50"/>
                  <a:gd name="T3" fmla="*/ 1 h 24"/>
                  <a:gd name="T4" fmla="*/ 46 w 50"/>
                  <a:gd name="T5" fmla="*/ 2 h 24"/>
                  <a:gd name="T6" fmla="*/ 31 w 50"/>
                  <a:gd name="T7" fmla="*/ 0 h 24"/>
                  <a:gd name="T8" fmla="*/ 16 w 50"/>
                  <a:gd name="T9" fmla="*/ 3 h 24"/>
                  <a:gd name="T10" fmla="*/ 11 w 50"/>
                  <a:gd name="T11" fmla="*/ 8 h 24"/>
                  <a:gd name="T12" fmla="*/ 13 w 50"/>
                  <a:gd name="T13" fmla="*/ 13 h 24"/>
                  <a:gd name="T14" fmla="*/ 18 w 50"/>
                  <a:gd name="T15" fmla="*/ 16 h 24"/>
                  <a:gd name="T16" fmla="*/ 19 w 50"/>
                  <a:gd name="T17" fmla="*/ 19 h 24"/>
                  <a:gd name="T18" fmla="*/ 19 w 50"/>
                  <a:gd name="T19" fmla="*/ 19 h 24"/>
                  <a:gd name="T20" fmla="*/ 28 w 50"/>
                  <a:gd name="T21" fmla="*/ 19 h 24"/>
                  <a:gd name="T22" fmla="*/ 36 w 50"/>
                  <a:gd name="T23" fmla="*/ 24 h 24"/>
                  <a:gd name="T24" fmla="*/ 44 w 50"/>
                  <a:gd name="T25" fmla="*/ 24 h 24"/>
                  <a:gd name="T26" fmla="*/ 44 w 50"/>
                  <a:gd name="T27" fmla="*/ 22 h 24"/>
                  <a:gd name="T28" fmla="*/ 46 w 50"/>
                  <a:gd name="T29" fmla="*/ 19 h 24"/>
                  <a:gd name="T30" fmla="*/ 44 w 50"/>
                  <a:gd name="T31" fmla="*/ 15 h 24"/>
                  <a:gd name="T32" fmla="*/ 44 w 50"/>
                  <a:gd name="T33" fmla="*/ 11 h 24"/>
                  <a:gd name="T34" fmla="*/ 47 w 50"/>
                  <a:gd name="T35" fmla="*/ 6 h 24"/>
                  <a:gd name="T36" fmla="*/ 4 w 50"/>
                  <a:gd name="T37" fmla="*/ 12 h 24"/>
                  <a:gd name="T38" fmla="*/ 1 w 50"/>
                  <a:gd name="T39" fmla="*/ 19 h 24"/>
                  <a:gd name="T40" fmla="*/ 10 w 50"/>
                  <a:gd name="T41" fmla="*/ 14 h 24"/>
                  <a:gd name="T42" fmla="*/ 4 w 50"/>
                  <a:gd name="T43" fmla="*/ 12 h 24"/>
                  <a:gd name="T44" fmla="*/ 8 w 50"/>
                  <a:gd name="T45" fmla="*/ 9 h 24"/>
                  <a:gd name="T46" fmla="*/ 3 w 50"/>
                  <a:gd name="T47" fmla="*/ 9 h 24"/>
                  <a:gd name="T48" fmla="*/ 8 w 50"/>
                  <a:gd name="T4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4">
                    <a:moveTo>
                      <a:pt x="47" y="6"/>
                    </a:moveTo>
                    <a:cubicBezTo>
                      <a:pt x="48" y="4"/>
                      <a:pt x="50" y="4"/>
                      <a:pt x="48" y="1"/>
                    </a:cubicBezTo>
                    <a:cubicBezTo>
                      <a:pt x="48" y="1"/>
                      <a:pt x="47" y="2"/>
                      <a:pt x="46" y="2"/>
                    </a:cubicBezTo>
                    <a:cubicBezTo>
                      <a:pt x="43" y="3"/>
                      <a:pt x="35" y="0"/>
                      <a:pt x="31" y="0"/>
                    </a:cubicBezTo>
                    <a:cubicBezTo>
                      <a:pt x="27" y="1"/>
                      <a:pt x="18" y="1"/>
                      <a:pt x="16" y="3"/>
                    </a:cubicBezTo>
                    <a:cubicBezTo>
                      <a:pt x="14" y="6"/>
                      <a:pt x="9" y="6"/>
                      <a:pt x="11" y="8"/>
                    </a:cubicBezTo>
                    <a:cubicBezTo>
                      <a:pt x="14" y="10"/>
                      <a:pt x="11" y="11"/>
                      <a:pt x="13" y="13"/>
                    </a:cubicBezTo>
                    <a:cubicBezTo>
                      <a:pt x="15" y="15"/>
                      <a:pt x="16" y="16"/>
                      <a:pt x="18" y="16"/>
                    </a:cubicBezTo>
                    <a:cubicBezTo>
                      <a:pt x="20" y="15"/>
                      <a:pt x="22" y="17"/>
                      <a:pt x="19" y="19"/>
                    </a:cubicBezTo>
                    <a:cubicBezTo>
                      <a:pt x="19" y="19"/>
                      <a:pt x="19" y="19"/>
                      <a:pt x="19" y="19"/>
                    </a:cubicBezTo>
                    <a:cubicBezTo>
                      <a:pt x="23" y="19"/>
                      <a:pt x="27" y="19"/>
                      <a:pt x="28" y="19"/>
                    </a:cubicBezTo>
                    <a:cubicBezTo>
                      <a:pt x="29" y="20"/>
                      <a:pt x="35" y="24"/>
                      <a:pt x="36" y="24"/>
                    </a:cubicBezTo>
                    <a:cubicBezTo>
                      <a:pt x="37" y="24"/>
                      <a:pt x="41" y="24"/>
                      <a:pt x="44" y="24"/>
                    </a:cubicBezTo>
                    <a:cubicBezTo>
                      <a:pt x="43" y="23"/>
                      <a:pt x="43" y="23"/>
                      <a:pt x="44" y="22"/>
                    </a:cubicBezTo>
                    <a:cubicBezTo>
                      <a:pt x="45" y="21"/>
                      <a:pt x="47" y="21"/>
                      <a:pt x="46" y="19"/>
                    </a:cubicBezTo>
                    <a:cubicBezTo>
                      <a:pt x="45" y="18"/>
                      <a:pt x="45" y="17"/>
                      <a:pt x="44" y="15"/>
                    </a:cubicBezTo>
                    <a:cubicBezTo>
                      <a:pt x="44" y="13"/>
                      <a:pt x="44" y="12"/>
                      <a:pt x="44" y="11"/>
                    </a:cubicBezTo>
                    <a:cubicBezTo>
                      <a:pt x="44" y="9"/>
                      <a:pt x="45" y="9"/>
                      <a:pt x="47" y="6"/>
                    </a:cubicBezTo>
                    <a:close/>
                    <a:moveTo>
                      <a:pt x="4" y="12"/>
                    </a:moveTo>
                    <a:cubicBezTo>
                      <a:pt x="0" y="13"/>
                      <a:pt x="0" y="19"/>
                      <a:pt x="1" y="19"/>
                    </a:cubicBezTo>
                    <a:cubicBezTo>
                      <a:pt x="3" y="19"/>
                      <a:pt x="8" y="15"/>
                      <a:pt x="10" y="14"/>
                    </a:cubicBezTo>
                    <a:cubicBezTo>
                      <a:pt x="11" y="12"/>
                      <a:pt x="9" y="11"/>
                      <a:pt x="4" y="12"/>
                    </a:cubicBezTo>
                    <a:close/>
                    <a:moveTo>
                      <a:pt x="8" y="9"/>
                    </a:moveTo>
                    <a:cubicBezTo>
                      <a:pt x="9" y="7"/>
                      <a:pt x="1" y="8"/>
                      <a:pt x="3" y="9"/>
                    </a:cubicBezTo>
                    <a:cubicBezTo>
                      <a:pt x="4" y="11"/>
                      <a:pt x="7" y="11"/>
                      <a:pt x="8"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144">
                <a:extLst>
                  <a:ext uri="{FF2B5EF4-FFF2-40B4-BE49-F238E27FC236}">
                    <a16:creationId xmlns:a16="http://schemas.microsoft.com/office/drawing/2014/main" id="{FC2E7771-172F-47EC-81B7-E1345898E0F1}"/>
                  </a:ext>
                </a:extLst>
              </p:cNvPr>
              <p:cNvSpPr>
                <a:spLocks/>
              </p:cNvSpPr>
              <p:nvPr/>
            </p:nvSpPr>
            <p:spPr bwMode="auto">
              <a:xfrm>
                <a:off x="5538294" y="3994439"/>
                <a:ext cx="148058" cy="181935"/>
              </a:xfrm>
              <a:custGeom>
                <a:avLst/>
                <a:gdLst>
                  <a:gd name="T0" fmla="*/ 57 w 64"/>
                  <a:gd name="T1" fmla="*/ 18 h 79"/>
                  <a:gd name="T2" fmla="*/ 61 w 64"/>
                  <a:gd name="T3" fmla="*/ 12 h 79"/>
                  <a:gd name="T4" fmla="*/ 64 w 64"/>
                  <a:gd name="T5" fmla="*/ 7 h 79"/>
                  <a:gd name="T6" fmla="*/ 60 w 64"/>
                  <a:gd name="T7" fmla="*/ 8 h 79"/>
                  <a:gd name="T8" fmla="*/ 56 w 64"/>
                  <a:gd name="T9" fmla="*/ 6 h 79"/>
                  <a:gd name="T10" fmla="*/ 50 w 64"/>
                  <a:gd name="T11" fmla="*/ 8 h 79"/>
                  <a:gd name="T12" fmla="*/ 44 w 64"/>
                  <a:gd name="T13" fmla="*/ 12 h 79"/>
                  <a:gd name="T14" fmla="*/ 35 w 64"/>
                  <a:gd name="T15" fmla="*/ 10 h 79"/>
                  <a:gd name="T16" fmla="*/ 26 w 64"/>
                  <a:gd name="T17" fmla="*/ 5 h 79"/>
                  <a:gd name="T18" fmla="*/ 17 w 64"/>
                  <a:gd name="T19" fmla="*/ 3 h 79"/>
                  <a:gd name="T20" fmla="*/ 13 w 64"/>
                  <a:gd name="T21" fmla="*/ 1 h 79"/>
                  <a:gd name="T22" fmla="*/ 8 w 64"/>
                  <a:gd name="T23" fmla="*/ 1 h 79"/>
                  <a:gd name="T24" fmla="*/ 2 w 64"/>
                  <a:gd name="T25" fmla="*/ 5 h 79"/>
                  <a:gd name="T26" fmla="*/ 1 w 64"/>
                  <a:gd name="T27" fmla="*/ 6 h 79"/>
                  <a:gd name="T28" fmla="*/ 4 w 64"/>
                  <a:gd name="T29" fmla="*/ 10 h 79"/>
                  <a:gd name="T30" fmla="*/ 5 w 64"/>
                  <a:gd name="T31" fmla="*/ 15 h 79"/>
                  <a:gd name="T32" fmla="*/ 8 w 64"/>
                  <a:gd name="T33" fmla="*/ 18 h 79"/>
                  <a:gd name="T34" fmla="*/ 8 w 64"/>
                  <a:gd name="T35" fmla="*/ 25 h 79"/>
                  <a:gd name="T36" fmla="*/ 3 w 64"/>
                  <a:gd name="T37" fmla="*/ 34 h 79"/>
                  <a:gd name="T38" fmla="*/ 0 w 64"/>
                  <a:gd name="T39" fmla="*/ 39 h 79"/>
                  <a:gd name="T40" fmla="*/ 5 w 64"/>
                  <a:gd name="T41" fmla="*/ 42 h 79"/>
                  <a:gd name="T42" fmla="*/ 0 w 64"/>
                  <a:gd name="T43" fmla="*/ 47 h 79"/>
                  <a:gd name="T44" fmla="*/ 0 w 64"/>
                  <a:gd name="T45" fmla="*/ 48 h 79"/>
                  <a:gd name="T46" fmla="*/ 30 w 64"/>
                  <a:gd name="T47" fmla="*/ 64 h 79"/>
                  <a:gd name="T48" fmla="*/ 30 w 64"/>
                  <a:gd name="T49" fmla="*/ 69 h 79"/>
                  <a:gd name="T50" fmla="*/ 43 w 64"/>
                  <a:gd name="T51" fmla="*/ 79 h 79"/>
                  <a:gd name="T52" fmla="*/ 51 w 64"/>
                  <a:gd name="T53" fmla="*/ 61 h 79"/>
                  <a:gd name="T54" fmla="*/ 56 w 64"/>
                  <a:gd name="T55" fmla="*/ 57 h 79"/>
                  <a:gd name="T56" fmla="*/ 61 w 64"/>
                  <a:gd name="T57" fmla="*/ 54 h 79"/>
                  <a:gd name="T58" fmla="*/ 61 w 64"/>
                  <a:gd name="T59" fmla="*/ 53 h 79"/>
                  <a:gd name="T60" fmla="*/ 57 w 64"/>
                  <a:gd name="T61" fmla="*/ 47 h 79"/>
                  <a:gd name="T62" fmla="*/ 57 w 64"/>
                  <a:gd name="T63"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79">
                    <a:moveTo>
                      <a:pt x="57" y="18"/>
                    </a:moveTo>
                    <a:cubicBezTo>
                      <a:pt x="61" y="12"/>
                      <a:pt x="61" y="12"/>
                      <a:pt x="61" y="12"/>
                    </a:cubicBezTo>
                    <a:cubicBezTo>
                      <a:pt x="64" y="7"/>
                      <a:pt x="64" y="7"/>
                      <a:pt x="64" y="7"/>
                    </a:cubicBezTo>
                    <a:cubicBezTo>
                      <a:pt x="63" y="7"/>
                      <a:pt x="61" y="8"/>
                      <a:pt x="60" y="8"/>
                    </a:cubicBezTo>
                    <a:cubicBezTo>
                      <a:pt x="59" y="9"/>
                      <a:pt x="57" y="8"/>
                      <a:pt x="56" y="6"/>
                    </a:cubicBezTo>
                    <a:cubicBezTo>
                      <a:pt x="56" y="5"/>
                      <a:pt x="52" y="6"/>
                      <a:pt x="50" y="8"/>
                    </a:cubicBezTo>
                    <a:cubicBezTo>
                      <a:pt x="47" y="9"/>
                      <a:pt x="45" y="13"/>
                      <a:pt x="44" y="12"/>
                    </a:cubicBezTo>
                    <a:cubicBezTo>
                      <a:pt x="43" y="11"/>
                      <a:pt x="37" y="10"/>
                      <a:pt x="35" y="10"/>
                    </a:cubicBezTo>
                    <a:cubicBezTo>
                      <a:pt x="33" y="10"/>
                      <a:pt x="27" y="7"/>
                      <a:pt x="26" y="5"/>
                    </a:cubicBezTo>
                    <a:cubicBezTo>
                      <a:pt x="24" y="3"/>
                      <a:pt x="19" y="4"/>
                      <a:pt x="17" y="3"/>
                    </a:cubicBezTo>
                    <a:cubicBezTo>
                      <a:pt x="16" y="3"/>
                      <a:pt x="14" y="2"/>
                      <a:pt x="13" y="1"/>
                    </a:cubicBezTo>
                    <a:cubicBezTo>
                      <a:pt x="12" y="0"/>
                      <a:pt x="10" y="0"/>
                      <a:pt x="8" y="1"/>
                    </a:cubicBezTo>
                    <a:cubicBezTo>
                      <a:pt x="6" y="1"/>
                      <a:pt x="2" y="3"/>
                      <a:pt x="2" y="5"/>
                    </a:cubicBezTo>
                    <a:cubicBezTo>
                      <a:pt x="1" y="5"/>
                      <a:pt x="1" y="6"/>
                      <a:pt x="1" y="6"/>
                    </a:cubicBezTo>
                    <a:cubicBezTo>
                      <a:pt x="4" y="10"/>
                      <a:pt x="4" y="10"/>
                      <a:pt x="4" y="10"/>
                    </a:cubicBezTo>
                    <a:cubicBezTo>
                      <a:pt x="5" y="15"/>
                      <a:pt x="5" y="15"/>
                      <a:pt x="5" y="15"/>
                    </a:cubicBezTo>
                    <a:cubicBezTo>
                      <a:pt x="8" y="18"/>
                      <a:pt x="8" y="18"/>
                      <a:pt x="8" y="18"/>
                    </a:cubicBezTo>
                    <a:cubicBezTo>
                      <a:pt x="8" y="18"/>
                      <a:pt x="8" y="21"/>
                      <a:pt x="8" y="25"/>
                    </a:cubicBezTo>
                    <a:cubicBezTo>
                      <a:pt x="7" y="28"/>
                      <a:pt x="5" y="32"/>
                      <a:pt x="3" y="34"/>
                    </a:cubicBezTo>
                    <a:cubicBezTo>
                      <a:pt x="2" y="35"/>
                      <a:pt x="1" y="37"/>
                      <a:pt x="0" y="39"/>
                    </a:cubicBezTo>
                    <a:cubicBezTo>
                      <a:pt x="3" y="40"/>
                      <a:pt x="6" y="41"/>
                      <a:pt x="5" y="42"/>
                    </a:cubicBezTo>
                    <a:cubicBezTo>
                      <a:pt x="5" y="44"/>
                      <a:pt x="0" y="43"/>
                      <a:pt x="0" y="47"/>
                    </a:cubicBezTo>
                    <a:cubicBezTo>
                      <a:pt x="0" y="48"/>
                      <a:pt x="0" y="48"/>
                      <a:pt x="0" y="48"/>
                    </a:cubicBezTo>
                    <a:cubicBezTo>
                      <a:pt x="30" y="64"/>
                      <a:pt x="30" y="64"/>
                      <a:pt x="30" y="64"/>
                    </a:cubicBezTo>
                    <a:cubicBezTo>
                      <a:pt x="30" y="69"/>
                      <a:pt x="30" y="69"/>
                      <a:pt x="30" y="69"/>
                    </a:cubicBezTo>
                    <a:cubicBezTo>
                      <a:pt x="30" y="69"/>
                      <a:pt x="37" y="74"/>
                      <a:pt x="43" y="79"/>
                    </a:cubicBezTo>
                    <a:cubicBezTo>
                      <a:pt x="46" y="71"/>
                      <a:pt x="50" y="63"/>
                      <a:pt x="51" y="61"/>
                    </a:cubicBezTo>
                    <a:cubicBezTo>
                      <a:pt x="53" y="59"/>
                      <a:pt x="55" y="59"/>
                      <a:pt x="56" y="57"/>
                    </a:cubicBezTo>
                    <a:cubicBezTo>
                      <a:pt x="58" y="55"/>
                      <a:pt x="58" y="58"/>
                      <a:pt x="61" y="54"/>
                    </a:cubicBezTo>
                    <a:cubicBezTo>
                      <a:pt x="61" y="54"/>
                      <a:pt x="61" y="54"/>
                      <a:pt x="61" y="53"/>
                    </a:cubicBezTo>
                    <a:cubicBezTo>
                      <a:pt x="57" y="47"/>
                      <a:pt x="57" y="47"/>
                      <a:pt x="57" y="47"/>
                    </a:cubicBezTo>
                    <a:lnTo>
                      <a:pt x="57" y="1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145">
                <a:extLst>
                  <a:ext uri="{FF2B5EF4-FFF2-40B4-BE49-F238E27FC236}">
                    <a16:creationId xmlns:a16="http://schemas.microsoft.com/office/drawing/2014/main" id="{1EEB1439-ED07-492A-9E07-93EF6145FEEA}"/>
                  </a:ext>
                </a:extLst>
              </p:cNvPr>
              <p:cNvSpPr>
                <a:spLocks/>
              </p:cNvSpPr>
              <p:nvPr/>
            </p:nvSpPr>
            <p:spPr bwMode="auto">
              <a:xfrm>
                <a:off x="5455482" y="4008241"/>
                <a:ext cx="101633" cy="105397"/>
              </a:xfrm>
              <a:custGeom>
                <a:avLst/>
                <a:gdLst>
                  <a:gd name="T0" fmla="*/ 41 w 44"/>
                  <a:gd name="T1" fmla="*/ 9 h 46"/>
                  <a:gd name="T2" fmla="*/ 40 w 44"/>
                  <a:gd name="T3" fmla="*/ 4 h 46"/>
                  <a:gd name="T4" fmla="*/ 37 w 44"/>
                  <a:gd name="T5" fmla="*/ 0 h 46"/>
                  <a:gd name="T6" fmla="*/ 34 w 44"/>
                  <a:gd name="T7" fmla="*/ 3 h 46"/>
                  <a:gd name="T8" fmla="*/ 29 w 44"/>
                  <a:gd name="T9" fmla="*/ 3 h 46"/>
                  <a:gd name="T10" fmla="*/ 23 w 44"/>
                  <a:gd name="T11" fmla="*/ 5 h 46"/>
                  <a:gd name="T12" fmla="*/ 18 w 44"/>
                  <a:gd name="T13" fmla="*/ 3 h 46"/>
                  <a:gd name="T14" fmla="*/ 12 w 44"/>
                  <a:gd name="T15" fmla="*/ 5 h 46"/>
                  <a:gd name="T16" fmla="*/ 11 w 44"/>
                  <a:gd name="T17" fmla="*/ 12 h 46"/>
                  <a:gd name="T18" fmla="*/ 14 w 44"/>
                  <a:gd name="T19" fmla="*/ 16 h 46"/>
                  <a:gd name="T20" fmla="*/ 11 w 44"/>
                  <a:gd name="T21" fmla="*/ 20 h 46"/>
                  <a:gd name="T22" fmla="*/ 8 w 44"/>
                  <a:gd name="T23" fmla="*/ 22 h 46"/>
                  <a:gd name="T24" fmla="*/ 5 w 44"/>
                  <a:gd name="T25" fmla="*/ 27 h 46"/>
                  <a:gd name="T26" fmla="*/ 3 w 44"/>
                  <a:gd name="T27" fmla="*/ 33 h 46"/>
                  <a:gd name="T28" fmla="*/ 2 w 44"/>
                  <a:gd name="T29" fmla="*/ 40 h 46"/>
                  <a:gd name="T30" fmla="*/ 0 w 44"/>
                  <a:gd name="T31" fmla="*/ 45 h 46"/>
                  <a:gd name="T32" fmla="*/ 4 w 44"/>
                  <a:gd name="T33" fmla="*/ 45 h 46"/>
                  <a:gd name="T34" fmla="*/ 13 w 44"/>
                  <a:gd name="T35" fmla="*/ 42 h 46"/>
                  <a:gd name="T36" fmla="*/ 19 w 44"/>
                  <a:gd name="T37" fmla="*/ 42 h 46"/>
                  <a:gd name="T38" fmla="*/ 25 w 44"/>
                  <a:gd name="T39" fmla="*/ 33 h 46"/>
                  <a:gd name="T40" fmla="*/ 36 w 44"/>
                  <a:gd name="T41" fmla="*/ 33 h 46"/>
                  <a:gd name="T42" fmla="*/ 39 w 44"/>
                  <a:gd name="T43" fmla="*/ 28 h 46"/>
                  <a:gd name="T44" fmla="*/ 44 w 44"/>
                  <a:gd name="T45" fmla="*/ 19 h 46"/>
                  <a:gd name="T46" fmla="*/ 44 w 44"/>
                  <a:gd name="T47" fmla="*/ 12 h 46"/>
                  <a:gd name="T48" fmla="*/ 41 w 44"/>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46">
                    <a:moveTo>
                      <a:pt x="41" y="9"/>
                    </a:moveTo>
                    <a:cubicBezTo>
                      <a:pt x="40" y="4"/>
                      <a:pt x="40" y="4"/>
                      <a:pt x="40" y="4"/>
                    </a:cubicBezTo>
                    <a:cubicBezTo>
                      <a:pt x="37" y="0"/>
                      <a:pt x="37" y="0"/>
                      <a:pt x="37" y="0"/>
                    </a:cubicBezTo>
                    <a:cubicBezTo>
                      <a:pt x="35" y="1"/>
                      <a:pt x="34" y="2"/>
                      <a:pt x="34" y="3"/>
                    </a:cubicBezTo>
                    <a:cubicBezTo>
                      <a:pt x="34" y="4"/>
                      <a:pt x="30" y="4"/>
                      <a:pt x="29" y="3"/>
                    </a:cubicBezTo>
                    <a:cubicBezTo>
                      <a:pt x="27" y="2"/>
                      <a:pt x="24" y="4"/>
                      <a:pt x="23" y="5"/>
                    </a:cubicBezTo>
                    <a:cubicBezTo>
                      <a:pt x="22" y="6"/>
                      <a:pt x="20" y="3"/>
                      <a:pt x="18" y="3"/>
                    </a:cubicBezTo>
                    <a:cubicBezTo>
                      <a:pt x="16" y="3"/>
                      <a:pt x="12" y="5"/>
                      <a:pt x="12" y="5"/>
                    </a:cubicBezTo>
                    <a:cubicBezTo>
                      <a:pt x="12" y="5"/>
                      <a:pt x="11" y="10"/>
                      <a:pt x="11" y="12"/>
                    </a:cubicBezTo>
                    <a:cubicBezTo>
                      <a:pt x="11" y="14"/>
                      <a:pt x="14" y="14"/>
                      <a:pt x="14" y="16"/>
                    </a:cubicBezTo>
                    <a:cubicBezTo>
                      <a:pt x="14" y="18"/>
                      <a:pt x="12" y="19"/>
                      <a:pt x="11" y="20"/>
                    </a:cubicBezTo>
                    <a:cubicBezTo>
                      <a:pt x="11" y="21"/>
                      <a:pt x="10" y="22"/>
                      <a:pt x="8" y="22"/>
                    </a:cubicBezTo>
                    <a:cubicBezTo>
                      <a:pt x="6" y="23"/>
                      <a:pt x="6" y="26"/>
                      <a:pt x="5" y="27"/>
                    </a:cubicBezTo>
                    <a:cubicBezTo>
                      <a:pt x="4" y="28"/>
                      <a:pt x="4" y="31"/>
                      <a:pt x="3" y="33"/>
                    </a:cubicBezTo>
                    <a:cubicBezTo>
                      <a:pt x="2" y="35"/>
                      <a:pt x="2" y="37"/>
                      <a:pt x="2" y="40"/>
                    </a:cubicBezTo>
                    <a:cubicBezTo>
                      <a:pt x="2" y="41"/>
                      <a:pt x="1" y="44"/>
                      <a:pt x="0" y="45"/>
                    </a:cubicBezTo>
                    <a:cubicBezTo>
                      <a:pt x="3" y="46"/>
                      <a:pt x="3" y="45"/>
                      <a:pt x="4" y="45"/>
                    </a:cubicBezTo>
                    <a:cubicBezTo>
                      <a:pt x="6" y="44"/>
                      <a:pt x="13" y="42"/>
                      <a:pt x="13" y="42"/>
                    </a:cubicBezTo>
                    <a:cubicBezTo>
                      <a:pt x="19" y="42"/>
                      <a:pt x="19" y="42"/>
                      <a:pt x="19" y="42"/>
                    </a:cubicBezTo>
                    <a:cubicBezTo>
                      <a:pt x="21" y="37"/>
                      <a:pt x="23" y="34"/>
                      <a:pt x="25" y="33"/>
                    </a:cubicBezTo>
                    <a:cubicBezTo>
                      <a:pt x="29" y="32"/>
                      <a:pt x="33" y="32"/>
                      <a:pt x="36" y="33"/>
                    </a:cubicBezTo>
                    <a:cubicBezTo>
                      <a:pt x="37" y="31"/>
                      <a:pt x="38" y="29"/>
                      <a:pt x="39" y="28"/>
                    </a:cubicBezTo>
                    <a:cubicBezTo>
                      <a:pt x="41" y="26"/>
                      <a:pt x="43" y="22"/>
                      <a:pt x="44" y="19"/>
                    </a:cubicBezTo>
                    <a:cubicBezTo>
                      <a:pt x="44" y="15"/>
                      <a:pt x="44" y="12"/>
                      <a:pt x="44" y="12"/>
                    </a:cubicBezTo>
                    <a:lnTo>
                      <a:pt x="41" y="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146">
                <a:extLst>
                  <a:ext uri="{FF2B5EF4-FFF2-40B4-BE49-F238E27FC236}">
                    <a16:creationId xmlns:a16="http://schemas.microsoft.com/office/drawing/2014/main" id="{193023EF-5A34-4EE1-98D9-8C3B61A0CEC2}"/>
                  </a:ext>
                </a:extLst>
              </p:cNvPr>
              <p:cNvSpPr>
                <a:spLocks/>
              </p:cNvSpPr>
              <p:nvPr/>
            </p:nvSpPr>
            <p:spPr bwMode="auto">
              <a:xfrm>
                <a:off x="5956118" y="3173848"/>
                <a:ext cx="326229" cy="190718"/>
              </a:xfrm>
              <a:custGeom>
                <a:avLst/>
                <a:gdLst>
                  <a:gd name="T0" fmla="*/ 138 w 142"/>
                  <a:gd name="T1" fmla="*/ 46 h 83"/>
                  <a:gd name="T2" fmla="*/ 127 w 142"/>
                  <a:gd name="T3" fmla="*/ 41 h 83"/>
                  <a:gd name="T4" fmla="*/ 121 w 142"/>
                  <a:gd name="T5" fmla="*/ 41 h 83"/>
                  <a:gd name="T6" fmla="*/ 113 w 142"/>
                  <a:gd name="T7" fmla="*/ 39 h 83"/>
                  <a:gd name="T8" fmla="*/ 105 w 142"/>
                  <a:gd name="T9" fmla="*/ 46 h 83"/>
                  <a:gd name="T10" fmla="*/ 101 w 142"/>
                  <a:gd name="T11" fmla="*/ 47 h 83"/>
                  <a:gd name="T12" fmla="*/ 95 w 142"/>
                  <a:gd name="T13" fmla="*/ 43 h 83"/>
                  <a:gd name="T14" fmla="*/ 88 w 142"/>
                  <a:gd name="T15" fmla="*/ 41 h 83"/>
                  <a:gd name="T16" fmla="*/ 83 w 142"/>
                  <a:gd name="T17" fmla="*/ 33 h 83"/>
                  <a:gd name="T18" fmla="*/ 81 w 142"/>
                  <a:gd name="T19" fmla="*/ 25 h 83"/>
                  <a:gd name="T20" fmla="*/ 75 w 142"/>
                  <a:gd name="T21" fmla="*/ 20 h 83"/>
                  <a:gd name="T22" fmla="*/ 59 w 142"/>
                  <a:gd name="T23" fmla="*/ 20 h 83"/>
                  <a:gd name="T24" fmla="*/ 48 w 142"/>
                  <a:gd name="T25" fmla="*/ 20 h 83"/>
                  <a:gd name="T26" fmla="*/ 39 w 142"/>
                  <a:gd name="T27" fmla="*/ 10 h 83"/>
                  <a:gd name="T28" fmla="*/ 37 w 142"/>
                  <a:gd name="T29" fmla="*/ 13 h 83"/>
                  <a:gd name="T30" fmla="*/ 27 w 142"/>
                  <a:gd name="T31" fmla="*/ 12 h 83"/>
                  <a:gd name="T32" fmla="*/ 26 w 142"/>
                  <a:gd name="T33" fmla="*/ 0 h 83"/>
                  <a:gd name="T34" fmla="*/ 22 w 142"/>
                  <a:gd name="T35" fmla="*/ 12 h 83"/>
                  <a:gd name="T36" fmla="*/ 21 w 142"/>
                  <a:gd name="T37" fmla="*/ 0 h 83"/>
                  <a:gd name="T38" fmla="*/ 1 w 142"/>
                  <a:gd name="T39" fmla="*/ 5 h 83"/>
                  <a:gd name="T40" fmla="*/ 0 w 142"/>
                  <a:gd name="T41" fmla="*/ 41 h 83"/>
                  <a:gd name="T42" fmla="*/ 0 w 142"/>
                  <a:gd name="T43" fmla="*/ 41 h 83"/>
                  <a:gd name="T44" fmla="*/ 6 w 142"/>
                  <a:gd name="T45" fmla="*/ 42 h 83"/>
                  <a:gd name="T46" fmla="*/ 8 w 142"/>
                  <a:gd name="T47" fmla="*/ 38 h 83"/>
                  <a:gd name="T48" fmla="*/ 14 w 142"/>
                  <a:gd name="T49" fmla="*/ 34 h 83"/>
                  <a:gd name="T50" fmla="*/ 17 w 142"/>
                  <a:gd name="T51" fmla="*/ 31 h 83"/>
                  <a:gd name="T52" fmla="*/ 20 w 142"/>
                  <a:gd name="T53" fmla="*/ 29 h 83"/>
                  <a:gd name="T54" fmla="*/ 26 w 142"/>
                  <a:gd name="T55" fmla="*/ 31 h 83"/>
                  <a:gd name="T56" fmla="*/ 32 w 142"/>
                  <a:gd name="T57" fmla="*/ 33 h 83"/>
                  <a:gd name="T58" fmla="*/ 35 w 142"/>
                  <a:gd name="T59" fmla="*/ 41 h 83"/>
                  <a:gd name="T60" fmla="*/ 47 w 142"/>
                  <a:gd name="T61" fmla="*/ 43 h 83"/>
                  <a:gd name="T62" fmla="*/ 50 w 142"/>
                  <a:gd name="T63" fmla="*/ 48 h 83"/>
                  <a:gd name="T64" fmla="*/ 54 w 142"/>
                  <a:gd name="T65" fmla="*/ 55 h 83"/>
                  <a:gd name="T66" fmla="*/ 62 w 142"/>
                  <a:gd name="T67" fmla="*/ 60 h 83"/>
                  <a:gd name="T68" fmla="*/ 71 w 142"/>
                  <a:gd name="T69" fmla="*/ 66 h 83"/>
                  <a:gd name="T70" fmla="*/ 80 w 142"/>
                  <a:gd name="T71" fmla="*/ 71 h 83"/>
                  <a:gd name="T72" fmla="*/ 87 w 142"/>
                  <a:gd name="T73" fmla="*/ 74 h 83"/>
                  <a:gd name="T74" fmla="*/ 87 w 142"/>
                  <a:gd name="T75" fmla="*/ 79 h 83"/>
                  <a:gd name="T76" fmla="*/ 88 w 142"/>
                  <a:gd name="T77" fmla="*/ 79 h 83"/>
                  <a:gd name="T78" fmla="*/ 95 w 142"/>
                  <a:gd name="T79" fmla="*/ 81 h 83"/>
                  <a:gd name="T80" fmla="*/ 98 w 142"/>
                  <a:gd name="T81" fmla="*/ 83 h 83"/>
                  <a:gd name="T82" fmla="*/ 101 w 142"/>
                  <a:gd name="T83" fmla="*/ 74 h 83"/>
                  <a:gd name="T84" fmla="*/ 100 w 142"/>
                  <a:gd name="T85" fmla="*/ 67 h 83"/>
                  <a:gd name="T86" fmla="*/ 95 w 142"/>
                  <a:gd name="T87" fmla="*/ 61 h 83"/>
                  <a:gd name="T88" fmla="*/ 103 w 142"/>
                  <a:gd name="T89" fmla="*/ 58 h 83"/>
                  <a:gd name="T90" fmla="*/ 105 w 142"/>
                  <a:gd name="T91" fmla="*/ 54 h 83"/>
                  <a:gd name="T92" fmla="*/ 109 w 142"/>
                  <a:gd name="T93" fmla="*/ 49 h 83"/>
                  <a:gd name="T94" fmla="*/ 115 w 142"/>
                  <a:gd name="T95" fmla="*/ 48 h 83"/>
                  <a:gd name="T96" fmla="*/ 121 w 142"/>
                  <a:gd name="T97" fmla="*/ 47 h 83"/>
                  <a:gd name="T98" fmla="*/ 118 w 142"/>
                  <a:gd name="T99" fmla="*/ 53 h 83"/>
                  <a:gd name="T100" fmla="*/ 127 w 142"/>
                  <a:gd name="T101" fmla="*/ 52 h 83"/>
                  <a:gd name="T102" fmla="*/ 135 w 142"/>
                  <a:gd name="T103" fmla="*/ 50 h 83"/>
                  <a:gd name="T104" fmla="*/ 138 w 142"/>
                  <a:gd name="T105" fmla="*/ 4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2" h="83">
                    <a:moveTo>
                      <a:pt x="138" y="46"/>
                    </a:moveTo>
                    <a:cubicBezTo>
                      <a:pt x="135" y="43"/>
                      <a:pt x="128" y="39"/>
                      <a:pt x="127" y="41"/>
                    </a:cubicBezTo>
                    <a:cubicBezTo>
                      <a:pt x="127" y="43"/>
                      <a:pt x="123" y="43"/>
                      <a:pt x="121" y="41"/>
                    </a:cubicBezTo>
                    <a:cubicBezTo>
                      <a:pt x="119" y="40"/>
                      <a:pt x="118" y="37"/>
                      <a:pt x="113" y="39"/>
                    </a:cubicBezTo>
                    <a:cubicBezTo>
                      <a:pt x="109" y="41"/>
                      <a:pt x="105" y="44"/>
                      <a:pt x="105" y="46"/>
                    </a:cubicBezTo>
                    <a:cubicBezTo>
                      <a:pt x="105" y="47"/>
                      <a:pt x="102" y="49"/>
                      <a:pt x="101" y="47"/>
                    </a:cubicBezTo>
                    <a:cubicBezTo>
                      <a:pt x="101" y="44"/>
                      <a:pt x="97" y="43"/>
                      <a:pt x="95" y="43"/>
                    </a:cubicBezTo>
                    <a:cubicBezTo>
                      <a:pt x="92" y="42"/>
                      <a:pt x="88" y="43"/>
                      <a:pt x="88" y="41"/>
                    </a:cubicBezTo>
                    <a:cubicBezTo>
                      <a:pt x="87" y="38"/>
                      <a:pt x="84" y="35"/>
                      <a:pt x="83" y="33"/>
                    </a:cubicBezTo>
                    <a:cubicBezTo>
                      <a:pt x="83" y="30"/>
                      <a:pt x="84" y="26"/>
                      <a:pt x="81" y="25"/>
                    </a:cubicBezTo>
                    <a:cubicBezTo>
                      <a:pt x="79" y="24"/>
                      <a:pt x="77" y="20"/>
                      <a:pt x="75" y="20"/>
                    </a:cubicBezTo>
                    <a:cubicBezTo>
                      <a:pt x="73" y="20"/>
                      <a:pt x="60" y="20"/>
                      <a:pt x="59" y="20"/>
                    </a:cubicBezTo>
                    <a:cubicBezTo>
                      <a:pt x="57" y="19"/>
                      <a:pt x="49" y="22"/>
                      <a:pt x="48" y="20"/>
                    </a:cubicBezTo>
                    <a:cubicBezTo>
                      <a:pt x="48" y="19"/>
                      <a:pt x="42" y="13"/>
                      <a:pt x="39" y="10"/>
                    </a:cubicBezTo>
                    <a:cubicBezTo>
                      <a:pt x="39" y="11"/>
                      <a:pt x="38" y="12"/>
                      <a:pt x="37" y="13"/>
                    </a:cubicBezTo>
                    <a:cubicBezTo>
                      <a:pt x="31" y="18"/>
                      <a:pt x="25" y="17"/>
                      <a:pt x="27" y="12"/>
                    </a:cubicBezTo>
                    <a:cubicBezTo>
                      <a:pt x="29" y="6"/>
                      <a:pt x="29" y="0"/>
                      <a:pt x="26" y="0"/>
                    </a:cubicBezTo>
                    <a:cubicBezTo>
                      <a:pt x="23" y="0"/>
                      <a:pt x="25" y="11"/>
                      <a:pt x="22" y="12"/>
                    </a:cubicBezTo>
                    <a:cubicBezTo>
                      <a:pt x="20" y="13"/>
                      <a:pt x="20" y="4"/>
                      <a:pt x="21" y="0"/>
                    </a:cubicBezTo>
                    <a:cubicBezTo>
                      <a:pt x="1" y="5"/>
                      <a:pt x="1" y="5"/>
                      <a:pt x="1" y="5"/>
                    </a:cubicBezTo>
                    <a:cubicBezTo>
                      <a:pt x="0" y="41"/>
                      <a:pt x="0" y="41"/>
                      <a:pt x="0" y="41"/>
                    </a:cubicBezTo>
                    <a:cubicBezTo>
                      <a:pt x="0" y="41"/>
                      <a:pt x="0" y="41"/>
                      <a:pt x="0" y="41"/>
                    </a:cubicBezTo>
                    <a:cubicBezTo>
                      <a:pt x="2" y="42"/>
                      <a:pt x="4" y="42"/>
                      <a:pt x="6" y="42"/>
                    </a:cubicBezTo>
                    <a:cubicBezTo>
                      <a:pt x="9" y="42"/>
                      <a:pt x="8" y="40"/>
                      <a:pt x="8" y="38"/>
                    </a:cubicBezTo>
                    <a:cubicBezTo>
                      <a:pt x="8" y="36"/>
                      <a:pt x="12" y="34"/>
                      <a:pt x="14" y="34"/>
                    </a:cubicBezTo>
                    <a:cubicBezTo>
                      <a:pt x="17" y="34"/>
                      <a:pt x="16" y="31"/>
                      <a:pt x="17" y="31"/>
                    </a:cubicBezTo>
                    <a:cubicBezTo>
                      <a:pt x="18" y="31"/>
                      <a:pt x="20" y="30"/>
                      <a:pt x="20" y="29"/>
                    </a:cubicBezTo>
                    <a:cubicBezTo>
                      <a:pt x="21" y="28"/>
                      <a:pt x="25" y="29"/>
                      <a:pt x="26" y="31"/>
                    </a:cubicBezTo>
                    <a:cubicBezTo>
                      <a:pt x="27" y="32"/>
                      <a:pt x="30" y="32"/>
                      <a:pt x="32" y="33"/>
                    </a:cubicBezTo>
                    <a:cubicBezTo>
                      <a:pt x="34" y="33"/>
                      <a:pt x="35" y="40"/>
                      <a:pt x="35" y="41"/>
                    </a:cubicBezTo>
                    <a:cubicBezTo>
                      <a:pt x="35" y="43"/>
                      <a:pt x="45" y="42"/>
                      <a:pt x="47" y="43"/>
                    </a:cubicBezTo>
                    <a:cubicBezTo>
                      <a:pt x="49" y="43"/>
                      <a:pt x="49" y="46"/>
                      <a:pt x="50" y="48"/>
                    </a:cubicBezTo>
                    <a:cubicBezTo>
                      <a:pt x="52" y="50"/>
                      <a:pt x="53" y="53"/>
                      <a:pt x="54" y="55"/>
                    </a:cubicBezTo>
                    <a:cubicBezTo>
                      <a:pt x="55" y="56"/>
                      <a:pt x="61" y="58"/>
                      <a:pt x="62" y="60"/>
                    </a:cubicBezTo>
                    <a:cubicBezTo>
                      <a:pt x="63" y="63"/>
                      <a:pt x="68" y="65"/>
                      <a:pt x="71" y="66"/>
                    </a:cubicBezTo>
                    <a:cubicBezTo>
                      <a:pt x="75" y="67"/>
                      <a:pt x="78" y="72"/>
                      <a:pt x="80" y="71"/>
                    </a:cubicBezTo>
                    <a:cubicBezTo>
                      <a:pt x="81" y="71"/>
                      <a:pt x="87" y="74"/>
                      <a:pt x="87" y="74"/>
                    </a:cubicBezTo>
                    <a:cubicBezTo>
                      <a:pt x="87" y="79"/>
                      <a:pt x="87" y="79"/>
                      <a:pt x="87" y="79"/>
                    </a:cubicBezTo>
                    <a:cubicBezTo>
                      <a:pt x="88" y="79"/>
                      <a:pt x="88" y="79"/>
                      <a:pt x="88" y="79"/>
                    </a:cubicBezTo>
                    <a:cubicBezTo>
                      <a:pt x="91" y="78"/>
                      <a:pt x="92" y="81"/>
                      <a:pt x="95" y="81"/>
                    </a:cubicBezTo>
                    <a:cubicBezTo>
                      <a:pt x="96" y="81"/>
                      <a:pt x="97" y="82"/>
                      <a:pt x="98" y="83"/>
                    </a:cubicBezTo>
                    <a:cubicBezTo>
                      <a:pt x="98" y="78"/>
                      <a:pt x="99" y="76"/>
                      <a:pt x="101" y="74"/>
                    </a:cubicBezTo>
                    <a:cubicBezTo>
                      <a:pt x="103" y="73"/>
                      <a:pt x="100" y="70"/>
                      <a:pt x="100" y="67"/>
                    </a:cubicBezTo>
                    <a:cubicBezTo>
                      <a:pt x="101" y="65"/>
                      <a:pt x="95" y="63"/>
                      <a:pt x="95" y="61"/>
                    </a:cubicBezTo>
                    <a:cubicBezTo>
                      <a:pt x="96" y="59"/>
                      <a:pt x="101" y="59"/>
                      <a:pt x="103" y="58"/>
                    </a:cubicBezTo>
                    <a:cubicBezTo>
                      <a:pt x="105" y="57"/>
                      <a:pt x="103" y="54"/>
                      <a:pt x="105" y="54"/>
                    </a:cubicBezTo>
                    <a:cubicBezTo>
                      <a:pt x="108" y="54"/>
                      <a:pt x="109" y="51"/>
                      <a:pt x="109" y="49"/>
                    </a:cubicBezTo>
                    <a:cubicBezTo>
                      <a:pt x="110" y="47"/>
                      <a:pt x="114" y="49"/>
                      <a:pt x="115" y="48"/>
                    </a:cubicBezTo>
                    <a:cubicBezTo>
                      <a:pt x="117" y="46"/>
                      <a:pt x="120" y="45"/>
                      <a:pt x="121" y="47"/>
                    </a:cubicBezTo>
                    <a:cubicBezTo>
                      <a:pt x="121" y="48"/>
                      <a:pt x="119" y="52"/>
                      <a:pt x="118" y="53"/>
                    </a:cubicBezTo>
                    <a:cubicBezTo>
                      <a:pt x="121" y="53"/>
                      <a:pt x="126" y="53"/>
                      <a:pt x="127" y="52"/>
                    </a:cubicBezTo>
                    <a:cubicBezTo>
                      <a:pt x="129" y="50"/>
                      <a:pt x="133" y="54"/>
                      <a:pt x="135" y="50"/>
                    </a:cubicBezTo>
                    <a:cubicBezTo>
                      <a:pt x="137" y="47"/>
                      <a:pt x="142" y="49"/>
                      <a:pt x="138"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147">
                <a:extLst>
                  <a:ext uri="{FF2B5EF4-FFF2-40B4-BE49-F238E27FC236}">
                    <a16:creationId xmlns:a16="http://schemas.microsoft.com/office/drawing/2014/main" id="{5C0B1A09-60E2-4736-B7C7-8BDE0C97268D}"/>
                  </a:ext>
                </a:extLst>
              </p:cNvPr>
              <p:cNvSpPr>
                <a:spLocks noEditPoints="1"/>
              </p:cNvSpPr>
              <p:nvPr/>
            </p:nvSpPr>
            <p:spPr bwMode="auto">
              <a:xfrm>
                <a:off x="5015074" y="2098549"/>
                <a:ext cx="479305" cy="759109"/>
              </a:xfrm>
              <a:custGeom>
                <a:avLst/>
                <a:gdLst>
                  <a:gd name="T0" fmla="*/ 197 w 208"/>
                  <a:gd name="T1" fmla="*/ 172 h 329"/>
                  <a:gd name="T2" fmla="*/ 197 w 208"/>
                  <a:gd name="T3" fmla="*/ 162 h 329"/>
                  <a:gd name="T4" fmla="*/ 186 w 208"/>
                  <a:gd name="T5" fmla="*/ 161 h 329"/>
                  <a:gd name="T6" fmla="*/ 173 w 208"/>
                  <a:gd name="T7" fmla="*/ 160 h 329"/>
                  <a:gd name="T8" fmla="*/ 167 w 208"/>
                  <a:gd name="T9" fmla="*/ 159 h 329"/>
                  <a:gd name="T10" fmla="*/ 154 w 208"/>
                  <a:gd name="T11" fmla="*/ 162 h 329"/>
                  <a:gd name="T12" fmla="*/ 144 w 208"/>
                  <a:gd name="T13" fmla="*/ 173 h 329"/>
                  <a:gd name="T14" fmla="*/ 144 w 208"/>
                  <a:gd name="T15" fmla="*/ 161 h 329"/>
                  <a:gd name="T16" fmla="*/ 130 w 208"/>
                  <a:gd name="T17" fmla="*/ 170 h 329"/>
                  <a:gd name="T18" fmla="*/ 124 w 208"/>
                  <a:gd name="T19" fmla="*/ 172 h 329"/>
                  <a:gd name="T20" fmla="*/ 118 w 208"/>
                  <a:gd name="T21" fmla="*/ 171 h 329"/>
                  <a:gd name="T22" fmla="*/ 106 w 208"/>
                  <a:gd name="T23" fmla="*/ 179 h 329"/>
                  <a:gd name="T24" fmla="*/ 99 w 208"/>
                  <a:gd name="T25" fmla="*/ 185 h 329"/>
                  <a:gd name="T26" fmla="*/ 92 w 208"/>
                  <a:gd name="T27" fmla="*/ 189 h 329"/>
                  <a:gd name="T28" fmla="*/ 79 w 208"/>
                  <a:gd name="T29" fmla="*/ 192 h 329"/>
                  <a:gd name="T30" fmla="*/ 75 w 208"/>
                  <a:gd name="T31" fmla="*/ 199 h 329"/>
                  <a:gd name="T32" fmla="*/ 92 w 208"/>
                  <a:gd name="T33" fmla="*/ 199 h 329"/>
                  <a:gd name="T34" fmla="*/ 79 w 208"/>
                  <a:gd name="T35" fmla="*/ 208 h 329"/>
                  <a:gd name="T36" fmla="*/ 61 w 208"/>
                  <a:gd name="T37" fmla="*/ 228 h 329"/>
                  <a:gd name="T38" fmla="*/ 50 w 208"/>
                  <a:gd name="T39" fmla="*/ 243 h 329"/>
                  <a:gd name="T40" fmla="*/ 39 w 208"/>
                  <a:gd name="T41" fmla="*/ 257 h 329"/>
                  <a:gd name="T42" fmla="*/ 26 w 208"/>
                  <a:gd name="T43" fmla="*/ 267 h 329"/>
                  <a:gd name="T44" fmla="*/ 11 w 208"/>
                  <a:gd name="T45" fmla="*/ 276 h 329"/>
                  <a:gd name="T46" fmla="*/ 4 w 208"/>
                  <a:gd name="T47" fmla="*/ 288 h 329"/>
                  <a:gd name="T48" fmla="*/ 1 w 208"/>
                  <a:gd name="T49" fmla="*/ 303 h 329"/>
                  <a:gd name="T50" fmla="*/ 9 w 208"/>
                  <a:gd name="T51" fmla="*/ 308 h 329"/>
                  <a:gd name="T52" fmla="*/ 7 w 208"/>
                  <a:gd name="T53" fmla="*/ 313 h 329"/>
                  <a:gd name="T54" fmla="*/ 14 w 208"/>
                  <a:gd name="T55" fmla="*/ 326 h 329"/>
                  <a:gd name="T56" fmla="*/ 46 w 208"/>
                  <a:gd name="T57" fmla="*/ 311 h 329"/>
                  <a:gd name="T58" fmla="*/ 56 w 208"/>
                  <a:gd name="T59" fmla="*/ 314 h 329"/>
                  <a:gd name="T60" fmla="*/ 61 w 208"/>
                  <a:gd name="T61" fmla="*/ 294 h 329"/>
                  <a:gd name="T62" fmla="*/ 59 w 208"/>
                  <a:gd name="T63" fmla="*/ 268 h 329"/>
                  <a:gd name="T64" fmla="*/ 73 w 208"/>
                  <a:gd name="T65" fmla="*/ 250 h 329"/>
                  <a:gd name="T66" fmla="*/ 83 w 208"/>
                  <a:gd name="T67" fmla="*/ 227 h 329"/>
                  <a:gd name="T68" fmla="*/ 93 w 208"/>
                  <a:gd name="T69" fmla="*/ 206 h 329"/>
                  <a:gd name="T70" fmla="*/ 116 w 208"/>
                  <a:gd name="T71" fmla="*/ 195 h 329"/>
                  <a:gd name="T72" fmla="*/ 132 w 208"/>
                  <a:gd name="T73" fmla="*/ 184 h 329"/>
                  <a:gd name="T74" fmla="*/ 160 w 208"/>
                  <a:gd name="T75" fmla="*/ 192 h 329"/>
                  <a:gd name="T76" fmla="*/ 178 w 208"/>
                  <a:gd name="T77" fmla="*/ 174 h 329"/>
                  <a:gd name="T78" fmla="*/ 197 w 208"/>
                  <a:gd name="T79" fmla="*/ 182 h 329"/>
                  <a:gd name="T80" fmla="*/ 58 w 208"/>
                  <a:gd name="T81" fmla="*/ 24 h 329"/>
                  <a:gd name="T82" fmla="*/ 77 w 208"/>
                  <a:gd name="T83" fmla="*/ 35 h 329"/>
                  <a:gd name="T84" fmla="*/ 92 w 208"/>
                  <a:gd name="T85" fmla="*/ 38 h 329"/>
                  <a:gd name="T86" fmla="*/ 93 w 208"/>
                  <a:gd name="T87" fmla="*/ 49 h 329"/>
                  <a:gd name="T88" fmla="*/ 79 w 208"/>
                  <a:gd name="T89" fmla="*/ 62 h 329"/>
                  <a:gd name="T90" fmla="*/ 95 w 208"/>
                  <a:gd name="T91" fmla="*/ 68 h 329"/>
                  <a:gd name="T92" fmla="*/ 114 w 208"/>
                  <a:gd name="T93" fmla="*/ 37 h 329"/>
                  <a:gd name="T94" fmla="*/ 129 w 208"/>
                  <a:gd name="T95" fmla="*/ 45 h 329"/>
                  <a:gd name="T96" fmla="*/ 150 w 208"/>
                  <a:gd name="T97" fmla="*/ 54 h 329"/>
                  <a:gd name="T98" fmla="*/ 143 w 208"/>
                  <a:gd name="T99" fmla="*/ 43 h 329"/>
                  <a:gd name="T100" fmla="*/ 125 w 208"/>
                  <a:gd name="T101" fmla="*/ 28 h 329"/>
                  <a:gd name="T102" fmla="*/ 107 w 208"/>
                  <a:gd name="T103" fmla="*/ 18 h 329"/>
                  <a:gd name="T104" fmla="*/ 90 w 208"/>
                  <a:gd name="T105" fmla="*/ 9 h 329"/>
                  <a:gd name="T106" fmla="*/ 83 w 208"/>
                  <a:gd name="T107" fmla="*/ 18 h 329"/>
                  <a:gd name="T108" fmla="*/ 66 w 208"/>
                  <a:gd name="T109" fmla="*/ 17 h 329"/>
                  <a:gd name="T110" fmla="*/ 56 w 208"/>
                  <a:gd name="T111" fmla="*/ 14 h 329"/>
                  <a:gd name="T112" fmla="*/ 50 w 208"/>
                  <a:gd name="T113" fmla="*/ 38 h 329"/>
                  <a:gd name="T114" fmla="*/ 50 w 208"/>
                  <a:gd name="T115" fmla="*/ 38 h 329"/>
                  <a:gd name="T116" fmla="*/ 119 w 208"/>
                  <a:gd name="T117" fmla="*/ 19 h 329"/>
                  <a:gd name="T118" fmla="*/ 167 w 208"/>
                  <a:gd name="T119" fmla="*/ 18 h 329"/>
                  <a:gd name="T120" fmla="*/ 145 w 208"/>
                  <a:gd name="T121" fmla="*/ 7 h 329"/>
                  <a:gd name="T122" fmla="*/ 126 w 208"/>
                  <a:gd name="T123" fmla="*/ 6 h 329"/>
                  <a:gd name="T124" fmla="*/ 112 w 208"/>
                  <a:gd name="T125" fmla="*/ 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329">
                    <a:moveTo>
                      <a:pt x="201" y="176"/>
                    </a:moveTo>
                    <a:cubicBezTo>
                      <a:pt x="201" y="178"/>
                      <a:pt x="198" y="178"/>
                      <a:pt x="198" y="176"/>
                    </a:cubicBezTo>
                    <a:cubicBezTo>
                      <a:pt x="198" y="174"/>
                      <a:pt x="193" y="173"/>
                      <a:pt x="193" y="172"/>
                    </a:cubicBezTo>
                    <a:cubicBezTo>
                      <a:pt x="192" y="171"/>
                      <a:pt x="195" y="171"/>
                      <a:pt x="197" y="172"/>
                    </a:cubicBezTo>
                    <a:cubicBezTo>
                      <a:pt x="199" y="173"/>
                      <a:pt x="200" y="173"/>
                      <a:pt x="202" y="170"/>
                    </a:cubicBezTo>
                    <a:cubicBezTo>
                      <a:pt x="204" y="168"/>
                      <a:pt x="207" y="170"/>
                      <a:pt x="208" y="168"/>
                    </a:cubicBezTo>
                    <a:cubicBezTo>
                      <a:pt x="208" y="167"/>
                      <a:pt x="204" y="165"/>
                      <a:pt x="203" y="164"/>
                    </a:cubicBezTo>
                    <a:cubicBezTo>
                      <a:pt x="203" y="163"/>
                      <a:pt x="200" y="162"/>
                      <a:pt x="197" y="162"/>
                    </a:cubicBezTo>
                    <a:cubicBezTo>
                      <a:pt x="195" y="163"/>
                      <a:pt x="195" y="162"/>
                      <a:pt x="193" y="160"/>
                    </a:cubicBezTo>
                    <a:cubicBezTo>
                      <a:pt x="191" y="159"/>
                      <a:pt x="187" y="161"/>
                      <a:pt x="187" y="165"/>
                    </a:cubicBezTo>
                    <a:cubicBezTo>
                      <a:pt x="187" y="168"/>
                      <a:pt x="184" y="167"/>
                      <a:pt x="185" y="165"/>
                    </a:cubicBezTo>
                    <a:cubicBezTo>
                      <a:pt x="186" y="163"/>
                      <a:pt x="183" y="161"/>
                      <a:pt x="186" y="161"/>
                    </a:cubicBezTo>
                    <a:cubicBezTo>
                      <a:pt x="188" y="160"/>
                      <a:pt x="187" y="157"/>
                      <a:pt x="182" y="156"/>
                    </a:cubicBezTo>
                    <a:cubicBezTo>
                      <a:pt x="178" y="156"/>
                      <a:pt x="176" y="160"/>
                      <a:pt x="177" y="161"/>
                    </a:cubicBezTo>
                    <a:cubicBezTo>
                      <a:pt x="179" y="162"/>
                      <a:pt x="174" y="167"/>
                      <a:pt x="173" y="167"/>
                    </a:cubicBezTo>
                    <a:cubicBezTo>
                      <a:pt x="171" y="167"/>
                      <a:pt x="173" y="163"/>
                      <a:pt x="173" y="160"/>
                    </a:cubicBezTo>
                    <a:cubicBezTo>
                      <a:pt x="173" y="158"/>
                      <a:pt x="171" y="159"/>
                      <a:pt x="168" y="163"/>
                    </a:cubicBezTo>
                    <a:cubicBezTo>
                      <a:pt x="164" y="167"/>
                      <a:pt x="162" y="170"/>
                      <a:pt x="160" y="171"/>
                    </a:cubicBezTo>
                    <a:cubicBezTo>
                      <a:pt x="158" y="171"/>
                      <a:pt x="158" y="167"/>
                      <a:pt x="161" y="166"/>
                    </a:cubicBezTo>
                    <a:cubicBezTo>
                      <a:pt x="165" y="164"/>
                      <a:pt x="165" y="159"/>
                      <a:pt x="167" y="159"/>
                    </a:cubicBezTo>
                    <a:cubicBezTo>
                      <a:pt x="169" y="159"/>
                      <a:pt x="169" y="157"/>
                      <a:pt x="166" y="156"/>
                    </a:cubicBezTo>
                    <a:cubicBezTo>
                      <a:pt x="163" y="156"/>
                      <a:pt x="162" y="159"/>
                      <a:pt x="161" y="160"/>
                    </a:cubicBezTo>
                    <a:cubicBezTo>
                      <a:pt x="160" y="161"/>
                      <a:pt x="155" y="158"/>
                      <a:pt x="156" y="159"/>
                    </a:cubicBezTo>
                    <a:cubicBezTo>
                      <a:pt x="156" y="160"/>
                      <a:pt x="153" y="160"/>
                      <a:pt x="154" y="162"/>
                    </a:cubicBezTo>
                    <a:cubicBezTo>
                      <a:pt x="155" y="164"/>
                      <a:pt x="154" y="166"/>
                      <a:pt x="152" y="163"/>
                    </a:cubicBezTo>
                    <a:cubicBezTo>
                      <a:pt x="151" y="161"/>
                      <a:pt x="148" y="163"/>
                      <a:pt x="147" y="165"/>
                    </a:cubicBezTo>
                    <a:cubicBezTo>
                      <a:pt x="145" y="168"/>
                      <a:pt x="143" y="168"/>
                      <a:pt x="145" y="168"/>
                    </a:cubicBezTo>
                    <a:cubicBezTo>
                      <a:pt x="146" y="169"/>
                      <a:pt x="146" y="172"/>
                      <a:pt x="144" y="173"/>
                    </a:cubicBezTo>
                    <a:cubicBezTo>
                      <a:pt x="142" y="174"/>
                      <a:pt x="143" y="167"/>
                      <a:pt x="141" y="168"/>
                    </a:cubicBezTo>
                    <a:cubicBezTo>
                      <a:pt x="139" y="168"/>
                      <a:pt x="140" y="165"/>
                      <a:pt x="143" y="165"/>
                    </a:cubicBezTo>
                    <a:cubicBezTo>
                      <a:pt x="145" y="165"/>
                      <a:pt x="147" y="161"/>
                      <a:pt x="147" y="161"/>
                    </a:cubicBezTo>
                    <a:cubicBezTo>
                      <a:pt x="147" y="159"/>
                      <a:pt x="144" y="159"/>
                      <a:pt x="144" y="161"/>
                    </a:cubicBezTo>
                    <a:cubicBezTo>
                      <a:pt x="144" y="163"/>
                      <a:pt x="141" y="163"/>
                      <a:pt x="138" y="163"/>
                    </a:cubicBezTo>
                    <a:cubicBezTo>
                      <a:pt x="135" y="162"/>
                      <a:pt x="135" y="166"/>
                      <a:pt x="138" y="168"/>
                    </a:cubicBezTo>
                    <a:cubicBezTo>
                      <a:pt x="141" y="170"/>
                      <a:pt x="138" y="171"/>
                      <a:pt x="136" y="170"/>
                    </a:cubicBezTo>
                    <a:cubicBezTo>
                      <a:pt x="134" y="168"/>
                      <a:pt x="132" y="169"/>
                      <a:pt x="130" y="170"/>
                    </a:cubicBezTo>
                    <a:cubicBezTo>
                      <a:pt x="128" y="170"/>
                      <a:pt x="134" y="173"/>
                      <a:pt x="134" y="174"/>
                    </a:cubicBezTo>
                    <a:cubicBezTo>
                      <a:pt x="135" y="175"/>
                      <a:pt x="131" y="172"/>
                      <a:pt x="130" y="173"/>
                    </a:cubicBezTo>
                    <a:cubicBezTo>
                      <a:pt x="130" y="174"/>
                      <a:pt x="126" y="173"/>
                      <a:pt x="126" y="171"/>
                    </a:cubicBezTo>
                    <a:cubicBezTo>
                      <a:pt x="126" y="169"/>
                      <a:pt x="121" y="171"/>
                      <a:pt x="124" y="172"/>
                    </a:cubicBezTo>
                    <a:cubicBezTo>
                      <a:pt x="127" y="173"/>
                      <a:pt x="126" y="175"/>
                      <a:pt x="126" y="177"/>
                    </a:cubicBezTo>
                    <a:cubicBezTo>
                      <a:pt x="126" y="180"/>
                      <a:pt x="122" y="178"/>
                      <a:pt x="123" y="176"/>
                    </a:cubicBezTo>
                    <a:cubicBezTo>
                      <a:pt x="123" y="173"/>
                      <a:pt x="121" y="174"/>
                      <a:pt x="118" y="175"/>
                    </a:cubicBezTo>
                    <a:cubicBezTo>
                      <a:pt x="116" y="177"/>
                      <a:pt x="119" y="173"/>
                      <a:pt x="118" y="171"/>
                    </a:cubicBezTo>
                    <a:cubicBezTo>
                      <a:pt x="117" y="169"/>
                      <a:pt x="115" y="171"/>
                      <a:pt x="112" y="171"/>
                    </a:cubicBezTo>
                    <a:cubicBezTo>
                      <a:pt x="110" y="172"/>
                      <a:pt x="108" y="172"/>
                      <a:pt x="110" y="173"/>
                    </a:cubicBezTo>
                    <a:cubicBezTo>
                      <a:pt x="111" y="175"/>
                      <a:pt x="111" y="178"/>
                      <a:pt x="109" y="177"/>
                    </a:cubicBezTo>
                    <a:cubicBezTo>
                      <a:pt x="107" y="177"/>
                      <a:pt x="106" y="177"/>
                      <a:pt x="106" y="179"/>
                    </a:cubicBezTo>
                    <a:cubicBezTo>
                      <a:pt x="107" y="181"/>
                      <a:pt x="104" y="181"/>
                      <a:pt x="104" y="179"/>
                    </a:cubicBezTo>
                    <a:cubicBezTo>
                      <a:pt x="103" y="178"/>
                      <a:pt x="99" y="178"/>
                      <a:pt x="98" y="180"/>
                    </a:cubicBezTo>
                    <a:cubicBezTo>
                      <a:pt x="97" y="182"/>
                      <a:pt x="94" y="183"/>
                      <a:pt x="94" y="186"/>
                    </a:cubicBezTo>
                    <a:cubicBezTo>
                      <a:pt x="94" y="188"/>
                      <a:pt x="97" y="185"/>
                      <a:pt x="99" y="185"/>
                    </a:cubicBezTo>
                    <a:cubicBezTo>
                      <a:pt x="101" y="186"/>
                      <a:pt x="99" y="187"/>
                      <a:pt x="100" y="188"/>
                    </a:cubicBezTo>
                    <a:cubicBezTo>
                      <a:pt x="101" y="189"/>
                      <a:pt x="101" y="192"/>
                      <a:pt x="99" y="190"/>
                    </a:cubicBezTo>
                    <a:cubicBezTo>
                      <a:pt x="98" y="189"/>
                      <a:pt x="96" y="188"/>
                      <a:pt x="95" y="191"/>
                    </a:cubicBezTo>
                    <a:cubicBezTo>
                      <a:pt x="95" y="193"/>
                      <a:pt x="93" y="190"/>
                      <a:pt x="92" y="189"/>
                    </a:cubicBezTo>
                    <a:cubicBezTo>
                      <a:pt x="90" y="187"/>
                      <a:pt x="89" y="192"/>
                      <a:pt x="87" y="191"/>
                    </a:cubicBezTo>
                    <a:cubicBezTo>
                      <a:pt x="86" y="190"/>
                      <a:pt x="90" y="186"/>
                      <a:pt x="89" y="184"/>
                    </a:cubicBezTo>
                    <a:cubicBezTo>
                      <a:pt x="88" y="182"/>
                      <a:pt x="87" y="185"/>
                      <a:pt x="84" y="188"/>
                    </a:cubicBezTo>
                    <a:cubicBezTo>
                      <a:pt x="82" y="191"/>
                      <a:pt x="78" y="190"/>
                      <a:pt x="79" y="192"/>
                    </a:cubicBezTo>
                    <a:cubicBezTo>
                      <a:pt x="81" y="193"/>
                      <a:pt x="77" y="194"/>
                      <a:pt x="76" y="196"/>
                    </a:cubicBezTo>
                    <a:cubicBezTo>
                      <a:pt x="75" y="198"/>
                      <a:pt x="70" y="199"/>
                      <a:pt x="66" y="202"/>
                    </a:cubicBezTo>
                    <a:cubicBezTo>
                      <a:pt x="62" y="204"/>
                      <a:pt x="67" y="204"/>
                      <a:pt x="69" y="202"/>
                    </a:cubicBezTo>
                    <a:cubicBezTo>
                      <a:pt x="71" y="200"/>
                      <a:pt x="72" y="201"/>
                      <a:pt x="75" y="199"/>
                    </a:cubicBezTo>
                    <a:cubicBezTo>
                      <a:pt x="78" y="197"/>
                      <a:pt x="81" y="195"/>
                      <a:pt x="83" y="196"/>
                    </a:cubicBezTo>
                    <a:cubicBezTo>
                      <a:pt x="84" y="197"/>
                      <a:pt x="86" y="197"/>
                      <a:pt x="87" y="195"/>
                    </a:cubicBezTo>
                    <a:cubicBezTo>
                      <a:pt x="89" y="193"/>
                      <a:pt x="91" y="194"/>
                      <a:pt x="92" y="195"/>
                    </a:cubicBezTo>
                    <a:cubicBezTo>
                      <a:pt x="94" y="196"/>
                      <a:pt x="90" y="197"/>
                      <a:pt x="92" y="199"/>
                    </a:cubicBezTo>
                    <a:cubicBezTo>
                      <a:pt x="94" y="201"/>
                      <a:pt x="89" y="202"/>
                      <a:pt x="89" y="200"/>
                    </a:cubicBezTo>
                    <a:cubicBezTo>
                      <a:pt x="89" y="199"/>
                      <a:pt x="87" y="197"/>
                      <a:pt x="86" y="199"/>
                    </a:cubicBezTo>
                    <a:cubicBezTo>
                      <a:pt x="85" y="200"/>
                      <a:pt x="84" y="202"/>
                      <a:pt x="82" y="202"/>
                    </a:cubicBezTo>
                    <a:cubicBezTo>
                      <a:pt x="81" y="202"/>
                      <a:pt x="79" y="205"/>
                      <a:pt x="79" y="208"/>
                    </a:cubicBezTo>
                    <a:cubicBezTo>
                      <a:pt x="79" y="211"/>
                      <a:pt x="76" y="208"/>
                      <a:pt x="76" y="211"/>
                    </a:cubicBezTo>
                    <a:cubicBezTo>
                      <a:pt x="76" y="213"/>
                      <a:pt x="72" y="217"/>
                      <a:pt x="69" y="221"/>
                    </a:cubicBezTo>
                    <a:cubicBezTo>
                      <a:pt x="65" y="224"/>
                      <a:pt x="69" y="225"/>
                      <a:pt x="67" y="227"/>
                    </a:cubicBezTo>
                    <a:cubicBezTo>
                      <a:pt x="66" y="229"/>
                      <a:pt x="62" y="227"/>
                      <a:pt x="61" y="228"/>
                    </a:cubicBezTo>
                    <a:cubicBezTo>
                      <a:pt x="60" y="229"/>
                      <a:pt x="62" y="234"/>
                      <a:pt x="60" y="235"/>
                    </a:cubicBezTo>
                    <a:cubicBezTo>
                      <a:pt x="58" y="237"/>
                      <a:pt x="60" y="239"/>
                      <a:pt x="60" y="241"/>
                    </a:cubicBezTo>
                    <a:cubicBezTo>
                      <a:pt x="60" y="242"/>
                      <a:pt x="55" y="239"/>
                      <a:pt x="55" y="241"/>
                    </a:cubicBezTo>
                    <a:cubicBezTo>
                      <a:pt x="55" y="243"/>
                      <a:pt x="51" y="243"/>
                      <a:pt x="50" y="243"/>
                    </a:cubicBezTo>
                    <a:cubicBezTo>
                      <a:pt x="48" y="243"/>
                      <a:pt x="52" y="246"/>
                      <a:pt x="54" y="248"/>
                    </a:cubicBezTo>
                    <a:cubicBezTo>
                      <a:pt x="56" y="250"/>
                      <a:pt x="52" y="251"/>
                      <a:pt x="52" y="249"/>
                    </a:cubicBezTo>
                    <a:cubicBezTo>
                      <a:pt x="51" y="247"/>
                      <a:pt x="48" y="250"/>
                      <a:pt x="44" y="252"/>
                    </a:cubicBezTo>
                    <a:cubicBezTo>
                      <a:pt x="41" y="254"/>
                      <a:pt x="42" y="257"/>
                      <a:pt x="39" y="257"/>
                    </a:cubicBezTo>
                    <a:cubicBezTo>
                      <a:pt x="37" y="257"/>
                      <a:pt x="37" y="262"/>
                      <a:pt x="36" y="263"/>
                    </a:cubicBezTo>
                    <a:cubicBezTo>
                      <a:pt x="34" y="265"/>
                      <a:pt x="34" y="260"/>
                      <a:pt x="31" y="260"/>
                    </a:cubicBezTo>
                    <a:cubicBezTo>
                      <a:pt x="28" y="260"/>
                      <a:pt x="28" y="262"/>
                      <a:pt x="30" y="264"/>
                    </a:cubicBezTo>
                    <a:cubicBezTo>
                      <a:pt x="32" y="267"/>
                      <a:pt x="27" y="265"/>
                      <a:pt x="26" y="267"/>
                    </a:cubicBezTo>
                    <a:cubicBezTo>
                      <a:pt x="24" y="269"/>
                      <a:pt x="19" y="268"/>
                      <a:pt x="18" y="270"/>
                    </a:cubicBezTo>
                    <a:cubicBezTo>
                      <a:pt x="17" y="272"/>
                      <a:pt x="22" y="272"/>
                      <a:pt x="22" y="273"/>
                    </a:cubicBezTo>
                    <a:cubicBezTo>
                      <a:pt x="23" y="274"/>
                      <a:pt x="18" y="274"/>
                      <a:pt x="15" y="273"/>
                    </a:cubicBezTo>
                    <a:cubicBezTo>
                      <a:pt x="13" y="273"/>
                      <a:pt x="14" y="276"/>
                      <a:pt x="11" y="276"/>
                    </a:cubicBezTo>
                    <a:cubicBezTo>
                      <a:pt x="9" y="275"/>
                      <a:pt x="6" y="278"/>
                      <a:pt x="7" y="280"/>
                    </a:cubicBezTo>
                    <a:cubicBezTo>
                      <a:pt x="9" y="281"/>
                      <a:pt x="6" y="282"/>
                      <a:pt x="4" y="280"/>
                    </a:cubicBezTo>
                    <a:cubicBezTo>
                      <a:pt x="3" y="279"/>
                      <a:pt x="1" y="282"/>
                      <a:pt x="1" y="284"/>
                    </a:cubicBezTo>
                    <a:cubicBezTo>
                      <a:pt x="0" y="286"/>
                      <a:pt x="4" y="287"/>
                      <a:pt x="4" y="288"/>
                    </a:cubicBezTo>
                    <a:cubicBezTo>
                      <a:pt x="4" y="289"/>
                      <a:pt x="1" y="291"/>
                      <a:pt x="3" y="291"/>
                    </a:cubicBezTo>
                    <a:cubicBezTo>
                      <a:pt x="5" y="292"/>
                      <a:pt x="4" y="293"/>
                      <a:pt x="2" y="294"/>
                    </a:cubicBezTo>
                    <a:cubicBezTo>
                      <a:pt x="1" y="295"/>
                      <a:pt x="1" y="296"/>
                      <a:pt x="2" y="298"/>
                    </a:cubicBezTo>
                    <a:cubicBezTo>
                      <a:pt x="4" y="300"/>
                      <a:pt x="0" y="300"/>
                      <a:pt x="1" y="303"/>
                    </a:cubicBezTo>
                    <a:cubicBezTo>
                      <a:pt x="3" y="305"/>
                      <a:pt x="5" y="302"/>
                      <a:pt x="6" y="304"/>
                    </a:cubicBezTo>
                    <a:cubicBezTo>
                      <a:pt x="6" y="306"/>
                      <a:pt x="9" y="304"/>
                      <a:pt x="11" y="302"/>
                    </a:cubicBezTo>
                    <a:cubicBezTo>
                      <a:pt x="14" y="300"/>
                      <a:pt x="15" y="304"/>
                      <a:pt x="13" y="304"/>
                    </a:cubicBezTo>
                    <a:cubicBezTo>
                      <a:pt x="11" y="304"/>
                      <a:pt x="8" y="306"/>
                      <a:pt x="9" y="308"/>
                    </a:cubicBezTo>
                    <a:cubicBezTo>
                      <a:pt x="9" y="310"/>
                      <a:pt x="5" y="309"/>
                      <a:pt x="5" y="307"/>
                    </a:cubicBezTo>
                    <a:cubicBezTo>
                      <a:pt x="6" y="304"/>
                      <a:pt x="1" y="307"/>
                      <a:pt x="3" y="309"/>
                    </a:cubicBezTo>
                    <a:cubicBezTo>
                      <a:pt x="4" y="311"/>
                      <a:pt x="2" y="312"/>
                      <a:pt x="2" y="314"/>
                    </a:cubicBezTo>
                    <a:cubicBezTo>
                      <a:pt x="2" y="316"/>
                      <a:pt x="5" y="315"/>
                      <a:pt x="7" y="313"/>
                    </a:cubicBezTo>
                    <a:cubicBezTo>
                      <a:pt x="8" y="311"/>
                      <a:pt x="10" y="312"/>
                      <a:pt x="11" y="314"/>
                    </a:cubicBezTo>
                    <a:cubicBezTo>
                      <a:pt x="12" y="316"/>
                      <a:pt x="9" y="314"/>
                      <a:pt x="9" y="317"/>
                    </a:cubicBezTo>
                    <a:cubicBezTo>
                      <a:pt x="9" y="320"/>
                      <a:pt x="7" y="317"/>
                      <a:pt x="6" y="320"/>
                    </a:cubicBezTo>
                    <a:cubicBezTo>
                      <a:pt x="4" y="322"/>
                      <a:pt x="12" y="326"/>
                      <a:pt x="14" y="326"/>
                    </a:cubicBezTo>
                    <a:cubicBezTo>
                      <a:pt x="16" y="327"/>
                      <a:pt x="19" y="329"/>
                      <a:pt x="23" y="329"/>
                    </a:cubicBezTo>
                    <a:cubicBezTo>
                      <a:pt x="28" y="328"/>
                      <a:pt x="37" y="319"/>
                      <a:pt x="38" y="318"/>
                    </a:cubicBezTo>
                    <a:cubicBezTo>
                      <a:pt x="40" y="316"/>
                      <a:pt x="42" y="318"/>
                      <a:pt x="44" y="316"/>
                    </a:cubicBezTo>
                    <a:cubicBezTo>
                      <a:pt x="46" y="315"/>
                      <a:pt x="45" y="311"/>
                      <a:pt x="46" y="311"/>
                    </a:cubicBezTo>
                    <a:cubicBezTo>
                      <a:pt x="47" y="310"/>
                      <a:pt x="48" y="315"/>
                      <a:pt x="49" y="315"/>
                    </a:cubicBezTo>
                    <a:cubicBezTo>
                      <a:pt x="50" y="315"/>
                      <a:pt x="51" y="316"/>
                      <a:pt x="51" y="319"/>
                    </a:cubicBezTo>
                    <a:cubicBezTo>
                      <a:pt x="52" y="319"/>
                      <a:pt x="53" y="319"/>
                      <a:pt x="54" y="319"/>
                    </a:cubicBezTo>
                    <a:cubicBezTo>
                      <a:pt x="55" y="320"/>
                      <a:pt x="56" y="315"/>
                      <a:pt x="56" y="314"/>
                    </a:cubicBezTo>
                    <a:cubicBezTo>
                      <a:pt x="56" y="312"/>
                      <a:pt x="57" y="309"/>
                      <a:pt x="57" y="307"/>
                    </a:cubicBezTo>
                    <a:cubicBezTo>
                      <a:pt x="56" y="305"/>
                      <a:pt x="61" y="307"/>
                      <a:pt x="62" y="305"/>
                    </a:cubicBezTo>
                    <a:cubicBezTo>
                      <a:pt x="63" y="304"/>
                      <a:pt x="63" y="298"/>
                      <a:pt x="62" y="298"/>
                    </a:cubicBezTo>
                    <a:cubicBezTo>
                      <a:pt x="60" y="297"/>
                      <a:pt x="60" y="294"/>
                      <a:pt x="61" y="294"/>
                    </a:cubicBezTo>
                    <a:cubicBezTo>
                      <a:pt x="63" y="294"/>
                      <a:pt x="65" y="293"/>
                      <a:pt x="64" y="290"/>
                    </a:cubicBezTo>
                    <a:cubicBezTo>
                      <a:pt x="64" y="287"/>
                      <a:pt x="59" y="287"/>
                      <a:pt x="59" y="284"/>
                    </a:cubicBezTo>
                    <a:cubicBezTo>
                      <a:pt x="59" y="281"/>
                      <a:pt x="61" y="280"/>
                      <a:pt x="59" y="276"/>
                    </a:cubicBezTo>
                    <a:cubicBezTo>
                      <a:pt x="57" y="272"/>
                      <a:pt x="60" y="270"/>
                      <a:pt x="59" y="268"/>
                    </a:cubicBezTo>
                    <a:cubicBezTo>
                      <a:pt x="59" y="266"/>
                      <a:pt x="58" y="264"/>
                      <a:pt x="60" y="260"/>
                    </a:cubicBezTo>
                    <a:cubicBezTo>
                      <a:pt x="62" y="256"/>
                      <a:pt x="67" y="255"/>
                      <a:pt x="68" y="255"/>
                    </a:cubicBezTo>
                    <a:cubicBezTo>
                      <a:pt x="70" y="255"/>
                      <a:pt x="72" y="257"/>
                      <a:pt x="73" y="255"/>
                    </a:cubicBezTo>
                    <a:cubicBezTo>
                      <a:pt x="75" y="252"/>
                      <a:pt x="75" y="250"/>
                      <a:pt x="73" y="250"/>
                    </a:cubicBezTo>
                    <a:cubicBezTo>
                      <a:pt x="72" y="250"/>
                      <a:pt x="69" y="249"/>
                      <a:pt x="72" y="246"/>
                    </a:cubicBezTo>
                    <a:cubicBezTo>
                      <a:pt x="74" y="243"/>
                      <a:pt x="77" y="239"/>
                      <a:pt x="77" y="235"/>
                    </a:cubicBezTo>
                    <a:cubicBezTo>
                      <a:pt x="77" y="232"/>
                      <a:pt x="76" y="229"/>
                      <a:pt x="77" y="228"/>
                    </a:cubicBezTo>
                    <a:cubicBezTo>
                      <a:pt x="78" y="227"/>
                      <a:pt x="81" y="228"/>
                      <a:pt x="83" y="227"/>
                    </a:cubicBezTo>
                    <a:cubicBezTo>
                      <a:pt x="86" y="225"/>
                      <a:pt x="84" y="223"/>
                      <a:pt x="85" y="222"/>
                    </a:cubicBezTo>
                    <a:cubicBezTo>
                      <a:pt x="86" y="221"/>
                      <a:pt x="88" y="217"/>
                      <a:pt x="89" y="216"/>
                    </a:cubicBezTo>
                    <a:cubicBezTo>
                      <a:pt x="91" y="215"/>
                      <a:pt x="92" y="213"/>
                      <a:pt x="91" y="212"/>
                    </a:cubicBezTo>
                    <a:cubicBezTo>
                      <a:pt x="90" y="210"/>
                      <a:pt x="93" y="209"/>
                      <a:pt x="93" y="206"/>
                    </a:cubicBezTo>
                    <a:cubicBezTo>
                      <a:pt x="93" y="203"/>
                      <a:pt x="97" y="201"/>
                      <a:pt x="99" y="201"/>
                    </a:cubicBezTo>
                    <a:cubicBezTo>
                      <a:pt x="102" y="201"/>
                      <a:pt x="106" y="201"/>
                      <a:pt x="106" y="199"/>
                    </a:cubicBezTo>
                    <a:cubicBezTo>
                      <a:pt x="106" y="197"/>
                      <a:pt x="104" y="192"/>
                      <a:pt x="107" y="193"/>
                    </a:cubicBezTo>
                    <a:cubicBezTo>
                      <a:pt x="111" y="195"/>
                      <a:pt x="114" y="193"/>
                      <a:pt x="116" y="195"/>
                    </a:cubicBezTo>
                    <a:cubicBezTo>
                      <a:pt x="118" y="197"/>
                      <a:pt x="121" y="196"/>
                      <a:pt x="121" y="193"/>
                    </a:cubicBezTo>
                    <a:cubicBezTo>
                      <a:pt x="121" y="190"/>
                      <a:pt x="122" y="185"/>
                      <a:pt x="126" y="187"/>
                    </a:cubicBezTo>
                    <a:cubicBezTo>
                      <a:pt x="126" y="187"/>
                      <a:pt x="126" y="188"/>
                      <a:pt x="127" y="188"/>
                    </a:cubicBezTo>
                    <a:cubicBezTo>
                      <a:pt x="128" y="185"/>
                      <a:pt x="130" y="184"/>
                      <a:pt x="132" y="184"/>
                    </a:cubicBezTo>
                    <a:cubicBezTo>
                      <a:pt x="135" y="184"/>
                      <a:pt x="137" y="190"/>
                      <a:pt x="141" y="190"/>
                    </a:cubicBezTo>
                    <a:cubicBezTo>
                      <a:pt x="145" y="191"/>
                      <a:pt x="148" y="193"/>
                      <a:pt x="149" y="191"/>
                    </a:cubicBezTo>
                    <a:cubicBezTo>
                      <a:pt x="151" y="189"/>
                      <a:pt x="153" y="192"/>
                      <a:pt x="156" y="191"/>
                    </a:cubicBezTo>
                    <a:cubicBezTo>
                      <a:pt x="158" y="190"/>
                      <a:pt x="158" y="195"/>
                      <a:pt x="160" y="192"/>
                    </a:cubicBezTo>
                    <a:cubicBezTo>
                      <a:pt x="162" y="189"/>
                      <a:pt x="160" y="187"/>
                      <a:pt x="164" y="188"/>
                    </a:cubicBezTo>
                    <a:cubicBezTo>
                      <a:pt x="167" y="188"/>
                      <a:pt x="165" y="183"/>
                      <a:pt x="165" y="181"/>
                    </a:cubicBezTo>
                    <a:cubicBezTo>
                      <a:pt x="165" y="178"/>
                      <a:pt x="170" y="178"/>
                      <a:pt x="170" y="175"/>
                    </a:cubicBezTo>
                    <a:cubicBezTo>
                      <a:pt x="170" y="173"/>
                      <a:pt x="177" y="175"/>
                      <a:pt x="178" y="174"/>
                    </a:cubicBezTo>
                    <a:cubicBezTo>
                      <a:pt x="179" y="172"/>
                      <a:pt x="183" y="171"/>
                      <a:pt x="185" y="174"/>
                    </a:cubicBezTo>
                    <a:cubicBezTo>
                      <a:pt x="186" y="176"/>
                      <a:pt x="193" y="177"/>
                      <a:pt x="193" y="179"/>
                    </a:cubicBezTo>
                    <a:cubicBezTo>
                      <a:pt x="193" y="180"/>
                      <a:pt x="193" y="182"/>
                      <a:pt x="193" y="184"/>
                    </a:cubicBezTo>
                    <a:cubicBezTo>
                      <a:pt x="194" y="183"/>
                      <a:pt x="195" y="182"/>
                      <a:pt x="197" y="182"/>
                    </a:cubicBezTo>
                    <a:cubicBezTo>
                      <a:pt x="199" y="182"/>
                      <a:pt x="201" y="178"/>
                      <a:pt x="203" y="179"/>
                    </a:cubicBezTo>
                    <a:cubicBezTo>
                      <a:pt x="205" y="179"/>
                      <a:pt x="207" y="179"/>
                      <a:pt x="207" y="176"/>
                    </a:cubicBezTo>
                    <a:cubicBezTo>
                      <a:pt x="206" y="175"/>
                      <a:pt x="202" y="175"/>
                      <a:pt x="201" y="176"/>
                    </a:cubicBezTo>
                    <a:close/>
                    <a:moveTo>
                      <a:pt x="58" y="24"/>
                    </a:moveTo>
                    <a:cubicBezTo>
                      <a:pt x="61" y="24"/>
                      <a:pt x="54" y="28"/>
                      <a:pt x="53" y="32"/>
                    </a:cubicBezTo>
                    <a:cubicBezTo>
                      <a:pt x="52" y="35"/>
                      <a:pt x="58" y="38"/>
                      <a:pt x="61" y="41"/>
                    </a:cubicBezTo>
                    <a:cubicBezTo>
                      <a:pt x="64" y="43"/>
                      <a:pt x="70" y="43"/>
                      <a:pt x="72" y="41"/>
                    </a:cubicBezTo>
                    <a:cubicBezTo>
                      <a:pt x="75" y="40"/>
                      <a:pt x="74" y="35"/>
                      <a:pt x="77" y="35"/>
                    </a:cubicBezTo>
                    <a:cubicBezTo>
                      <a:pt x="80" y="35"/>
                      <a:pt x="79" y="32"/>
                      <a:pt x="81" y="31"/>
                    </a:cubicBezTo>
                    <a:cubicBezTo>
                      <a:pt x="84" y="31"/>
                      <a:pt x="84" y="34"/>
                      <a:pt x="82" y="36"/>
                    </a:cubicBezTo>
                    <a:cubicBezTo>
                      <a:pt x="80" y="39"/>
                      <a:pt x="85" y="39"/>
                      <a:pt x="89" y="36"/>
                    </a:cubicBezTo>
                    <a:cubicBezTo>
                      <a:pt x="92" y="33"/>
                      <a:pt x="93" y="35"/>
                      <a:pt x="92" y="38"/>
                    </a:cubicBezTo>
                    <a:cubicBezTo>
                      <a:pt x="91" y="41"/>
                      <a:pt x="85" y="39"/>
                      <a:pt x="82" y="43"/>
                    </a:cubicBezTo>
                    <a:cubicBezTo>
                      <a:pt x="80" y="46"/>
                      <a:pt x="73" y="43"/>
                      <a:pt x="70" y="47"/>
                    </a:cubicBezTo>
                    <a:cubicBezTo>
                      <a:pt x="66" y="51"/>
                      <a:pt x="72" y="51"/>
                      <a:pt x="77" y="50"/>
                    </a:cubicBezTo>
                    <a:cubicBezTo>
                      <a:pt x="81" y="49"/>
                      <a:pt x="90" y="48"/>
                      <a:pt x="93" y="49"/>
                    </a:cubicBezTo>
                    <a:cubicBezTo>
                      <a:pt x="96" y="50"/>
                      <a:pt x="91" y="51"/>
                      <a:pt x="86" y="51"/>
                    </a:cubicBezTo>
                    <a:cubicBezTo>
                      <a:pt x="80" y="51"/>
                      <a:pt x="79" y="52"/>
                      <a:pt x="79" y="54"/>
                    </a:cubicBezTo>
                    <a:cubicBezTo>
                      <a:pt x="79" y="55"/>
                      <a:pt x="71" y="52"/>
                      <a:pt x="71" y="56"/>
                    </a:cubicBezTo>
                    <a:cubicBezTo>
                      <a:pt x="71" y="59"/>
                      <a:pt x="78" y="60"/>
                      <a:pt x="79" y="62"/>
                    </a:cubicBezTo>
                    <a:cubicBezTo>
                      <a:pt x="80" y="64"/>
                      <a:pt x="85" y="62"/>
                      <a:pt x="87" y="63"/>
                    </a:cubicBezTo>
                    <a:cubicBezTo>
                      <a:pt x="89" y="64"/>
                      <a:pt x="84" y="65"/>
                      <a:pt x="83" y="66"/>
                    </a:cubicBezTo>
                    <a:cubicBezTo>
                      <a:pt x="82" y="67"/>
                      <a:pt x="88" y="68"/>
                      <a:pt x="89" y="70"/>
                    </a:cubicBezTo>
                    <a:cubicBezTo>
                      <a:pt x="90" y="72"/>
                      <a:pt x="95" y="71"/>
                      <a:pt x="95" y="68"/>
                    </a:cubicBezTo>
                    <a:cubicBezTo>
                      <a:pt x="95" y="65"/>
                      <a:pt x="99" y="56"/>
                      <a:pt x="104" y="54"/>
                    </a:cubicBezTo>
                    <a:cubicBezTo>
                      <a:pt x="109" y="52"/>
                      <a:pt x="106" y="50"/>
                      <a:pt x="107" y="47"/>
                    </a:cubicBezTo>
                    <a:cubicBezTo>
                      <a:pt x="108" y="44"/>
                      <a:pt x="112" y="46"/>
                      <a:pt x="111" y="44"/>
                    </a:cubicBezTo>
                    <a:cubicBezTo>
                      <a:pt x="110" y="41"/>
                      <a:pt x="110" y="40"/>
                      <a:pt x="114" y="37"/>
                    </a:cubicBezTo>
                    <a:cubicBezTo>
                      <a:pt x="117" y="34"/>
                      <a:pt x="119" y="36"/>
                      <a:pt x="123" y="34"/>
                    </a:cubicBezTo>
                    <a:cubicBezTo>
                      <a:pt x="127" y="32"/>
                      <a:pt x="129" y="36"/>
                      <a:pt x="125" y="36"/>
                    </a:cubicBezTo>
                    <a:cubicBezTo>
                      <a:pt x="121" y="36"/>
                      <a:pt x="123" y="41"/>
                      <a:pt x="126" y="42"/>
                    </a:cubicBezTo>
                    <a:cubicBezTo>
                      <a:pt x="129" y="43"/>
                      <a:pt x="127" y="44"/>
                      <a:pt x="129" y="45"/>
                    </a:cubicBezTo>
                    <a:cubicBezTo>
                      <a:pt x="132" y="46"/>
                      <a:pt x="131" y="49"/>
                      <a:pt x="128" y="53"/>
                    </a:cubicBezTo>
                    <a:cubicBezTo>
                      <a:pt x="124" y="56"/>
                      <a:pt x="128" y="57"/>
                      <a:pt x="135" y="54"/>
                    </a:cubicBezTo>
                    <a:cubicBezTo>
                      <a:pt x="142" y="52"/>
                      <a:pt x="138" y="56"/>
                      <a:pt x="140" y="58"/>
                    </a:cubicBezTo>
                    <a:cubicBezTo>
                      <a:pt x="142" y="60"/>
                      <a:pt x="147" y="57"/>
                      <a:pt x="150" y="54"/>
                    </a:cubicBezTo>
                    <a:cubicBezTo>
                      <a:pt x="153" y="50"/>
                      <a:pt x="157" y="51"/>
                      <a:pt x="157" y="49"/>
                    </a:cubicBezTo>
                    <a:cubicBezTo>
                      <a:pt x="157" y="47"/>
                      <a:pt x="154" y="46"/>
                      <a:pt x="151" y="47"/>
                    </a:cubicBezTo>
                    <a:cubicBezTo>
                      <a:pt x="149" y="49"/>
                      <a:pt x="142" y="48"/>
                      <a:pt x="145" y="46"/>
                    </a:cubicBezTo>
                    <a:cubicBezTo>
                      <a:pt x="147" y="44"/>
                      <a:pt x="146" y="42"/>
                      <a:pt x="143" y="43"/>
                    </a:cubicBezTo>
                    <a:cubicBezTo>
                      <a:pt x="140" y="43"/>
                      <a:pt x="134" y="41"/>
                      <a:pt x="137" y="40"/>
                    </a:cubicBezTo>
                    <a:cubicBezTo>
                      <a:pt x="140" y="39"/>
                      <a:pt x="135" y="36"/>
                      <a:pt x="132" y="36"/>
                    </a:cubicBezTo>
                    <a:cubicBezTo>
                      <a:pt x="130" y="36"/>
                      <a:pt x="131" y="33"/>
                      <a:pt x="131" y="31"/>
                    </a:cubicBezTo>
                    <a:cubicBezTo>
                      <a:pt x="131" y="29"/>
                      <a:pt x="124" y="28"/>
                      <a:pt x="125" y="28"/>
                    </a:cubicBezTo>
                    <a:cubicBezTo>
                      <a:pt x="127" y="27"/>
                      <a:pt x="122" y="25"/>
                      <a:pt x="121" y="27"/>
                    </a:cubicBezTo>
                    <a:cubicBezTo>
                      <a:pt x="120" y="28"/>
                      <a:pt x="118" y="28"/>
                      <a:pt x="118" y="26"/>
                    </a:cubicBezTo>
                    <a:cubicBezTo>
                      <a:pt x="118" y="24"/>
                      <a:pt x="112" y="24"/>
                      <a:pt x="110" y="24"/>
                    </a:cubicBezTo>
                    <a:cubicBezTo>
                      <a:pt x="108" y="24"/>
                      <a:pt x="109" y="20"/>
                      <a:pt x="107" y="18"/>
                    </a:cubicBezTo>
                    <a:cubicBezTo>
                      <a:pt x="105" y="16"/>
                      <a:pt x="102" y="21"/>
                      <a:pt x="100" y="21"/>
                    </a:cubicBezTo>
                    <a:cubicBezTo>
                      <a:pt x="99" y="21"/>
                      <a:pt x="102" y="17"/>
                      <a:pt x="103" y="15"/>
                    </a:cubicBezTo>
                    <a:cubicBezTo>
                      <a:pt x="104" y="13"/>
                      <a:pt x="95" y="10"/>
                      <a:pt x="94" y="12"/>
                    </a:cubicBezTo>
                    <a:cubicBezTo>
                      <a:pt x="93" y="14"/>
                      <a:pt x="92" y="9"/>
                      <a:pt x="90" y="9"/>
                    </a:cubicBezTo>
                    <a:cubicBezTo>
                      <a:pt x="88" y="8"/>
                      <a:pt x="90" y="12"/>
                      <a:pt x="88" y="13"/>
                    </a:cubicBezTo>
                    <a:cubicBezTo>
                      <a:pt x="86" y="13"/>
                      <a:pt x="84" y="14"/>
                      <a:pt x="87" y="16"/>
                    </a:cubicBezTo>
                    <a:cubicBezTo>
                      <a:pt x="90" y="18"/>
                      <a:pt x="92" y="27"/>
                      <a:pt x="92" y="28"/>
                    </a:cubicBezTo>
                    <a:cubicBezTo>
                      <a:pt x="92" y="30"/>
                      <a:pt x="83" y="22"/>
                      <a:pt x="83" y="18"/>
                    </a:cubicBezTo>
                    <a:cubicBezTo>
                      <a:pt x="83" y="14"/>
                      <a:pt x="79" y="11"/>
                      <a:pt x="77" y="14"/>
                    </a:cubicBezTo>
                    <a:cubicBezTo>
                      <a:pt x="76" y="17"/>
                      <a:pt x="73" y="18"/>
                      <a:pt x="74" y="21"/>
                    </a:cubicBezTo>
                    <a:cubicBezTo>
                      <a:pt x="75" y="23"/>
                      <a:pt x="72" y="24"/>
                      <a:pt x="72" y="22"/>
                    </a:cubicBezTo>
                    <a:cubicBezTo>
                      <a:pt x="72" y="20"/>
                      <a:pt x="68" y="17"/>
                      <a:pt x="66" y="17"/>
                    </a:cubicBezTo>
                    <a:cubicBezTo>
                      <a:pt x="64" y="17"/>
                      <a:pt x="70" y="16"/>
                      <a:pt x="73" y="15"/>
                    </a:cubicBezTo>
                    <a:cubicBezTo>
                      <a:pt x="76" y="13"/>
                      <a:pt x="71" y="12"/>
                      <a:pt x="68" y="13"/>
                    </a:cubicBezTo>
                    <a:cubicBezTo>
                      <a:pt x="66" y="14"/>
                      <a:pt x="63" y="12"/>
                      <a:pt x="61" y="14"/>
                    </a:cubicBezTo>
                    <a:cubicBezTo>
                      <a:pt x="60" y="16"/>
                      <a:pt x="58" y="14"/>
                      <a:pt x="56" y="14"/>
                    </a:cubicBezTo>
                    <a:cubicBezTo>
                      <a:pt x="53" y="13"/>
                      <a:pt x="51" y="17"/>
                      <a:pt x="49" y="16"/>
                    </a:cubicBezTo>
                    <a:cubicBezTo>
                      <a:pt x="48" y="16"/>
                      <a:pt x="46" y="20"/>
                      <a:pt x="49" y="24"/>
                    </a:cubicBezTo>
                    <a:cubicBezTo>
                      <a:pt x="52" y="29"/>
                      <a:pt x="54" y="23"/>
                      <a:pt x="58" y="24"/>
                    </a:cubicBezTo>
                    <a:close/>
                    <a:moveTo>
                      <a:pt x="50" y="38"/>
                    </a:moveTo>
                    <a:cubicBezTo>
                      <a:pt x="53" y="39"/>
                      <a:pt x="54" y="42"/>
                      <a:pt x="56" y="42"/>
                    </a:cubicBezTo>
                    <a:cubicBezTo>
                      <a:pt x="57" y="42"/>
                      <a:pt x="53" y="38"/>
                      <a:pt x="51" y="35"/>
                    </a:cubicBezTo>
                    <a:cubicBezTo>
                      <a:pt x="48" y="33"/>
                      <a:pt x="49" y="30"/>
                      <a:pt x="45" y="31"/>
                    </a:cubicBezTo>
                    <a:cubicBezTo>
                      <a:pt x="42" y="32"/>
                      <a:pt x="48" y="38"/>
                      <a:pt x="50" y="38"/>
                    </a:cubicBezTo>
                    <a:close/>
                    <a:moveTo>
                      <a:pt x="107" y="9"/>
                    </a:moveTo>
                    <a:cubicBezTo>
                      <a:pt x="109" y="11"/>
                      <a:pt x="104" y="11"/>
                      <a:pt x="106" y="12"/>
                    </a:cubicBezTo>
                    <a:cubicBezTo>
                      <a:pt x="112" y="18"/>
                      <a:pt x="133" y="12"/>
                      <a:pt x="135" y="13"/>
                    </a:cubicBezTo>
                    <a:cubicBezTo>
                      <a:pt x="138" y="15"/>
                      <a:pt x="118" y="17"/>
                      <a:pt x="119" y="19"/>
                    </a:cubicBezTo>
                    <a:cubicBezTo>
                      <a:pt x="120" y="21"/>
                      <a:pt x="136" y="23"/>
                      <a:pt x="138" y="21"/>
                    </a:cubicBezTo>
                    <a:cubicBezTo>
                      <a:pt x="139" y="20"/>
                      <a:pt x="142" y="24"/>
                      <a:pt x="147" y="25"/>
                    </a:cubicBezTo>
                    <a:cubicBezTo>
                      <a:pt x="153" y="25"/>
                      <a:pt x="152" y="23"/>
                      <a:pt x="156" y="22"/>
                    </a:cubicBezTo>
                    <a:cubicBezTo>
                      <a:pt x="160" y="22"/>
                      <a:pt x="166" y="20"/>
                      <a:pt x="167" y="18"/>
                    </a:cubicBezTo>
                    <a:cubicBezTo>
                      <a:pt x="167" y="16"/>
                      <a:pt x="179" y="13"/>
                      <a:pt x="178" y="9"/>
                    </a:cubicBezTo>
                    <a:cubicBezTo>
                      <a:pt x="177" y="5"/>
                      <a:pt x="165" y="8"/>
                      <a:pt x="162" y="6"/>
                    </a:cubicBezTo>
                    <a:cubicBezTo>
                      <a:pt x="159" y="4"/>
                      <a:pt x="151" y="2"/>
                      <a:pt x="150" y="5"/>
                    </a:cubicBezTo>
                    <a:cubicBezTo>
                      <a:pt x="149" y="7"/>
                      <a:pt x="146" y="8"/>
                      <a:pt x="145" y="7"/>
                    </a:cubicBezTo>
                    <a:cubicBezTo>
                      <a:pt x="144" y="6"/>
                      <a:pt x="146" y="0"/>
                      <a:pt x="141" y="2"/>
                    </a:cubicBezTo>
                    <a:cubicBezTo>
                      <a:pt x="136" y="3"/>
                      <a:pt x="140" y="9"/>
                      <a:pt x="139" y="10"/>
                    </a:cubicBezTo>
                    <a:cubicBezTo>
                      <a:pt x="138" y="10"/>
                      <a:pt x="133" y="8"/>
                      <a:pt x="133" y="6"/>
                    </a:cubicBezTo>
                    <a:cubicBezTo>
                      <a:pt x="133" y="3"/>
                      <a:pt x="127" y="9"/>
                      <a:pt x="126" y="6"/>
                    </a:cubicBezTo>
                    <a:cubicBezTo>
                      <a:pt x="126" y="3"/>
                      <a:pt x="119" y="0"/>
                      <a:pt x="118" y="1"/>
                    </a:cubicBezTo>
                    <a:cubicBezTo>
                      <a:pt x="116" y="1"/>
                      <a:pt x="119" y="3"/>
                      <a:pt x="118" y="4"/>
                    </a:cubicBezTo>
                    <a:cubicBezTo>
                      <a:pt x="117" y="6"/>
                      <a:pt x="114" y="3"/>
                      <a:pt x="112" y="3"/>
                    </a:cubicBezTo>
                    <a:cubicBezTo>
                      <a:pt x="111" y="2"/>
                      <a:pt x="113" y="6"/>
                      <a:pt x="112" y="7"/>
                    </a:cubicBezTo>
                    <a:cubicBezTo>
                      <a:pt x="112" y="8"/>
                      <a:pt x="109" y="3"/>
                      <a:pt x="106" y="3"/>
                    </a:cubicBezTo>
                    <a:cubicBezTo>
                      <a:pt x="104" y="3"/>
                      <a:pt x="105" y="6"/>
                      <a:pt x="103" y="6"/>
                    </a:cubicBezTo>
                    <a:cubicBezTo>
                      <a:pt x="101" y="6"/>
                      <a:pt x="105" y="8"/>
                      <a:pt x="107"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148">
                <a:extLst>
                  <a:ext uri="{FF2B5EF4-FFF2-40B4-BE49-F238E27FC236}">
                    <a16:creationId xmlns:a16="http://schemas.microsoft.com/office/drawing/2014/main" id="{A475EFC6-2937-4F25-AF25-C93D6F803A89}"/>
                  </a:ext>
                </a:extLst>
              </p:cNvPr>
              <p:cNvSpPr>
                <a:spLocks/>
              </p:cNvSpPr>
              <p:nvPr/>
            </p:nvSpPr>
            <p:spPr bwMode="auto">
              <a:xfrm>
                <a:off x="8404088" y="2705836"/>
                <a:ext cx="61482" cy="22585"/>
              </a:xfrm>
              <a:custGeom>
                <a:avLst/>
                <a:gdLst>
                  <a:gd name="T0" fmla="*/ 12 w 27"/>
                  <a:gd name="T1" fmla="*/ 1 h 10"/>
                  <a:gd name="T2" fmla="*/ 2 w 27"/>
                  <a:gd name="T3" fmla="*/ 4 h 10"/>
                  <a:gd name="T4" fmla="*/ 17 w 27"/>
                  <a:gd name="T5" fmla="*/ 8 h 10"/>
                  <a:gd name="T6" fmla="*/ 27 w 27"/>
                  <a:gd name="T7" fmla="*/ 6 h 10"/>
                  <a:gd name="T8" fmla="*/ 12 w 27"/>
                  <a:gd name="T9" fmla="*/ 1 h 10"/>
                </a:gdLst>
                <a:ahLst/>
                <a:cxnLst>
                  <a:cxn ang="0">
                    <a:pos x="T0" y="T1"/>
                  </a:cxn>
                  <a:cxn ang="0">
                    <a:pos x="T2" y="T3"/>
                  </a:cxn>
                  <a:cxn ang="0">
                    <a:pos x="T4" y="T5"/>
                  </a:cxn>
                  <a:cxn ang="0">
                    <a:pos x="T6" y="T7"/>
                  </a:cxn>
                  <a:cxn ang="0">
                    <a:pos x="T8" y="T9"/>
                  </a:cxn>
                </a:cxnLst>
                <a:rect l="0" t="0" r="r" b="b"/>
                <a:pathLst>
                  <a:path w="27" h="10">
                    <a:moveTo>
                      <a:pt x="12" y="1"/>
                    </a:moveTo>
                    <a:cubicBezTo>
                      <a:pt x="11" y="2"/>
                      <a:pt x="0" y="2"/>
                      <a:pt x="2" y="4"/>
                    </a:cubicBezTo>
                    <a:cubicBezTo>
                      <a:pt x="4" y="6"/>
                      <a:pt x="13" y="5"/>
                      <a:pt x="17" y="8"/>
                    </a:cubicBezTo>
                    <a:cubicBezTo>
                      <a:pt x="21" y="10"/>
                      <a:pt x="27" y="8"/>
                      <a:pt x="27" y="6"/>
                    </a:cubicBezTo>
                    <a:cubicBezTo>
                      <a:pt x="27" y="4"/>
                      <a:pt x="14" y="0"/>
                      <a:pt x="12" y="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149">
                <a:extLst>
                  <a:ext uri="{FF2B5EF4-FFF2-40B4-BE49-F238E27FC236}">
                    <a16:creationId xmlns:a16="http://schemas.microsoft.com/office/drawing/2014/main" id="{33E0C865-0400-43F6-AE48-1CC7499D1584}"/>
                  </a:ext>
                </a:extLst>
              </p:cNvPr>
              <p:cNvSpPr>
                <a:spLocks noEditPoints="1"/>
              </p:cNvSpPr>
              <p:nvPr/>
            </p:nvSpPr>
            <p:spPr bwMode="auto">
              <a:xfrm>
                <a:off x="7306203" y="3173848"/>
                <a:ext cx="316191" cy="317446"/>
              </a:xfrm>
              <a:custGeom>
                <a:avLst/>
                <a:gdLst>
                  <a:gd name="T0" fmla="*/ 122 w 137"/>
                  <a:gd name="T1" fmla="*/ 17 h 138"/>
                  <a:gd name="T2" fmla="*/ 99 w 137"/>
                  <a:gd name="T3" fmla="*/ 7 h 138"/>
                  <a:gd name="T4" fmla="*/ 96 w 137"/>
                  <a:gd name="T5" fmla="*/ 22 h 138"/>
                  <a:gd name="T6" fmla="*/ 86 w 137"/>
                  <a:gd name="T7" fmla="*/ 30 h 138"/>
                  <a:gd name="T8" fmla="*/ 85 w 137"/>
                  <a:gd name="T9" fmla="*/ 41 h 138"/>
                  <a:gd name="T10" fmla="*/ 93 w 137"/>
                  <a:gd name="T11" fmla="*/ 38 h 138"/>
                  <a:gd name="T12" fmla="*/ 95 w 137"/>
                  <a:gd name="T13" fmla="*/ 31 h 138"/>
                  <a:gd name="T14" fmla="*/ 112 w 137"/>
                  <a:gd name="T15" fmla="*/ 32 h 138"/>
                  <a:gd name="T16" fmla="*/ 128 w 137"/>
                  <a:gd name="T17" fmla="*/ 23 h 138"/>
                  <a:gd name="T18" fmla="*/ 130 w 137"/>
                  <a:gd name="T19" fmla="*/ 15 h 138"/>
                  <a:gd name="T20" fmla="*/ 84 w 137"/>
                  <a:gd name="T21" fmla="*/ 59 h 138"/>
                  <a:gd name="T22" fmla="*/ 75 w 137"/>
                  <a:gd name="T23" fmla="*/ 77 h 138"/>
                  <a:gd name="T24" fmla="*/ 63 w 137"/>
                  <a:gd name="T25" fmla="*/ 80 h 138"/>
                  <a:gd name="T26" fmla="*/ 52 w 137"/>
                  <a:gd name="T27" fmla="*/ 95 h 138"/>
                  <a:gd name="T28" fmla="*/ 37 w 137"/>
                  <a:gd name="T29" fmla="*/ 98 h 138"/>
                  <a:gd name="T30" fmla="*/ 13 w 137"/>
                  <a:gd name="T31" fmla="*/ 108 h 138"/>
                  <a:gd name="T32" fmla="*/ 22 w 137"/>
                  <a:gd name="T33" fmla="*/ 110 h 138"/>
                  <a:gd name="T34" fmla="*/ 45 w 137"/>
                  <a:gd name="T35" fmla="*/ 112 h 138"/>
                  <a:gd name="T36" fmla="*/ 58 w 137"/>
                  <a:gd name="T37" fmla="*/ 106 h 138"/>
                  <a:gd name="T38" fmla="*/ 70 w 137"/>
                  <a:gd name="T39" fmla="*/ 104 h 138"/>
                  <a:gd name="T40" fmla="*/ 81 w 137"/>
                  <a:gd name="T41" fmla="*/ 100 h 138"/>
                  <a:gd name="T42" fmla="*/ 91 w 137"/>
                  <a:gd name="T43" fmla="*/ 88 h 138"/>
                  <a:gd name="T44" fmla="*/ 100 w 137"/>
                  <a:gd name="T45" fmla="*/ 66 h 138"/>
                  <a:gd name="T46" fmla="*/ 86 w 137"/>
                  <a:gd name="T47" fmla="*/ 48 h 138"/>
                  <a:gd name="T48" fmla="*/ 26 w 137"/>
                  <a:gd name="T49" fmla="*/ 112 h 138"/>
                  <a:gd name="T50" fmla="*/ 29 w 137"/>
                  <a:gd name="T51" fmla="*/ 120 h 138"/>
                  <a:gd name="T52" fmla="*/ 42 w 137"/>
                  <a:gd name="T53" fmla="*/ 111 h 138"/>
                  <a:gd name="T54" fmla="*/ 17 w 137"/>
                  <a:gd name="T55" fmla="*/ 119 h 138"/>
                  <a:gd name="T56" fmla="*/ 4 w 137"/>
                  <a:gd name="T57" fmla="*/ 117 h 138"/>
                  <a:gd name="T58" fmla="*/ 6 w 137"/>
                  <a:gd name="T59" fmla="*/ 120 h 138"/>
                  <a:gd name="T60" fmla="*/ 10 w 137"/>
                  <a:gd name="T61" fmla="*/ 138 h 138"/>
                  <a:gd name="T62" fmla="*/ 17 w 137"/>
                  <a:gd name="T63" fmla="*/ 11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138">
                    <a:moveTo>
                      <a:pt x="130" y="15"/>
                    </a:moveTo>
                    <a:cubicBezTo>
                      <a:pt x="128" y="13"/>
                      <a:pt x="125" y="16"/>
                      <a:pt x="122" y="17"/>
                    </a:cubicBezTo>
                    <a:cubicBezTo>
                      <a:pt x="118" y="18"/>
                      <a:pt x="107" y="9"/>
                      <a:pt x="104" y="4"/>
                    </a:cubicBezTo>
                    <a:cubicBezTo>
                      <a:pt x="101" y="0"/>
                      <a:pt x="96" y="4"/>
                      <a:pt x="99" y="7"/>
                    </a:cubicBezTo>
                    <a:cubicBezTo>
                      <a:pt x="101" y="10"/>
                      <a:pt x="98" y="11"/>
                      <a:pt x="98" y="15"/>
                    </a:cubicBezTo>
                    <a:cubicBezTo>
                      <a:pt x="98" y="19"/>
                      <a:pt x="95" y="19"/>
                      <a:pt x="96" y="22"/>
                    </a:cubicBezTo>
                    <a:cubicBezTo>
                      <a:pt x="96" y="25"/>
                      <a:pt x="92" y="25"/>
                      <a:pt x="89" y="25"/>
                    </a:cubicBezTo>
                    <a:cubicBezTo>
                      <a:pt x="86" y="26"/>
                      <a:pt x="89" y="28"/>
                      <a:pt x="86" y="30"/>
                    </a:cubicBezTo>
                    <a:cubicBezTo>
                      <a:pt x="83" y="31"/>
                      <a:pt x="83" y="34"/>
                      <a:pt x="85" y="35"/>
                    </a:cubicBezTo>
                    <a:cubicBezTo>
                      <a:pt x="86" y="36"/>
                      <a:pt x="85" y="39"/>
                      <a:pt x="85" y="41"/>
                    </a:cubicBezTo>
                    <a:cubicBezTo>
                      <a:pt x="84" y="43"/>
                      <a:pt x="87" y="41"/>
                      <a:pt x="89" y="39"/>
                    </a:cubicBezTo>
                    <a:cubicBezTo>
                      <a:pt x="91" y="37"/>
                      <a:pt x="93" y="40"/>
                      <a:pt x="93" y="38"/>
                    </a:cubicBezTo>
                    <a:cubicBezTo>
                      <a:pt x="94" y="36"/>
                      <a:pt x="88" y="35"/>
                      <a:pt x="88" y="32"/>
                    </a:cubicBezTo>
                    <a:cubicBezTo>
                      <a:pt x="89" y="30"/>
                      <a:pt x="92" y="33"/>
                      <a:pt x="95" y="31"/>
                    </a:cubicBezTo>
                    <a:cubicBezTo>
                      <a:pt x="98" y="30"/>
                      <a:pt x="103" y="31"/>
                      <a:pt x="107" y="34"/>
                    </a:cubicBezTo>
                    <a:cubicBezTo>
                      <a:pt x="111" y="37"/>
                      <a:pt x="112" y="36"/>
                      <a:pt x="112" y="32"/>
                    </a:cubicBezTo>
                    <a:cubicBezTo>
                      <a:pt x="113" y="29"/>
                      <a:pt x="118" y="27"/>
                      <a:pt x="124" y="27"/>
                    </a:cubicBezTo>
                    <a:cubicBezTo>
                      <a:pt x="129" y="27"/>
                      <a:pt x="130" y="24"/>
                      <a:pt x="128" y="23"/>
                    </a:cubicBezTo>
                    <a:cubicBezTo>
                      <a:pt x="127" y="22"/>
                      <a:pt x="137" y="15"/>
                      <a:pt x="137" y="13"/>
                    </a:cubicBezTo>
                    <a:cubicBezTo>
                      <a:pt x="137" y="11"/>
                      <a:pt x="131" y="17"/>
                      <a:pt x="130" y="15"/>
                    </a:cubicBezTo>
                    <a:close/>
                    <a:moveTo>
                      <a:pt x="86" y="48"/>
                    </a:moveTo>
                    <a:cubicBezTo>
                      <a:pt x="84" y="49"/>
                      <a:pt x="82" y="56"/>
                      <a:pt x="84" y="59"/>
                    </a:cubicBezTo>
                    <a:cubicBezTo>
                      <a:pt x="87" y="61"/>
                      <a:pt x="80" y="65"/>
                      <a:pt x="80" y="69"/>
                    </a:cubicBezTo>
                    <a:cubicBezTo>
                      <a:pt x="81" y="74"/>
                      <a:pt x="76" y="74"/>
                      <a:pt x="75" y="77"/>
                    </a:cubicBezTo>
                    <a:cubicBezTo>
                      <a:pt x="75" y="80"/>
                      <a:pt x="72" y="80"/>
                      <a:pt x="68" y="83"/>
                    </a:cubicBezTo>
                    <a:cubicBezTo>
                      <a:pt x="64" y="86"/>
                      <a:pt x="62" y="82"/>
                      <a:pt x="63" y="80"/>
                    </a:cubicBezTo>
                    <a:cubicBezTo>
                      <a:pt x="64" y="78"/>
                      <a:pt x="57" y="81"/>
                      <a:pt x="57" y="87"/>
                    </a:cubicBezTo>
                    <a:cubicBezTo>
                      <a:pt x="57" y="92"/>
                      <a:pt x="50" y="92"/>
                      <a:pt x="52" y="95"/>
                    </a:cubicBezTo>
                    <a:cubicBezTo>
                      <a:pt x="54" y="97"/>
                      <a:pt x="47" y="99"/>
                      <a:pt x="47" y="96"/>
                    </a:cubicBezTo>
                    <a:cubicBezTo>
                      <a:pt x="47" y="94"/>
                      <a:pt x="43" y="95"/>
                      <a:pt x="37" y="98"/>
                    </a:cubicBezTo>
                    <a:cubicBezTo>
                      <a:pt x="32" y="100"/>
                      <a:pt x="28" y="95"/>
                      <a:pt x="25" y="98"/>
                    </a:cubicBezTo>
                    <a:cubicBezTo>
                      <a:pt x="22" y="101"/>
                      <a:pt x="17" y="107"/>
                      <a:pt x="13" y="108"/>
                    </a:cubicBezTo>
                    <a:cubicBezTo>
                      <a:pt x="9" y="108"/>
                      <a:pt x="11" y="113"/>
                      <a:pt x="13" y="112"/>
                    </a:cubicBezTo>
                    <a:cubicBezTo>
                      <a:pt x="16" y="111"/>
                      <a:pt x="20" y="112"/>
                      <a:pt x="22" y="110"/>
                    </a:cubicBezTo>
                    <a:cubicBezTo>
                      <a:pt x="23" y="108"/>
                      <a:pt x="35" y="105"/>
                      <a:pt x="42" y="105"/>
                    </a:cubicBezTo>
                    <a:cubicBezTo>
                      <a:pt x="49" y="105"/>
                      <a:pt x="45" y="109"/>
                      <a:pt x="45" y="112"/>
                    </a:cubicBezTo>
                    <a:cubicBezTo>
                      <a:pt x="46" y="116"/>
                      <a:pt x="52" y="115"/>
                      <a:pt x="55" y="112"/>
                    </a:cubicBezTo>
                    <a:cubicBezTo>
                      <a:pt x="58" y="108"/>
                      <a:pt x="60" y="109"/>
                      <a:pt x="58" y="106"/>
                    </a:cubicBezTo>
                    <a:cubicBezTo>
                      <a:pt x="55" y="104"/>
                      <a:pt x="58" y="102"/>
                      <a:pt x="60" y="105"/>
                    </a:cubicBezTo>
                    <a:cubicBezTo>
                      <a:pt x="62" y="108"/>
                      <a:pt x="68" y="108"/>
                      <a:pt x="70" y="104"/>
                    </a:cubicBezTo>
                    <a:cubicBezTo>
                      <a:pt x="73" y="101"/>
                      <a:pt x="73" y="105"/>
                      <a:pt x="76" y="105"/>
                    </a:cubicBezTo>
                    <a:cubicBezTo>
                      <a:pt x="79" y="105"/>
                      <a:pt x="81" y="98"/>
                      <a:pt x="81" y="100"/>
                    </a:cubicBezTo>
                    <a:cubicBezTo>
                      <a:pt x="81" y="103"/>
                      <a:pt x="86" y="102"/>
                      <a:pt x="89" y="99"/>
                    </a:cubicBezTo>
                    <a:cubicBezTo>
                      <a:pt x="91" y="96"/>
                      <a:pt x="89" y="90"/>
                      <a:pt x="91" y="88"/>
                    </a:cubicBezTo>
                    <a:cubicBezTo>
                      <a:pt x="93" y="85"/>
                      <a:pt x="94" y="79"/>
                      <a:pt x="93" y="75"/>
                    </a:cubicBezTo>
                    <a:cubicBezTo>
                      <a:pt x="91" y="72"/>
                      <a:pt x="97" y="69"/>
                      <a:pt x="100" y="66"/>
                    </a:cubicBezTo>
                    <a:cubicBezTo>
                      <a:pt x="103" y="64"/>
                      <a:pt x="96" y="49"/>
                      <a:pt x="96" y="45"/>
                    </a:cubicBezTo>
                    <a:cubicBezTo>
                      <a:pt x="96" y="41"/>
                      <a:pt x="88" y="47"/>
                      <a:pt x="86" y="48"/>
                    </a:cubicBezTo>
                    <a:close/>
                    <a:moveTo>
                      <a:pt x="34" y="110"/>
                    </a:moveTo>
                    <a:cubicBezTo>
                      <a:pt x="33" y="112"/>
                      <a:pt x="30" y="111"/>
                      <a:pt x="26" y="112"/>
                    </a:cubicBezTo>
                    <a:cubicBezTo>
                      <a:pt x="22" y="113"/>
                      <a:pt x="22" y="122"/>
                      <a:pt x="25" y="123"/>
                    </a:cubicBezTo>
                    <a:cubicBezTo>
                      <a:pt x="27" y="123"/>
                      <a:pt x="29" y="123"/>
                      <a:pt x="29" y="120"/>
                    </a:cubicBezTo>
                    <a:cubicBezTo>
                      <a:pt x="30" y="118"/>
                      <a:pt x="34" y="117"/>
                      <a:pt x="36" y="118"/>
                    </a:cubicBezTo>
                    <a:cubicBezTo>
                      <a:pt x="39" y="119"/>
                      <a:pt x="42" y="114"/>
                      <a:pt x="42" y="111"/>
                    </a:cubicBezTo>
                    <a:cubicBezTo>
                      <a:pt x="42" y="107"/>
                      <a:pt x="35" y="107"/>
                      <a:pt x="34" y="110"/>
                    </a:cubicBezTo>
                    <a:close/>
                    <a:moveTo>
                      <a:pt x="17" y="119"/>
                    </a:moveTo>
                    <a:cubicBezTo>
                      <a:pt x="17" y="117"/>
                      <a:pt x="12" y="117"/>
                      <a:pt x="12" y="115"/>
                    </a:cubicBezTo>
                    <a:cubicBezTo>
                      <a:pt x="11" y="113"/>
                      <a:pt x="8" y="114"/>
                      <a:pt x="4" y="117"/>
                    </a:cubicBezTo>
                    <a:cubicBezTo>
                      <a:pt x="1" y="119"/>
                      <a:pt x="0" y="120"/>
                      <a:pt x="1" y="122"/>
                    </a:cubicBezTo>
                    <a:cubicBezTo>
                      <a:pt x="2" y="125"/>
                      <a:pt x="5" y="123"/>
                      <a:pt x="6" y="120"/>
                    </a:cubicBezTo>
                    <a:cubicBezTo>
                      <a:pt x="6" y="117"/>
                      <a:pt x="9" y="124"/>
                      <a:pt x="7" y="128"/>
                    </a:cubicBezTo>
                    <a:cubicBezTo>
                      <a:pt x="5" y="132"/>
                      <a:pt x="7" y="138"/>
                      <a:pt x="10" y="138"/>
                    </a:cubicBezTo>
                    <a:cubicBezTo>
                      <a:pt x="12" y="137"/>
                      <a:pt x="15" y="129"/>
                      <a:pt x="19" y="124"/>
                    </a:cubicBezTo>
                    <a:cubicBezTo>
                      <a:pt x="22" y="120"/>
                      <a:pt x="17" y="121"/>
                      <a:pt x="17" y="1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150">
                <a:extLst>
                  <a:ext uri="{FF2B5EF4-FFF2-40B4-BE49-F238E27FC236}">
                    <a16:creationId xmlns:a16="http://schemas.microsoft.com/office/drawing/2014/main" id="{1B049606-2312-44F1-8B6D-E66C144DCFEC}"/>
                  </a:ext>
                </a:extLst>
              </p:cNvPr>
              <p:cNvSpPr>
                <a:spLocks noEditPoints="1"/>
              </p:cNvSpPr>
              <p:nvPr/>
            </p:nvSpPr>
            <p:spPr bwMode="auto">
              <a:xfrm>
                <a:off x="6292385" y="2981876"/>
                <a:ext cx="1112942" cy="770401"/>
              </a:xfrm>
              <a:custGeom>
                <a:avLst/>
                <a:gdLst>
                  <a:gd name="T0" fmla="*/ 459 w 483"/>
                  <a:gd name="T1" fmla="*/ 62 h 334"/>
                  <a:gd name="T2" fmla="*/ 436 w 483"/>
                  <a:gd name="T3" fmla="*/ 45 h 334"/>
                  <a:gd name="T4" fmla="*/ 416 w 483"/>
                  <a:gd name="T5" fmla="*/ 18 h 334"/>
                  <a:gd name="T6" fmla="*/ 388 w 483"/>
                  <a:gd name="T7" fmla="*/ 1 h 334"/>
                  <a:gd name="T8" fmla="*/ 369 w 483"/>
                  <a:gd name="T9" fmla="*/ 15 h 334"/>
                  <a:gd name="T10" fmla="*/ 353 w 483"/>
                  <a:gd name="T11" fmla="*/ 38 h 334"/>
                  <a:gd name="T12" fmla="*/ 329 w 483"/>
                  <a:gd name="T13" fmla="*/ 52 h 334"/>
                  <a:gd name="T14" fmla="*/ 344 w 483"/>
                  <a:gd name="T15" fmla="*/ 62 h 334"/>
                  <a:gd name="T16" fmla="*/ 343 w 483"/>
                  <a:gd name="T17" fmla="*/ 75 h 334"/>
                  <a:gd name="T18" fmla="*/ 301 w 483"/>
                  <a:gd name="T19" fmla="*/ 90 h 334"/>
                  <a:gd name="T20" fmla="*/ 271 w 483"/>
                  <a:gd name="T21" fmla="*/ 116 h 334"/>
                  <a:gd name="T22" fmla="*/ 225 w 483"/>
                  <a:gd name="T23" fmla="*/ 118 h 334"/>
                  <a:gd name="T24" fmla="*/ 172 w 483"/>
                  <a:gd name="T25" fmla="*/ 111 h 334"/>
                  <a:gd name="T26" fmla="*/ 150 w 483"/>
                  <a:gd name="T27" fmla="*/ 89 h 334"/>
                  <a:gd name="T28" fmla="*/ 130 w 483"/>
                  <a:gd name="T29" fmla="*/ 64 h 334"/>
                  <a:gd name="T30" fmla="*/ 109 w 483"/>
                  <a:gd name="T31" fmla="*/ 46 h 334"/>
                  <a:gd name="T32" fmla="*/ 98 w 483"/>
                  <a:gd name="T33" fmla="*/ 54 h 334"/>
                  <a:gd name="T34" fmla="*/ 79 w 483"/>
                  <a:gd name="T35" fmla="*/ 69 h 334"/>
                  <a:gd name="T36" fmla="*/ 63 w 483"/>
                  <a:gd name="T37" fmla="*/ 86 h 334"/>
                  <a:gd name="T38" fmla="*/ 56 w 483"/>
                  <a:gd name="T39" fmla="*/ 107 h 334"/>
                  <a:gd name="T40" fmla="*/ 37 w 483"/>
                  <a:gd name="T41" fmla="*/ 125 h 334"/>
                  <a:gd name="T42" fmla="*/ 14 w 483"/>
                  <a:gd name="T43" fmla="*/ 132 h 334"/>
                  <a:gd name="T44" fmla="*/ 0 w 483"/>
                  <a:gd name="T45" fmla="*/ 143 h 334"/>
                  <a:gd name="T46" fmla="*/ 11 w 483"/>
                  <a:gd name="T47" fmla="*/ 166 h 334"/>
                  <a:gd name="T48" fmla="*/ 28 w 483"/>
                  <a:gd name="T49" fmla="*/ 181 h 334"/>
                  <a:gd name="T50" fmla="*/ 42 w 483"/>
                  <a:gd name="T51" fmla="*/ 176 h 334"/>
                  <a:gd name="T52" fmla="*/ 40 w 483"/>
                  <a:gd name="T53" fmla="*/ 197 h 334"/>
                  <a:gd name="T54" fmla="*/ 40 w 483"/>
                  <a:gd name="T55" fmla="*/ 217 h 334"/>
                  <a:gd name="T56" fmla="*/ 55 w 483"/>
                  <a:gd name="T57" fmla="*/ 229 h 334"/>
                  <a:gd name="T58" fmla="*/ 98 w 483"/>
                  <a:gd name="T59" fmla="*/ 247 h 334"/>
                  <a:gd name="T60" fmla="*/ 116 w 483"/>
                  <a:gd name="T61" fmla="*/ 251 h 334"/>
                  <a:gd name="T62" fmla="*/ 131 w 483"/>
                  <a:gd name="T63" fmla="*/ 248 h 334"/>
                  <a:gd name="T64" fmla="*/ 150 w 483"/>
                  <a:gd name="T65" fmla="*/ 243 h 334"/>
                  <a:gd name="T66" fmla="*/ 173 w 483"/>
                  <a:gd name="T67" fmla="*/ 243 h 334"/>
                  <a:gd name="T68" fmla="*/ 187 w 483"/>
                  <a:gd name="T69" fmla="*/ 251 h 334"/>
                  <a:gd name="T70" fmla="*/ 183 w 483"/>
                  <a:gd name="T71" fmla="*/ 282 h 334"/>
                  <a:gd name="T72" fmla="*/ 195 w 483"/>
                  <a:gd name="T73" fmla="*/ 299 h 334"/>
                  <a:gd name="T74" fmla="*/ 213 w 483"/>
                  <a:gd name="T75" fmla="*/ 307 h 334"/>
                  <a:gd name="T76" fmla="*/ 226 w 483"/>
                  <a:gd name="T77" fmla="*/ 294 h 334"/>
                  <a:gd name="T78" fmla="*/ 251 w 483"/>
                  <a:gd name="T79" fmla="*/ 292 h 334"/>
                  <a:gd name="T80" fmla="*/ 268 w 483"/>
                  <a:gd name="T81" fmla="*/ 303 h 334"/>
                  <a:gd name="T82" fmla="*/ 281 w 483"/>
                  <a:gd name="T83" fmla="*/ 313 h 334"/>
                  <a:gd name="T84" fmla="*/ 318 w 483"/>
                  <a:gd name="T85" fmla="*/ 294 h 334"/>
                  <a:gd name="T86" fmla="*/ 346 w 483"/>
                  <a:gd name="T87" fmla="*/ 279 h 334"/>
                  <a:gd name="T88" fmla="*/ 360 w 483"/>
                  <a:gd name="T89" fmla="*/ 263 h 334"/>
                  <a:gd name="T90" fmla="*/ 373 w 483"/>
                  <a:gd name="T91" fmla="*/ 246 h 334"/>
                  <a:gd name="T92" fmla="*/ 376 w 483"/>
                  <a:gd name="T93" fmla="*/ 230 h 334"/>
                  <a:gd name="T94" fmla="*/ 372 w 483"/>
                  <a:gd name="T95" fmla="*/ 218 h 334"/>
                  <a:gd name="T96" fmla="*/ 370 w 483"/>
                  <a:gd name="T97" fmla="*/ 207 h 334"/>
                  <a:gd name="T98" fmla="*/ 360 w 483"/>
                  <a:gd name="T99" fmla="*/ 180 h 334"/>
                  <a:gd name="T100" fmla="*/ 382 w 483"/>
                  <a:gd name="T101" fmla="*/ 167 h 334"/>
                  <a:gd name="T102" fmla="*/ 354 w 483"/>
                  <a:gd name="T103" fmla="*/ 159 h 334"/>
                  <a:gd name="T104" fmla="*/ 365 w 483"/>
                  <a:gd name="T105" fmla="*/ 137 h 334"/>
                  <a:gd name="T106" fmla="*/ 378 w 483"/>
                  <a:gd name="T107" fmla="*/ 149 h 334"/>
                  <a:gd name="T108" fmla="*/ 414 w 483"/>
                  <a:gd name="T109" fmla="*/ 128 h 334"/>
                  <a:gd name="T110" fmla="*/ 432 w 483"/>
                  <a:gd name="T111" fmla="*/ 120 h 334"/>
                  <a:gd name="T112" fmla="*/ 452 w 483"/>
                  <a:gd name="T113" fmla="*/ 112 h 334"/>
                  <a:gd name="T114" fmla="*/ 454 w 483"/>
                  <a:gd name="T115" fmla="*/ 91 h 334"/>
                  <a:gd name="T116" fmla="*/ 476 w 483"/>
                  <a:gd name="T117" fmla="*/ 76 h 334"/>
                  <a:gd name="T118" fmla="*/ 368 w 483"/>
                  <a:gd name="T119" fmla="*/ 298 h 334"/>
                  <a:gd name="T120" fmla="*/ 271 w 483"/>
                  <a:gd name="T121" fmla="*/ 32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334">
                    <a:moveTo>
                      <a:pt x="480" y="59"/>
                    </a:moveTo>
                    <a:cubicBezTo>
                      <a:pt x="480" y="55"/>
                      <a:pt x="475" y="56"/>
                      <a:pt x="474" y="58"/>
                    </a:cubicBezTo>
                    <a:cubicBezTo>
                      <a:pt x="472" y="59"/>
                      <a:pt x="467" y="58"/>
                      <a:pt x="466" y="60"/>
                    </a:cubicBezTo>
                    <a:cubicBezTo>
                      <a:pt x="465" y="63"/>
                      <a:pt x="462" y="62"/>
                      <a:pt x="459" y="62"/>
                    </a:cubicBezTo>
                    <a:cubicBezTo>
                      <a:pt x="456" y="63"/>
                      <a:pt x="451" y="61"/>
                      <a:pt x="451" y="59"/>
                    </a:cubicBezTo>
                    <a:cubicBezTo>
                      <a:pt x="451" y="57"/>
                      <a:pt x="449" y="55"/>
                      <a:pt x="449" y="52"/>
                    </a:cubicBezTo>
                    <a:cubicBezTo>
                      <a:pt x="450" y="50"/>
                      <a:pt x="446" y="51"/>
                      <a:pt x="444" y="48"/>
                    </a:cubicBezTo>
                    <a:cubicBezTo>
                      <a:pt x="441" y="46"/>
                      <a:pt x="436" y="44"/>
                      <a:pt x="436" y="45"/>
                    </a:cubicBezTo>
                    <a:cubicBezTo>
                      <a:pt x="435" y="45"/>
                      <a:pt x="432" y="42"/>
                      <a:pt x="428" y="42"/>
                    </a:cubicBezTo>
                    <a:cubicBezTo>
                      <a:pt x="424" y="42"/>
                      <a:pt x="424" y="39"/>
                      <a:pt x="425" y="37"/>
                    </a:cubicBezTo>
                    <a:cubicBezTo>
                      <a:pt x="425" y="36"/>
                      <a:pt x="421" y="31"/>
                      <a:pt x="421" y="28"/>
                    </a:cubicBezTo>
                    <a:cubicBezTo>
                      <a:pt x="420" y="25"/>
                      <a:pt x="417" y="24"/>
                      <a:pt x="416" y="18"/>
                    </a:cubicBezTo>
                    <a:cubicBezTo>
                      <a:pt x="415" y="12"/>
                      <a:pt x="411" y="14"/>
                      <a:pt x="412" y="11"/>
                    </a:cubicBezTo>
                    <a:cubicBezTo>
                      <a:pt x="413" y="8"/>
                      <a:pt x="408" y="7"/>
                      <a:pt x="407" y="5"/>
                    </a:cubicBezTo>
                    <a:cubicBezTo>
                      <a:pt x="406" y="3"/>
                      <a:pt x="401" y="4"/>
                      <a:pt x="397" y="2"/>
                    </a:cubicBezTo>
                    <a:cubicBezTo>
                      <a:pt x="393" y="0"/>
                      <a:pt x="391" y="2"/>
                      <a:pt x="388" y="1"/>
                    </a:cubicBezTo>
                    <a:cubicBezTo>
                      <a:pt x="385" y="0"/>
                      <a:pt x="377" y="2"/>
                      <a:pt x="376" y="2"/>
                    </a:cubicBezTo>
                    <a:cubicBezTo>
                      <a:pt x="375" y="2"/>
                      <a:pt x="369" y="0"/>
                      <a:pt x="366" y="5"/>
                    </a:cubicBezTo>
                    <a:cubicBezTo>
                      <a:pt x="363" y="9"/>
                      <a:pt x="365" y="9"/>
                      <a:pt x="367" y="9"/>
                    </a:cubicBezTo>
                    <a:cubicBezTo>
                      <a:pt x="368" y="9"/>
                      <a:pt x="369" y="13"/>
                      <a:pt x="369" y="15"/>
                    </a:cubicBezTo>
                    <a:cubicBezTo>
                      <a:pt x="369" y="16"/>
                      <a:pt x="367" y="18"/>
                      <a:pt x="365" y="19"/>
                    </a:cubicBezTo>
                    <a:cubicBezTo>
                      <a:pt x="364" y="19"/>
                      <a:pt x="361" y="25"/>
                      <a:pt x="360" y="26"/>
                    </a:cubicBezTo>
                    <a:cubicBezTo>
                      <a:pt x="360" y="28"/>
                      <a:pt x="356" y="33"/>
                      <a:pt x="357" y="35"/>
                    </a:cubicBezTo>
                    <a:cubicBezTo>
                      <a:pt x="357" y="36"/>
                      <a:pt x="355" y="38"/>
                      <a:pt x="353" y="38"/>
                    </a:cubicBezTo>
                    <a:cubicBezTo>
                      <a:pt x="351" y="39"/>
                      <a:pt x="347" y="42"/>
                      <a:pt x="345" y="42"/>
                    </a:cubicBezTo>
                    <a:cubicBezTo>
                      <a:pt x="344" y="43"/>
                      <a:pt x="338" y="42"/>
                      <a:pt x="338" y="40"/>
                    </a:cubicBezTo>
                    <a:cubicBezTo>
                      <a:pt x="337" y="40"/>
                      <a:pt x="337" y="39"/>
                      <a:pt x="336" y="39"/>
                    </a:cubicBezTo>
                    <a:cubicBezTo>
                      <a:pt x="329" y="52"/>
                      <a:pt x="329" y="52"/>
                      <a:pt x="329" y="52"/>
                    </a:cubicBezTo>
                    <a:cubicBezTo>
                      <a:pt x="329" y="56"/>
                      <a:pt x="329" y="56"/>
                      <a:pt x="329" y="56"/>
                    </a:cubicBezTo>
                    <a:cubicBezTo>
                      <a:pt x="329" y="56"/>
                      <a:pt x="325" y="57"/>
                      <a:pt x="328" y="60"/>
                    </a:cubicBezTo>
                    <a:cubicBezTo>
                      <a:pt x="331" y="63"/>
                      <a:pt x="331" y="61"/>
                      <a:pt x="336" y="61"/>
                    </a:cubicBezTo>
                    <a:cubicBezTo>
                      <a:pt x="341" y="61"/>
                      <a:pt x="343" y="64"/>
                      <a:pt x="344" y="62"/>
                    </a:cubicBezTo>
                    <a:cubicBezTo>
                      <a:pt x="345" y="59"/>
                      <a:pt x="349" y="57"/>
                      <a:pt x="352" y="61"/>
                    </a:cubicBezTo>
                    <a:cubicBezTo>
                      <a:pt x="354" y="64"/>
                      <a:pt x="362" y="69"/>
                      <a:pt x="362" y="71"/>
                    </a:cubicBezTo>
                    <a:cubicBezTo>
                      <a:pt x="361" y="74"/>
                      <a:pt x="357" y="74"/>
                      <a:pt x="354" y="73"/>
                    </a:cubicBezTo>
                    <a:cubicBezTo>
                      <a:pt x="351" y="71"/>
                      <a:pt x="346" y="75"/>
                      <a:pt x="343" y="75"/>
                    </a:cubicBezTo>
                    <a:cubicBezTo>
                      <a:pt x="340" y="75"/>
                      <a:pt x="337" y="76"/>
                      <a:pt x="333" y="79"/>
                    </a:cubicBezTo>
                    <a:cubicBezTo>
                      <a:pt x="330" y="82"/>
                      <a:pt x="331" y="85"/>
                      <a:pt x="326" y="85"/>
                    </a:cubicBezTo>
                    <a:cubicBezTo>
                      <a:pt x="322" y="86"/>
                      <a:pt x="319" y="85"/>
                      <a:pt x="314" y="89"/>
                    </a:cubicBezTo>
                    <a:cubicBezTo>
                      <a:pt x="309" y="93"/>
                      <a:pt x="303" y="91"/>
                      <a:pt x="301" y="90"/>
                    </a:cubicBezTo>
                    <a:cubicBezTo>
                      <a:pt x="299" y="89"/>
                      <a:pt x="296" y="89"/>
                      <a:pt x="294" y="92"/>
                    </a:cubicBezTo>
                    <a:cubicBezTo>
                      <a:pt x="292" y="96"/>
                      <a:pt x="296" y="97"/>
                      <a:pt x="296" y="102"/>
                    </a:cubicBezTo>
                    <a:cubicBezTo>
                      <a:pt x="295" y="106"/>
                      <a:pt x="290" y="105"/>
                      <a:pt x="286" y="109"/>
                    </a:cubicBezTo>
                    <a:cubicBezTo>
                      <a:pt x="282" y="114"/>
                      <a:pt x="275" y="116"/>
                      <a:pt x="271" y="116"/>
                    </a:cubicBezTo>
                    <a:cubicBezTo>
                      <a:pt x="268" y="115"/>
                      <a:pt x="260" y="113"/>
                      <a:pt x="253" y="116"/>
                    </a:cubicBezTo>
                    <a:cubicBezTo>
                      <a:pt x="246" y="119"/>
                      <a:pt x="242" y="124"/>
                      <a:pt x="239" y="123"/>
                    </a:cubicBezTo>
                    <a:cubicBezTo>
                      <a:pt x="237" y="123"/>
                      <a:pt x="237" y="120"/>
                      <a:pt x="233" y="120"/>
                    </a:cubicBezTo>
                    <a:cubicBezTo>
                      <a:pt x="229" y="121"/>
                      <a:pt x="227" y="120"/>
                      <a:pt x="225" y="118"/>
                    </a:cubicBezTo>
                    <a:cubicBezTo>
                      <a:pt x="222" y="117"/>
                      <a:pt x="220" y="119"/>
                      <a:pt x="216" y="116"/>
                    </a:cubicBezTo>
                    <a:cubicBezTo>
                      <a:pt x="212" y="113"/>
                      <a:pt x="204" y="113"/>
                      <a:pt x="201" y="113"/>
                    </a:cubicBezTo>
                    <a:cubicBezTo>
                      <a:pt x="198" y="112"/>
                      <a:pt x="186" y="113"/>
                      <a:pt x="182" y="112"/>
                    </a:cubicBezTo>
                    <a:cubicBezTo>
                      <a:pt x="178" y="112"/>
                      <a:pt x="172" y="113"/>
                      <a:pt x="172" y="111"/>
                    </a:cubicBezTo>
                    <a:cubicBezTo>
                      <a:pt x="171" y="109"/>
                      <a:pt x="168" y="108"/>
                      <a:pt x="167" y="103"/>
                    </a:cubicBezTo>
                    <a:cubicBezTo>
                      <a:pt x="166" y="98"/>
                      <a:pt x="164" y="97"/>
                      <a:pt x="161" y="96"/>
                    </a:cubicBezTo>
                    <a:cubicBezTo>
                      <a:pt x="158" y="96"/>
                      <a:pt x="158" y="93"/>
                      <a:pt x="156" y="93"/>
                    </a:cubicBezTo>
                    <a:cubicBezTo>
                      <a:pt x="155" y="93"/>
                      <a:pt x="153" y="89"/>
                      <a:pt x="150" y="89"/>
                    </a:cubicBezTo>
                    <a:cubicBezTo>
                      <a:pt x="146" y="89"/>
                      <a:pt x="133" y="88"/>
                      <a:pt x="132" y="85"/>
                    </a:cubicBezTo>
                    <a:cubicBezTo>
                      <a:pt x="130" y="82"/>
                      <a:pt x="133" y="81"/>
                      <a:pt x="133" y="78"/>
                    </a:cubicBezTo>
                    <a:cubicBezTo>
                      <a:pt x="133" y="75"/>
                      <a:pt x="135" y="71"/>
                      <a:pt x="134" y="70"/>
                    </a:cubicBezTo>
                    <a:cubicBezTo>
                      <a:pt x="132" y="69"/>
                      <a:pt x="130" y="66"/>
                      <a:pt x="130" y="64"/>
                    </a:cubicBezTo>
                    <a:cubicBezTo>
                      <a:pt x="129" y="62"/>
                      <a:pt x="125" y="58"/>
                      <a:pt x="123" y="58"/>
                    </a:cubicBezTo>
                    <a:cubicBezTo>
                      <a:pt x="120" y="58"/>
                      <a:pt x="118" y="56"/>
                      <a:pt x="116" y="54"/>
                    </a:cubicBezTo>
                    <a:cubicBezTo>
                      <a:pt x="113" y="52"/>
                      <a:pt x="111" y="52"/>
                      <a:pt x="110" y="47"/>
                    </a:cubicBezTo>
                    <a:cubicBezTo>
                      <a:pt x="110" y="47"/>
                      <a:pt x="110" y="46"/>
                      <a:pt x="109" y="46"/>
                    </a:cubicBezTo>
                    <a:cubicBezTo>
                      <a:pt x="109" y="46"/>
                      <a:pt x="107" y="45"/>
                      <a:pt x="106" y="45"/>
                    </a:cubicBezTo>
                    <a:cubicBezTo>
                      <a:pt x="106" y="45"/>
                      <a:pt x="105" y="45"/>
                      <a:pt x="104" y="44"/>
                    </a:cubicBezTo>
                    <a:cubicBezTo>
                      <a:pt x="104" y="47"/>
                      <a:pt x="102" y="48"/>
                      <a:pt x="102" y="49"/>
                    </a:cubicBezTo>
                    <a:cubicBezTo>
                      <a:pt x="102" y="51"/>
                      <a:pt x="101" y="54"/>
                      <a:pt x="98" y="54"/>
                    </a:cubicBezTo>
                    <a:cubicBezTo>
                      <a:pt x="95" y="54"/>
                      <a:pt x="93" y="56"/>
                      <a:pt x="93" y="60"/>
                    </a:cubicBezTo>
                    <a:cubicBezTo>
                      <a:pt x="93" y="64"/>
                      <a:pt x="95" y="65"/>
                      <a:pt x="94" y="66"/>
                    </a:cubicBezTo>
                    <a:cubicBezTo>
                      <a:pt x="93" y="68"/>
                      <a:pt x="88" y="70"/>
                      <a:pt x="86" y="69"/>
                    </a:cubicBezTo>
                    <a:cubicBezTo>
                      <a:pt x="85" y="68"/>
                      <a:pt x="82" y="69"/>
                      <a:pt x="79" y="69"/>
                    </a:cubicBezTo>
                    <a:cubicBezTo>
                      <a:pt x="76" y="68"/>
                      <a:pt x="74" y="65"/>
                      <a:pt x="74" y="69"/>
                    </a:cubicBezTo>
                    <a:cubicBezTo>
                      <a:pt x="73" y="72"/>
                      <a:pt x="67" y="83"/>
                      <a:pt x="69" y="84"/>
                    </a:cubicBezTo>
                    <a:cubicBezTo>
                      <a:pt x="70" y="85"/>
                      <a:pt x="71" y="88"/>
                      <a:pt x="69" y="88"/>
                    </a:cubicBezTo>
                    <a:cubicBezTo>
                      <a:pt x="66" y="88"/>
                      <a:pt x="64" y="87"/>
                      <a:pt x="63" y="86"/>
                    </a:cubicBezTo>
                    <a:cubicBezTo>
                      <a:pt x="62" y="85"/>
                      <a:pt x="58" y="88"/>
                      <a:pt x="55" y="88"/>
                    </a:cubicBezTo>
                    <a:cubicBezTo>
                      <a:pt x="54" y="88"/>
                      <a:pt x="49" y="90"/>
                      <a:pt x="51" y="91"/>
                    </a:cubicBezTo>
                    <a:cubicBezTo>
                      <a:pt x="52" y="92"/>
                      <a:pt x="52" y="96"/>
                      <a:pt x="52" y="98"/>
                    </a:cubicBezTo>
                    <a:cubicBezTo>
                      <a:pt x="52" y="100"/>
                      <a:pt x="56" y="105"/>
                      <a:pt x="56" y="107"/>
                    </a:cubicBezTo>
                    <a:cubicBezTo>
                      <a:pt x="55" y="109"/>
                      <a:pt x="51" y="111"/>
                      <a:pt x="51" y="113"/>
                    </a:cubicBezTo>
                    <a:cubicBezTo>
                      <a:pt x="51" y="115"/>
                      <a:pt x="52" y="117"/>
                      <a:pt x="51" y="118"/>
                    </a:cubicBezTo>
                    <a:cubicBezTo>
                      <a:pt x="50" y="118"/>
                      <a:pt x="46" y="120"/>
                      <a:pt x="44" y="121"/>
                    </a:cubicBezTo>
                    <a:cubicBezTo>
                      <a:pt x="42" y="123"/>
                      <a:pt x="39" y="123"/>
                      <a:pt x="37" y="125"/>
                    </a:cubicBezTo>
                    <a:cubicBezTo>
                      <a:pt x="36" y="127"/>
                      <a:pt x="35" y="129"/>
                      <a:pt x="31" y="129"/>
                    </a:cubicBezTo>
                    <a:cubicBezTo>
                      <a:pt x="28" y="128"/>
                      <a:pt x="26" y="128"/>
                      <a:pt x="24" y="131"/>
                    </a:cubicBezTo>
                    <a:cubicBezTo>
                      <a:pt x="21" y="134"/>
                      <a:pt x="21" y="132"/>
                      <a:pt x="19" y="134"/>
                    </a:cubicBezTo>
                    <a:cubicBezTo>
                      <a:pt x="17" y="135"/>
                      <a:pt x="15" y="133"/>
                      <a:pt x="14" y="132"/>
                    </a:cubicBezTo>
                    <a:cubicBezTo>
                      <a:pt x="12" y="132"/>
                      <a:pt x="11" y="134"/>
                      <a:pt x="9" y="134"/>
                    </a:cubicBezTo>
                    <a:cubicBezTo>
                      <a:pt x="8" y="134"/>
                      <a:pt x="6" y="136"/>
                      <a:pt x="5" y="137"/>
                    </a:cubicBezTo>
                    <a:cubicBezTo>
                      <a:pt x="3" y="137"/>
                      <a:pt x="1" y="137"/>
                      <a:pt x="1" y="139"/>
                    </a:cubicBezTo>
                    <a:cubicBezTo>
                      <a:pt x="1" y="140"/>
                      <a:pt x="1" y="142"/>
                      <a:pt x="0" y="143"/>
                    </a:cubicBezTo>
                    <a:cubicBezTo>
                      <a:pt x="0" y="143"/>
                      <a:pt x="0" y="143"/>
                      <a:pt x="0" y="143"/>
                    </a:cubicBezTo>
                    <a:cubicBezTo>
                      <a:pt x="1" y="150"/>
                      <a:pt x="1" y="150"/>
                      <a:pt x="1" y="150"/>
                    </a:cubicBezTo>
                    <a:cubicBezTo>
                      <a:pt x="1" y="150"/>
                      <a:pt x="9" y="152"/>
                      <a:pt x="9" y="155"/>
                    </a:cubicBezTo>
                    <a:cubicBezTo>
                      <a:pt x="9" y="157"/>
                      <a:pt x="11" y="166"/>
                      <a:pt x="11" y="166"/>
                    </a:cubicBezTo>
                    <a:cubicBezTo>
                      <a:pt x="11" y="166"/>
                      <a:pt x="10" y="166"/>
                      <a:pt x="10" y="166"/>
                    </a:cubicBezTo>
                    <a:cubicBezTo>
                      <a:pt x="13" y="168"/>
                      <a:pt x="18" y="171"/>
                      <a:pt x="18" y="172"/>
                    </a:cubicBezTo>
                    <a:cubicBezTo>
                      <a:pt x="18" y="173"/>
                      <a:pt x="18" y="176"/>
                      <a:pt x="22" y="178"/>
                    </a:cubicBezTo>
                    <a:cubicBezTo>
                      <a:pt x="24" y="179"/>
                      <a:pt x="27" y="180"/>
                      <a:pt x="28" y="181"/>
                    </a:cubicBezTo>
                    <a:cubicBezTo>
                      <a:pt x="28" y="181"/>
                      <a:pt x="28" y="180"/>
                      <a:pt x="28" y="180"/>
                    </a:cubicBezTo>
                    <a:cubicBezTo>
                      <a:pt x="32" y="180"/>
                      <a:pt x="32" y="180"/>
                      <a:pt x="32" y="180"/>
                    </a:cubicBezTo>
                    <a:cubicBezTo>
                      <a:pt x="32" y="180"/>
                      <a:pt x="32" y="181"/>
                      <a:pt x="33" y="182"/>
                    </a:cubicBezTo>
                    <a:cubicBezTo>
                      <a:pt x="34" y="179"/>
                      <a:pt x="40" y="176"/>
                      <a:pt x="42" y="176"/>
                    </a:cubicBezTo>
                    <a:cubicBezTo>
                      <a:pt x="45" y="177"/>
                      <a:pt x="52" y="182"/>
                      <a:pt x="52" y="184"/>
                    </a:cubicBezTo>
                    <a:cubicBezTo>
                      <a:pt x="51" y="186"/>
                      <a:pt x="46" y="193"/>
                      <a:pt x="44" y="194"/>
                    </a:cubicBezTo>
                    <a:cubicBezTo>
                      <a:pt x="43" y="194"/>
                      <a:pt x="42" y="194"/>
                      <a:pt x="40" y="194"/>
                    </a:cubicBezTo>
                    <a:cubicBezTo>
                      <a:pt x="40" y="195"/>
                      <a:pt x="40" y="196"/>
                      <a:pt x="40" y="197"/>
                    </a:cubicBezTo>
                    <a:cubicBezTo>
                      <a:pt x="40" y="198"/>
                      <a:pt x="43" y="201"/>
                      <a:pt x="44" y="204"/>
                    </a:cubicBezTo>
                    <a:cubicBezTo>
                      <a:pt x="46" y="207"/>
                      <a:pt x="42" y="209"/>
                      <a:pt x="39" y="207"/>
                    </a:cubicBezTo>
                    <a:cubicBezTo>
                      <a:pt x="37" y="205"/>
                      <a:pt x="36" y="209"/>
                      <a:pt x="38" y="210"/>
                    </a:cubicBezTo>
                    <a:cubicBezTo>
                      <a:pt x="39" y="212"/>
                      <a:pt x="38" y="216"/>
                      <a:pt x="40" y="217"/>
                    </a:cubicBezTo>
                    <a:cubicBezTo>
                      <a:pt x="43" y="217"/>
                      <a:pt x="45" y="221"/>
                      <a:pt x="47" y="221"/>
                    </a:cubicBezTo>
                    <a:cubicBezTo>
                      <a:pt x="50" y="221"/>
                      <a:pt x="52" y="225"/>
                      <a:pt x="52" y="225"/>
                    </a:cubicBezTo>
                    <a:cubicBezTo>
                      <a:pt x="52" y="225"/>
                      <a:pt x="55" y="228"/>
                      <a:pt x="55" y="229"/>
                    </a:cubicBezTo>
                    <a:cubicBezTo>
                      <a:pt x="55" y="229"/>
                      <a:pt x="55" y="229"/>
                      <a:pt x="55" y="229"/>
                    </a:cubicBezTo>
                    <a:cubicBezTo>
                      <a:pt x="58" y="229"/>
                      <a:pt x="60" y="229"/>
                      <a:pt x="60" y="228"/>
                    </a:cubicBezTo>
                    <a:cubicBezTo>
                      <a:pt x="60" y="227"/>
                      <a:pt x="64" y="227"/>
                      <a:pt x="67" y="229"/>
                    </a:cubicBezTo>
                    <a:cubicBezTo>
                      <a:pt x="69" y="232"/>
                      <a:pt x="79" y="238"/>
                      <a:pt x="83" y="241"/>
                    </a:cubicBezTo>
                    <a:cubicBezTo>
                      <a:pt x="87" y="244"/>
                      <a:pt x="95" y="248"/>
                      <a:pt x="98" y="247"/>
                    </a:cubicBezTo>
                    <a:cubicBezTo>
                      <a:pt x="101" y="247"/>
                      <a:pt x="104" y="249"/>
                      <a:pt x="109" y="249"/>
                    </a:cubicBezTo>
                    <a:cubicBezTo>
                      <a:pt x="110" y="249"/>
                      <a:pt x="110" y="249"/>
                      <a:pt x="111" y="249"/>
                    </a:cubicBezTo>
                    <a:cubicBezTo>
                      <a:pt x="111" y="249"/>
                      <a:pt x="113" y="249"/>
                      <a:pt x="113" y="247"/>
                    </a:cubicBezTo>
                    <a:cubicBezTo>
                      <a:pt x="115" y="245"/>
                      <a:pt x="117" y="249"/>
                      <a:pt x="116" y="251"/>
                    </a:cubicBezTo>
                    <a:cubicBezTo>
                      <a:pt x="116" y="253"/>
                      <a:pt x="116" y="254"/>
                      <a:pt x="116" y="255"/>
                    </a:cubicBezTo>
                    <a:cubicBezTo>
                      <a:pt x="117" y="254"/>
                      <a:pt x="118" y="253"/>
                      <a:pt x="118" y="252"/>
                    </a:cubicBezTo>
                    <a:cubicBezTo>
                      <a:pt x="120" y="248"/>
                      <a:pt x="122" y="248"/>
                      <a:pt x="124" y="247"/>
                    </a:cubicBezTo>
                    <a:cubicBezTo>
                      <a:pt x="126" y="245"/>
                      <a:pt x="127" y="246"/>
                      <a:pt x="131" y="248"/>
                    </a:cubicBezTo>
                    <a:cubicBezTo>
                      <a:pt x="134" y="249"/>
                      <a:pt x="135" y="246"/>
                      <a:pt x="140" y="250"/>
                    </a:cubicBezTo>
                    <a:cubicBezTo>
                      <a:pt x="141" y="250"/>
                      <a:pt x="142" y="249"/>
                      <a:pt x="143" y="249"/>
                    </a:cubicBezTo>
                    <a:cubicBezTo>
                      <a:pt x="144" y="249"/>
                      <a:pt x="145" y="247"/>
                      <a:pt x="146" y="246"/>
                    </a:cubicBezTo>
                    <a:cubicBezTo>
                      <a:pt x="148" y="244"/>
                      <a:pt x="148" y="242"/>
                      <a:pt x="150" y="243"/>
                    </a:cubicBezTo>
                    <a:cubicBezTo>
                      <a:pt x="152" y="243"/>
                      <a:pt x="153" y="240"/>
                      <a:pt x="157" y="238"/>
                    </a:cubicBezTo>
                    <a:cubicBezTo>
                      <a:pt x="161" y="236"/>
                      <a:pt x="164" y="239"/>
                      <a:pt x="166" y="238"/>
                    </a:cubicBezTo>
                    <a:cubicBezTo>
                      <a:pt x="168" y="236"/>
                      <a:pt x="170" y="236"/>
                      <a:pt x="170" y="237"/>
                    </a:cubicBezTo>
                    <a:cubicBezTo>
                      <a:pt x="170" y="239"/>
                      <a:pt x="173" y="241"/>
                      <a:pt x="173" y="243"/>
                    </a:cubicBezTo>
                    <a:cubicBezTo>
                      <a:pt x="174" y="244"/>
                      <a:pt x="177" y="245"/>
                      <a:pt x="178" y="245"/>
                    </a:cubicBezTo>
                    <a:cubicBezTo>
                      <a:pt x="179" y="245"/>
                      <a:pt x="179" y="244"/>
                      <a:pt x="179" y="244"/>
                    </a:cubicBezTo>
                    <a:cubicBezTo>
                      <a:pt x="181" y="243"/>
                      <a:pt x="185" y="244"/>
                      <a:pt x="185" y="247"/>
                    </a:cubicBezTo>
                    <a:cubicBezTo>
                      <a:pt x="185" y="249"/>
                      <a:pt x="185" y="251"/>
                      <a:pt x="187" y="251"/>
                    </a:cubicBezTo>
                    <a:cubicBezTo>
                      <a:pt x="188" y="251"/>
                      <a:pt x="190" y="251"/>
                      <a:pt x="190" y="255"/>
                    </a:cubicBezTo>
                    <a:cubicBezTo>
                      <a:pt x="190" y="259"/>
                      <a:pt x="191" y="263"/>
                      <a:pt x="188" y="267"/>
                    </a:cubicBezTo>
                    <a:cubicBezTo>
                      <a:pt x="184" y="270"/>
                      <a:pt x="180" y="276"/>
                      <a:pt x="181" y="278"/>
                    </a:cubicBezTo>
                    <a:cubicBezTo>
                      <a:pt x="182" y="280"/>
                      <a:pt x="180" y="283"/>
                      <a:pt x="183" y="282"/>
                    </a:cubicBezTo>
                    <a:cubicBezTo>
                      <a:pt x="185" y="281"/>
                      <a:pt x="191" y="282"/>
                      <a:pt x="190" y="283"/>
                    </a:cubicBezTo>
                    <a:cubicBezTo>
                      <a:pt x="189" y="285"/>
                      <a:pt x="190" y="290"/>
                      <a:pt x="192" y="290"/>
                    </a:cubicBezTo>
                    <a:cubicBezTo>
                      <a:pt x="195" y="290"/>
                      <a:pt x="196" y="291"/>
                      <a:pt x="195" y="294"/>
                    </a:cubicBezTo>
                    <a:cubicBezTo>
                      <a:pt x="195" y="296"/>
                      <a:pt x="194" y="299"/>
                      <a:pt x="195" y="299"/>
                    </a:cubicBezTo>
                    <a:cubicBezTo>
                      <a:pt x="197" y="299"/>
                      <a:pt x="200" y="299"/>
                      <a:pt x="200" y="301"/>
                    </a:cubicBezTo>
                    <a:cubicBezTo>
                      <a:pt x="200" y="303"/>
                      <a:pt x="201" y="305"/>
                      <a:pt x="205" y="304"/>
                    </a:cubicBezTo>
                    <a:cubicBezTo>
                      <a:pt x="207" y="303"/>
                      <a:pt x="208" y="302"/>
                      <a:pt x="209" y="303"/>
                    </a:cubicBezTo>
                    <a:cubicBezTo>
                      <a:pt x="210" y="303"/>
                      <a:pt x="210" y="306"/>
                      <a:pt x="213" y="307"/>
                    </a:cubicBezTo>
                    <a:cubicBezTo>
                      <a:pt x="215" y="307"/>
                      <a:pt x="214" y="301"/>
                      <a:pt x="213" y="300"/>
                    </a:cubicBezTo>
                    <a:cubicBezTo>
                      <a:pt x="212" y="299"/>
                      <a:pt x="213" y="295"/>
                      <a:pt x="214" y="296"/>
                    </a:cubicBezTo>
                    <a:cubicBezTo>
                      <a:pt x="215" y="297"/>
                      <a:pt x="218" y="296"/>
                      <a:pt x="219" y="294"/>
                    </a:cubicBezTo>
                    <a:cubicBezTo>
                      <a:pt x="221" y="292"/>
                      <a:pt x="224" y="296"/>
                      <a:pt x="226" y="294"/>
                    </a:cubicBezTo>
                    <a:cubicBezTo>
                      <a:pt x="227" y="291"/>
                      <a:pt x="230" y="295"/>
                      <a:pt x="233" y="294"/>
                    </a:cubicBezTo>
                    <a:cubicBezTo>
                      <a:pt x="235" y="292"/>
                      <a:pt x="237" y="295"/>
                      <a:pt x="238" y="293"/>
                    </a:cubicBezTo>
                    <a:cubicBezTo>
                      <a:pt x="239" y="291"/>
                      <a:pt x="243" y="288"/>
                      <a:pt x="244" y="289"/>
                    </a:cubicBezTo>
                    <a:cubicBezTo>
                      <a:pt x="245" y="290"/>
                      <a:pt x="246" y="291"/>
                      <a:pt x="251" y="292"/>
                    </a:cubicBezTo>
                    <a:cubicBezTo>
                      <a:pt x="256" y="293"/>
                      <a:pt x="253" y="295"/>
                      <a:pt x="253" y="297"/>
                    </a:cubicBezTo>
                    <a:cubicBezTo>
                      <a:pt x="253" y="298"/>
                      <a:pt x="259" y="303"/>
                      <a:pt x="261" y="303"/>
                    </a:cubicBezTo>
                    <a:cubicBezTo>
                      <a:pt x="262" y="303"/>
                      <a:pt x="262" y="303"/>
                      <a:pt x="263" y="304"/>
                    </a:cubicBezTo>
                    <a:cubicBezTo>
                      <a:pt x="264" y="303"/>
                      <a:pt x="267" y="305"/>
                      <a:pt x="268" y="303"/>
                    </a:cubicBezTo>
                    <a:cubicBezTo>
                      <a:pt x="268" y="301"/>
                      <a:pt x="271" y="301"/>
                      <a:pt x="272" y="303"/>
                    </a:cubicBezTo>
                    <a:cubicBezTo>
                      <a:pt x="273" y="305"/>
                      <a:pt x="274" y="305"/>
                      <a:pt x="277" y="303"/>
                    </a:cubicBezTo>
                    <a:cubicBezTo>
                      <a:pt x="279" y="301"/>
                      <a:pt x="280" y="305"/>
                      <a:pt x="279" y="306"/>
                    </a:cubicBezTo>
                    <a:cubicBezTo>
                      <a:pt x="277" y="308"/>
                      <a:pt x="278" y="311"/>
                      <a:pt x="281" y="313"/>
                    </a:cubicBezTo>
                    <a:cubicBezTo>
                      <a:pt x="283" y="316"/>
                      <a:pt x="283" y="312"/>
                      <a:pt x="283" y="310"/>
                    </a:cubicBezTo>
                    <a:cubicBezTo>
                      <a:pt x="282" y="308"/>
                      <a:pt x="287" y="306"/>
                      <a:pt x="294" y="303"/>
                    </a:cubicBezTo>
                    <a:cubicBezTo>
                      <a:pt x="302" y="301"/>
                      <a:pt x="310" y="295"/>
                      <a:pt x="310" y="294"/>
                    </a:cubicBezTo>
                    <a:cubicBezTo>
                      <a:pt x="310" y="293"/>
                      <a:pt x="315" y="296"/>
                      <a:pt x="318" y="294"/>
                    </a:cubicBezTo>
                    <a:cubicBezTo>
                      <a:pt x="320" y="292"/>
                      <a:pt x="329" y="292"/>
                      <a:pt x="331" y="292"/>
                    </a:cubicBezTo>
                    <a:cubicBezTo>
                      <a:pt x="334" y="292"/>
                      <a:pt x="334" y="290"/>
                      <a:pt x="336" y="288"/>
                    </a:cubicBezTo>
                    <a:cubicBezTo>
                      <a:pt x="339" y="286"/>
                      <a:pt x="338" y="285"/>
                      <a:pt x="341" y="284"/>
                    </a:cubicBezTo>
                    <a:cubicBezTo>
                      <a:pt x="344" y="283"/>
                      <a:pt x="346" y="281"/>
                      <a:pt x="346" y="279"/>
                    </a:cubicBezTo>
                    <a:cubicBezTo>
                      <a:pt x="346" y="278"/>
                      <a:pt x="351" y="277"/>
                      <a:pt x="351" y="276"/>
                    </a:cubicBezTo>
                    <a:cubicBezTo>
                      <a:pt x="351" y="274"/>
                      <a:pt x="355" y="274"/>
                      <a:pt x="355" y="272"/>
                    </a:cubicBezTo>
                    <a:cubicBezTo>
                      <a:pt x="355" y="270"/>
                      <a:pt x="358" y="270"/>
                      <a:pt x="359" y="269"/>
                    </a:cubicBezTo>
                    <a:cubicBezTo>
                      <a:pt x="360" y="267"/>
                      <a:pt x="358" y="263"/>
                      <a:pt x="360" y="263"/>
                    </a:cubicBezTo>
                    <a:cubicBezTo>
                      <a:pt x="362" y="262"/>
                      <a:pt x="359" y="260"/>
                      <a:pt x="359" y="259"/>
                    </a:cubicBezTo>
                    <a:cubicBezTo>
                      <a:pt x="358" y="258"/>
                      <a:pt x="362" y="257"/>
                      <a:pt x="364" y="256"/>
                    </a:cubicBezTo>
                    <a:cubicBezTo>
                      <a:pt x="366" y="255"/>
                      <a:pt x="368" y="253"/>
                      <a:pt x="368" y="251"/>
                    </a:cubicBezTo>
                    <a:cubicBezTo>
                      <a:pt x="368" y="248"/>
                      <a:pt x="372" y="246"/>
                      <a:pt x="373" y="246"/>
                    </a:cubicBezTo>
                    <a:cubicBezTo>
                      <a:pt x="375" y="245"/>
                      <a:pt x="375" y="242"/>
                      <a:pt x="375" y="239"/>
                    </a:cubicBezTo>
                    <a:cubicBezTo>
                      <a:pt x="374" y="236"/>
                      <a:pt x="378" y="237"/>
                      <a:pt x="376" y="236"/>
                    </a:cubicBezTo>
                    <a:cubicBezTo>
                      <a:pt x="375" y="235"/>
                      <a:pt x="377" y="232"/>
                      <a:pt x="380" y="231"/>
                    </a:cubicBezTo>
                    <a:cubicBezTo>
                      <a:pt x="382" y="230"/>
                      <a:pt x="378" y="229"/>
                      <a:pt x="376" y="230"/>
                    </a:cubicBezTo>
                    <a:cubicBezTo>
                      <a:pt x="375" y="231"/>
                      <a:pt x="373" y="227"/>
                      <a:pt x="372" y="229"/>
                    </a:cubicBezTo>
                    <a:cubicBezTo>
                      <a:pt x="370" y="230"/>
                      <a:pt x="366" y="228"/>
                      <a:pt x="369" y="227"/>
                    </a:cubicBezTo>
                    <a:cubicBezTo>
                      <a:pt x="371" y="226"/>
                      <a:pt x="375" y="223"/>
                      <a:pt x="377" y="223"/>
                    </a:cubicBezTo>
                    <a:cubicBezTo>
                      <a:pt x="379" y="222"/>
                      <a:pt x="375" y="218"/>
                      <a:pt x="372" y="218"/>
                    </a:cubicBezTo>
                    <a:cubicBezTo>
                      <a:pt x="370" y="218"/>
                      <a:pt x="368" y="213"/>
                      <a:pt x="365" y="213"/>
                    </a:cubicBezTo>
                    <a:cubicBezTo>
                      <a:pt x="363" y="213"/>
                      <a:pt x="367" y="211"/>
                      <a:pt x="370" y="213"/>
                    </a:cubicBezTo>
                    <a:cubicBezTo>
                      <a:pt x="372" y="214"/>
                      <a:pt x="376" y="216"/>
                      <a:pt x="377" y="214"/>
                    </a:cubicBezTo>
                    <a:cubicBezTo>
                      <a:pt x="378" y="213"/>
                      <a:pt x="372" y="208"/>
                      <a:pt x="370" y="207"/>
                    </a:cubicBezTo>
                    <a:cubicBezTo>
                      <a:pt x="368" y="205"/>
                      <a:pt x="370" y="203"/>
                      <a:pt x="369" y="202"/>
                    </a:cubicBezTo>
                    <a:cubicBezTo>
                      <a:pt x="367" y="201"/>
                      <a:pt x="364" y="195"/>
                      <a:pt x="363" y="192"/>
                    </a:cubicBezTo>
                    <a:cubicBezTo>
                      <a:pt x="363" y="189"/>
                      <a:pt x="358" y="189"/>
                      <a:pt x="356" y="187"/>
                    </a:cubicBezTo>
                    <a:cubicBezTo>
                      <a:pt x="355" y="185"/>
                      <a:pt x="356" y="181"/>
                      <a:pt x="360" y="180"/>
                    </a:cubicBezTo>
                    <a:cubicBezTo>
                      <a:pt x="364" y="178"/>
                      <a:pt x="362" y="175"/>
                      <a:pt x="364" y="175"/>
                    </a:cubicBezTo>
                    <a:cubicBezTo>
                      <a:pt x="366" y="176"/>
                      <a:pt x="367" y="175"/>
                      <a:pt x="368" y="172"/>
                    </a:cubicBezTo>
                    <a:cubicBezTo>
                      <a:pt x="370" y="170"/>
                      <a:pt x="372" y="171"/>
                      <a:pt x="373" y="170"/>
                    </a:cubicBezTo>
                    <a:cubicBezTo>
                      <a:pt x="375" y="168"/>
                      <a:pt x="380" y="168"/>
                      <a:pt x="382" y="167"/>
                    </a:cubicBezTo>
                    <a:cubicBezTo>
                      <a:pt x="384" y="166"/>
                      <a:pt x="380" y="161"/>
                      <a:pt x="378" y="162"/>
                    </a:cubicBezTo>
                    <a:cubicBezTo>
                      <a:pt x="375" y="163"/>
                      <a:pt x="372" y="162"/>
                      <a:pt x="370" y="159"/>
                    </a:cubicBezTo>
                    <a:cubicBezTo>
                      <a:pt x="368" y="156"/>
                      <a:pt x="363" y="164"/>
                      <a:pt x="359" y="166"/>
                    </a:cubicBezTo>
                    <a:cubicBezTo>
                      <a:pt x="355" y="167"/>
                      <a:pt x="353" y="162"/>
                      <a:pt x="354" y="159"/>
                    </a:cubicBezTo>
                    <a:cubicBezTo>
                      <a:pt x="356" y="156"/>
                      <a:pt x="351" y="156"/>
                      <a:pt x="346" y="156"/>
                    </a:cubicBezTo>
                    <a:cubicBezTo>
                      <a:pt x="341" y="157"/>
                      <a:pt x="343" y="147"/>
                      <a:pt x="346" y="146"/>
                    </a:cubicBezTo>
                    <a:cubicBezTo>
                      <a:pt x="349" y="146"/>
                      <a:pt x="354" y="149"/>
                      <a:pt x="356" y="143"/>
                    </a:cubicBezTo>
                    <a:cubicBezTo>
                      <a:pt x="358" y="138"/>
                      <a:pt x="361" y="142"/>
                      <a:pt x="365" y="137"/>
                    </a:cubicBezTo>
                    <a:cubicBezTo>
                      <a:pt x="370" y="132"/>
                      <a:pt x="375" y="128"/>
                      <a:pt x="379" y="132"/>
                    </a:cubicBezTo>
                    <a:cubicBezTo>
                      <a:pt x="383" y="135"/>
                      <a:pt x="375" y="140"/>
                      <a:pt x="373" y="143"/>
                    </a:cubicBezTo>
                    <a:cubicBezTo>
                      <a:pt x="372" y="145"/>
                      <a:pt x="375" y="146"/>
                      <a:pt x="372" y="149"/>
                    </a:cubicBezTo>
                    <a:cubicBezTo>
                      <a:pt x="370" y="151"/>
                      <a:pt x="373" y="152"/>
                      <a:pt x="378" y="149"/>
                    </a:cubicBezTo>
                    <a:cubicBezTo>
                      <a:pt x="382" y="146"/>
                      <a:pt x="388" y="142"/>
                      <a:pt x="393" y="140"/>
                    </a:cubicBezTo>
                    <a:cubicBezTo>
                      <a:pt x="394" y="140"/>
                      <a:pt x="395" y="140"/>
                      <a:pt x="396" y="140"/>
                    </a:cubicBezTo>
                    <a:cubicBezTo>
                      <a:pt x="397" y="138"/>
                      <a:pt x="398" y="137"/>
                      <a:pt x="399" y="136"/>
                    </a:cubicBezTo>
                    <a:cubicBezTo>
                      <a:pt x="402" y="135"/>
                      <a:pt x="412" y="130"/>
                      <a:pt x="414" y="128"/>
                    </a:cubicBezTo>
                    <a:cubicBezTo>
                      <a:pt x="415" y="126"/>
                      <a:pt x="417" y="122"/>
                      <a:pt x="419" y="122"/>
                    </a:cubicBezTo>
                    <a:cubicBezTo>
                      <a:pt x="421" y="122"/>
                      <a:pt x="421" y="124"/>
                      <a:pt x="424" y="124"/>
                    </a:cubicBezTo>
                    <a:cubicBezTo>
                      <a:pt x="427" y="124"/>
                      <a:pt x="431" y="125"/>
                      <a:pt x="429" y="123"/>
                    </a:cubicBezTo>
                    <a:cubicBezTo>
                      <a:pt x="428" y="120"/>
                      <a:pt x="429" y="120"/>
                      <a:pt x="432" y="120"/>
                    </a:cubicBezTo>
                    <a:cubicBezTo>
                      <a:pt x="436" y="119"/>
                      <a:pt x="436" y="116"/>
                      <a:pt x="438" y="116"/>
                    </a:cubicBezTo>
                    <a:cubicBezTo>
                      <a:pt x="441" y="116"/>
                      <a:pt x="440" y="109"/>
                      <a:pt x="443" y="109"/>
                    </a:cubicBezTo>
                    <a:cubicBezTo>
                      <a:pt x="445" y="109"/>
                      <a:pt x="446" y="113"/>
                      <a:pt x="450" y="112"/>
                    </a:cubicBezTo>
                    <a:cubicBezTo>
                      <a:pt x="450" y="112"/>
                      <a:pt x="451" y="112"/>
                      <a:pt x="452" y="112"/>
                    </a:cubicBezTo>
                    <a:cubicBezTo>
                      <a:pt x="452" y="112"/>
                      <a:pt x="453" y="111"/>
                      <a:pt x="454" y="111"/>
                    </a:cubicBezTo>
                    <a:cubicBezTo>
                      <a:pt x="453" y="107"/>
                      <a:pt x="454" y="105"/>
                      <a:pt x="453" y="103"/>
                    </a:cubicBezTo>
                    <a:cubicBezTo>
                      <a:pt x="452" y="100"/>
                      <a:pt x="453" y="98"/>
                      <a:pt x="453" y="96"/>
                    </a:cubicBezTo>
                    <a:cubicBezTo>
                      <a:pt x="452" y="95"/>
                      <a:pt x="452" y="91"/>
                      <a:pt x="454" y="91"/>
                    </a:cubicBezTo>
                    <a:cubicBezTo>
                      <a:pt x="456" y="91"/>
                      <a:pt x="458" y="86"/>
                      <a:pt x="460" y="88"/>
                    </a:cubicBezTo>
                    <a:cubicBezTo>
                      <a:pt x="463" y="89"/>
                      <a:pt x="468" y="90"/>
                      <a:pt x="468" y="88"/>
                    </a:cubicBezTo>
                    <a:cubicBezTo>
                      <a:pt x="468" y="85"/>
                      <a:pt x="471" y="85"/>
                      <a:pt x="471" y="82"/>
                    </a:cubicBezTo>
                    <a:cubicBezTo>
                      <a:pt x="472" y="80"/>
                      <a:pt x="475" y="79"/>
                      <a:pt x="476" y="76"/>
                    </a:cubicBezTo>
                    <a:cubicBezTo>
                      <a:pt x="477" y="74"/>
                      <a:pt x="478" y="67"/>
                      <a:pt x="480" y="66"/>
                    </a:cubicBezTo>
                    <a:cubicBezTo>
                      <a:pt x="483" y="65"/>
                      <a:pt x="480" y="64"/>
                      <a:pt x="480" y="59"/>
                    </a:cubicBezTo>
                    <a:close/>
                    <a:moveTo>
                      <a:pt x="364" y="284"/>
                    </a:moveTo>
                    <a:cubicBezTo>
                      <a:pt x="361" y="294"/>
                      <a:pt x="367" y="299"/>
                      <a:pt x="368" y="298"/>
                    </a:cubicBezTo>
                    <a:cubicBezTo>
                      <a:pt x="370" y="297"/>
                      <a:pt x="380" y="276"/>
                      <a:pt x="378" y="273"/>
                    </a:cubicBezTo>
                    <a:cubicBezTo>
                      <a:pt x="376" y="270"/>
                      <a:pt x="366" y="275"/>
                      <a:pt x="364" y="284"/>
                    </a:cubicBezTo>
                    <a:close/>
                    <a:moveTo>
                      <a:pt x="279" y="317"/>
                    </a:moveTo>
                    <a:cubicBezTo>
                      <a:pt x="276" y="317"/>
                      <a:pt x="268" y="321"/>
                      <a:pt x="271" y="328"/>
                    </a:cubicBezTo>
                    <a:cubicBezTo>
                      <a:pt x="274" y="334"/>
                      <a:pt x="284" y="330"/>
                      <a:pt x="285" y="327"/>
                    </a:cubicBezTo>
                    <a:cubicBezTo>
                      <a:pt x="285" y="324"/>
                      <a:pt x="289" y="320"/>
                      <a:pt x="289" y="318"/>
                    </a:cubicBezTo>
                    <a:cubicBezTo>
                      <a:pt x="288" y="316"/>
                      <a:pt x="282" y="317"/>
                      <a:pt x="279" y="3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151">
                <a:extLst>
                  <a:ext uri="{FF2B5EF4-FFF2-40B4-BE49-F238E27FC236}">
                    <a16:creationId xmlns:a16="http://schemas.microsoft.com/office/drawing/2014/main" id="{EABF83F1-A835-4E17-837E-E9BE598C81F2}"/>
                  </a:ext>
                </a:extLst>
              </p:cNvPr>
              <p:cNvSpPr>
                <a:spLocks noEditPoints="1"/>
              </p:cNvSpPr>
              <p:nvPr/>
            </p:nvSpPr>
            <p:spPr bwMode="auto">
              <a:xfrm>
                <a:off x="7074079" y="3738475"/>
                <a:ext cx="179426" cy="250945"/>
              </a:xfrm>
              <a:custGeom>
                <a:avLst/>
                <a:gdLst>
                  <a:gd name="T0" fmla="*/ 41 w 78"/>
                  <a:gd name="T1" fmla="*/ 42 h 109"/>
                  <a:gd name="T2" fmla="*/ 51 w 78"/>
                  <a:gd name="T3" fmla="*/ 49 h 109"/>
                  <a:gd name="T4" fmla="*/ 53 w 78"/>
                  <a:gd name="T5" fmla="*/ 56 h 109"/>
                  <a:gd name="T6" fmla="*/ 57 w 78"/>
                  <a:gd name="T7" fmla="*/ 60 h 109"/>
                  <a:gd name="T8" fmla="*/ 61 w 78"/>
                  <a:gd name="T9" fmla="*/ 70 h 109"/>
                  <a:gd name="T10" fmla="*/ 63 w 78"/>
                  <a:gd name="T11" fmla="*/ 68 h 109"/>
                  <a:gd name="T12" fmla="*/ 67 w 78"/>
                  <a:gd name="T13" fmla="*/ 63 h 109"/>
                  <a:gd name="T14" fmla="*/ 65 w 78"/>
                  <a:gd name="T15" fmla="*/ 53 h 109"/>
                  <a:gd name="T16" fmla="*/ 56 w 78"/>
                  <a:gd name="T17" fmla="*/ 47 h 109"/>
                  <a:gd name="T18" fmla="*/ 50 w 78"/>
                  <a:gd name="T19" fmla="*/ 40 h 109"/>
                  <a:gd name="T20" fmla="*/ 39 w 78"/>
                  <a:gd name="T21" fmla="*/ 38 h 109"/>
                  <a:gd name="T22" fmla="*/ 35 w 78"/>
                  <a:gd name="T23" fmla="*/ 30 h 109"/>
                  <a:gd name="T24" fmla="*/ 41 w 78"/>
                  <a:gd name="T25" fmla="*/ 19 h 109"/>
                  <a:gd name="T26" fmla="*/ 40 w 78"/>
                  <a:gd name="T27" fmla="*/ 6 h 109"/>
                  <a:gd name="T28" fmla="*/ 39 w 78"/>
                  <a:gd name="T29" fmla="*/ 3 h 109"/>
                  <a:gd name="T30" fmla="*/ 27 w 78"/>
                  <a:gd name="T31" fmla="*/ 2 h 109"/>
                  <a:gd name="T32" fmla="*/ 25 w 78"/>
                  <a:gd name="T33" fmla="*/ 21 h 109"/>
                  <a:gd name="T34" fmla="*/ 22 w 78"/>
                  <a:gd name="T35" fmla="*/ 20 h 109"/>
                  <a:gd name="T36" fmla="*/ 24 w 78"/>
                  <a:gd name="T37" fmla="*/ 31 h 109"/>
                  <a:gd name="T38" fmla="*/ 26 w 78"/>
                  <a:gd name="T39" fmla="*/ 37 h 109"/>
                  <a:gd name="T40" fmla="*/ 34 w 78"/>
                  <a:gd name="T41" fmla="*/ 40 h 109"/>
                  <a:gd name="T42" fmla="*/ 41 w 78"/>
                  <a:gd name="T43" fmla="*/ 42 h 109"/>
                  <a:gd name="T44" fmla="*/ 26 w 78"/>
                  <a:gd name="T45" fmla="*/ 44 h 109"/>
                  <a:gd name="T46" fmla="*/ 34 w 78"/>
                  <a:gd name="T47" fmla="*/ 53 h 109"/>
                  <a:gd name="T48" fmla="*/ 26 w 78"/>
                  <a:gd name="T49" fmla="*/ 44 h 109"/>
                  <a:gd name="T50" fmla="*/ 39 w 78"/>
                  <a:gd name="T51" fmla="*/ 67 h 109"/>
                  <a:gd name="T52" fmla="*/ 44 w 78"/>
                  <a:gd name="T53" fmla="*/ 65 h 109"/>
                  <a:gd name="T54" fmla="*/ 44 w 78"/>
                  <a:gd name="T55" fmla="*/ 71 h 109"/>
                  <a:gd name="T56" fmla="*/ 46 w 78"/>
                  <a:gd name="T57" fmla="*/ 80 h 109"/>
                  <a:gd name="T58" fmla="*/ 54 w 78"/>
                  <a:gd name="T59" fmla="*/ 67 h 109"/>
                  <a:gd name="T60" fmla="*/ 51 w 78"/>
                  <a:gd name="T61" fmla="*/ 66 h 109"/>
                  <a:gd name="T62" fmla="*/ 39 w 78"/>
                  <a:gd name="T63" fmla="*/ 56 h 109"/>
                  <a:gd name="T64" fmla="*/ 39 w 78"/>
                  <a:gd name="T65" fmla="*/ 67 h 109"/>
                  <a:gd name="T66" fmla="*/ 11 w 78"/>
                  <a:gd name="T67" fmla="*/ 72 h 109"/>
                  <a:gd name="T68" fmla="*/ 1 w 78"/>
                  <a:gd name="T69" fmla="*/ 85 h 109"/>
                  <a:gd name="T70" fmla="*/ 16 w 78"/>
                  <a:gd name="T71" fmla="*/ 72 h 109"/>
                  <a:gd name="T72" fmla="*/ 18 w 78"/>
                  <a:gd name="T73" fmla="*/ 63 h 109"/>
                  <a:gd name="T74" fmla="*/ 11 w 78"/>
                  <a:gd name="T75" fmla="*/ 72 h 109"/>
                  <a:gd name="T76" fmla="*/ 54 w 78"/>
                  <a:gd name="T77" fmla="*/ 77 h 109"/>
                  <a:gd name="T78" fmla="*/ 60 w 78"/>
                  <a:gd name="T79" fmla="*/ 73 h 109"/>
                  <a:gd name="T80" fmla="*/ 54 w 78"/>
                  <a:gd name="T81" fmla="*/ 77 h 109"/>
                  <a:gd name="T82" fmla="*/ 75 w 78"/>
                  <a:gd name="T83" fmla="*/ 95 h 109"/>
                  <a:gd name="T84" fmla="*/ 73 w 78"/>
                  <a:gd name="T85" fmla="*/ 77 h 109"/>
                  <a:gd name="T86" fmla="*/ 68 w 78"/>
                  <a:gd name="T87" fmla="*/ 77 h 109"/>
                  <a:gd name="T88" fmla="*/ 63 w 78"/>
                  <a:gd name="T89" fmla="*/ 81 h 109"/>
                  <a:gd name="T90" fmla="*/ 58 w 78"/>
                  <a:gd name="T91" fmla="*/ 85 h 109"/>
                  <a:gd name="T92" fmla="*/ 51 w 78"/>
                  <a:gd name="T93" fmla="*/ 83 h 109"/>
                  <a:gd name="T94" fmla="*/ 42 w 78"/>
                  <a:gd name="T95" fmla="*/ 88 h 109"/>
                  <a:gd name="T96" fmla="*/ 39 w 78"/>
                  <a:gd name="T97" fmla="*/ 97 h 109"/>
                  <a:gd name="T98" fmla="*/ 46 w 78"/>
                  <a:gd name="T99" fmla="*/ 93 h 109"/>
                  <a:gd name="T100" fmla="*/ 52 w 78"/>
                  <a:gd name="T101" fmla="*/ 91 h 109"/>
                  <a:gd name="T102" fmla="*/ 58 w 78"/>
                  <a:gd name="T103" fmla="*/ 105 h 109"/>
                  <a:gd name="T104" fmla="*/ 67 w 78"/>
                  <a:gd name="T105" fmla="*/ 109 h 109"/>
                  <a:gd name="T106" fmla="*/ 67 w 78"/>
                  <a:gd name="T107" fmla="*/ 99 h 109"/>
                  <a:gd name="T108" fmla="*/ 75 w 78"/>
                  <a:gd name="T109" fmla="*/ 9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09">
                    <a:moveTo>
                      <a:pt x="41" y="42"/>
                    </a:moveTo>
                    <a:cubicBezTo>
                      <a:pt x="46" y="41"/>
                      <a:pt x="52" y="47"/>
                      <a:pt x="51" y="49"/>
                    </a:cubicBezTo>
                    <a:cubicBezTo>
                      <a:pt x="50" y="51"/>
                      <a:pt x="51" y="58"/>
                      <a:pt x="53" y="56"/>
                    </a:cubicBezTo>
                    <a:cubicBezTo>
                      <a:pt x="56" y="54"/>
                      <a:pt x="59" y="57"/>
                      <a:pt x="57" y="60"/>
                    </a:cubicBezTo>
                    <a:cubicBezTo>
                      <a:pt x="55" y="63"/>
                      <a:pt x="60" y="66"/>
                      <a:pt x="61" y="70"/>
                    </a:cubicBezTo>
                    <a:cubicBezTo>
                      <a:pt x="62" y="74"/>
                      <a:pt x="64" y="71"/>
                      <a:pt x="63" y="68"/>
                    </a:cubicBezTo>
                    <a:cubicBezTo>
                      <a:pt x="63" y="65"/>
                      <a:pt x="64" y="65"/>
                      <a:pt x="67" y="63"/>
                    </a:cubicBezTo>
                    <a:cubicBezTo>
                      <a:pt x="70" y="61"/>
                      <a:pt x="67" y="57"/>
                      <a:pt x="65" y="53"/>
                    </a:cubicBezTo>
                    <a:cubicBezTo>
                      <a:pt x="63" y="49"/>
                      <a:pt x="56" y="51"/>
                      <a:pt x="56" y="47"/>
                    </a:cubicBezTo>
                    <a:cubicBezTo>
                      <a:pt x="56" y="43"/>
                      <a:pt x="51" y="42"/>
                      <a:pt x="50" y="40"/>
                    </a:cubicBezTo>
                    <a:cubicBezTo>
                      <a:pt x="50" y="38"/>
                      <a:pt x="43" y="35"/>
                      <a:pt x="39" y="38"/>
                    </a:cubicBezTo>
                    <a:cubicBezTo>
                      <a:pt x="35" y="40"/>
                      <a:pt x="38" y="34"/>
                      <a:pt x="35" y="30"/>
                    </a:cubicBezTo>
                    <a:cubicBezTo>
                      <a:pt x="32" y="27"/>
                      <a:pt x="37" y="23"/>
                      <a:pt x="41" y="19"/>
                    </a:cubicBezTo>
                    <a:cubicBezTo>
                      <a:pt x="44" y="15"/>
                      <a:pt x="40" y="9"/>
                      <a:pt x="40" y="6"/>
                    </a:cubicBezTo>
                    <a:cubicBezTo>
                      <a:pt x="41" y="3"/>
                      <a:pt x="40" y="2"/>
                      <a:pt x="39" y="3"/>
                    </a:cubicBezTo>
                    <a:cubicBezTo>
                      <a:pt x="37" y="4"/>
                      <a:pt x="30" y="0"/>
                      <a:pt x="27" y="2"/>
                    </a:cubicBezTo>
                    <a:cubicBezTo>
                      <a:pt x="24" y="4"/>
                      <a:pt x="27" y="20"/>
                      <a:pt x="25" y="21"/>
                    </a:cubicBezTo>
                    <a:cubicBezTo>
                      <a:pt x="24" y="22"/>
                      <a:pt x="22" y="18"/>
                      <a:pt x="22" y="20"/>
                    </a:cubicBezTo>
                    <a:cubicBezTo>
                      <a:pt x="21" y="22"/>
                      <a:pt x="22" y="31"/>
                      <a:pt x="24" y="31"/>
                    </a:cubicBezTo>
                    <a:cubicBezTo>
                      <a:pt x="26" y="31"/>
                      <a:pt x="27" y="33"/>
                      <a:pt x="26" y="37"/>
                    </a:cubicBezTo>
                    <a:cubicBezTo>
                      <a:pt x="25" y="41"/>
                      <a:pt x="29" y="41"/>
                      <a:pt x="34" y="40"/>
                    </a:cubicBezTo>
                    <a:cubicBezTo>
                      <a:pt x="39" y="38"/>
                      <a:pt x="37" y="43"/>
                      <a:pt x="41" y="42"/>
                    </a:cubicBezTo>
                    <a:close/>
                    <a:moveTo>
                      <a:pt x="26" y="44"/>
                    </a:moveTo>
                    <a:cubicBezTo>
                      <a:pt x="27" y="48"/>
                      <a:pt x="29" y="54"/>
                      <a:pt x="34" y="53"/>
                    </a:cubicBezTo>
                    <a:cubicBezTo>
                      <a:pt x="39" y="51"/>
                      <a:pt x="26" y="42"/>
                      <a:pt x="26" y="44"/>
                    </a:cubicBezTo>
                    <a:close/>
                    <a:moveTo>
                      <a:pt x="39" y="67"/>
                    </a:moveTo>
                    <a:cubicBezTo>
                      <a:pt x="41" y="67"/>
                      <a:pt x="44" y="67"/>
                      <a:pt x="44" y="65"/>
                    </a:cubicBezTo>
                    <a:cubicBezTo>
                      <a:pt x="44" y="63"/>
                      <a:pt x="47" y="69"/>
                      <a:pt x="44" y="71"/>
                    </a:cubicBezTo>
                    <a:cubicBezTo>
                      <a:pt x="42" y="73"/>
                      <a:pt x="42" y="79"/>
                      <a:pt x="46" y="80"/>
                    </a:cubicBezTo>
                    <a:cubicBezTo>
                      <a:pt x="49" y="81"/>
                      <a:pt x="55" y="69"/>
                      <a:pt x="54" y="67"/>
                    </a:cubicBezTo>
                    <a:cubicBezTo>
                      <a:pt x="53" y="65"/>
                      <a:pt x="50" y="69"/>
                      <a:pt x="51" y="66"/>
                    </a:cubicBezTo>
                    <a:cubicBezTo>
                      <a:pt x="52" y="63"/>
                      <a:pt x="43" y="56"/>
                      <a:pt x="39" y="56"/>
                    </a:cubicBezTo>
                    <a:cubicBezTo>
                      <a:pt x="35" y="57"/>
                      <a:pt x="37" y="68"/>
                      <a:pt x="39" y="67"/>
                    </a:cubicBezTo>
                    <a:close/>
                    <a:moveTo>
                      <a:pt x="11" y="72"/>
                    </a:moveTo>
                    <a:cubicBezTo>
                      <a:pt x="8" y="76"/>
                      <a:pt x="0" y="83"/>
                      <a:pt x="1" y="85"/>
                    </a:cubicBezTo>
                    <a:cubicBezTo>
                      <a:pt x="3" y="88"/>
                      <a:pt x="11" y="75"/>
                      <a:pt x="16" y="72"/>
                    </a:cubicBezTo>
                    <a:cubicBezTo>
                      <a:pt x="20" y="68"/>
                      <a:pt x="19" y="66"/>
                      <a:pt x="18" y="63"/>
                    </a:cubicBezTo>
                    <a:cubicBezTo>
                      <a:pt x="16" y="60"/>
                      <a:pt x="15" y="68"/>
                      <a:pt x="11" y="72"/>
                    </a:cubicBezTo>
                    <a:close/>
                    <a:moveTo>
                      <a:pt x="54" y="77"/>
                    </a:moveTo>
                    <a:cubicBezTo>
                      <a:pt x="55" y="79"/>
                      <a:pt x="62" y="75"/>
                      <a:pt x="60" y="73"/>
                    </a:cubicBezTo>
                    <a:cubicBezTo>
                      <a:pt x="58" y="70"/>
                      <a:pt x="53" y="75"/>
                      <a:pt x="54" y="77"/>
                    </a:cubicBezTo>
                    <a:close/>
                    <a:moveTo>
                      <a:pt x="75" y="95"/>
                    </a:moveTo>
                    <a:cubicBezTo>
                      <a:pt x="78" y="92"/>
                      <a:pt x="73" y="83"/>
                      <a:pt x="73" y="77"/>
                    </a:cubicBezTo>
                    <a:cubicBezTo>
                      <a:pt x="73" y="72"/>
                      <a:pt x="65" y="73"/>
                      <a:pt x="68" y="77"/>
                    </a:cubicBezTo>
                    <a:cubicBezTo>
                      <a:pt x="70" y="80"/>
                      <a:pt x="63" y="78"/>
                      <a:pt x="63" y="81"/>
                    </a:cubicBezTo>
                    <a:cubicBezTo>
                      <a:pt x="63" y="85"/>
                      <a:pt x="58" y="82"/>
                      <a:pt x="58" y="85"/>
                    </a:cubicBezTo>
                    <a:cubicBezTo>
                      <a:pt x="58" y="88"/>
                      <a:pt x="53" y="85"/>
                      <a:pt x="51" y="83"/>
                    </a:cubicBezTo>
                    <a:cubicBezTo>
                      <a:pt x="49" y="81"/>
                      <a:pt x="45" y="88"/>
                      <a:pt x="42" y="88"/>
                    </a:cubicBezTo>
                    <a:cubicBezTo>
                      <a:pt x="38" y="89"/>
                      <a:pt x="36" y="97"/>
                      <a:pt x="39" y="97"/>
                    </a:cubicBezTo>
                    <a:cubicBezTo>
                      <a:pt x="42" y="97"/>
                      <a:pt x="43" y="93"/>
                      <a:pt x="46" y="93"/>
                    </a:cubicBezTo>
                    <a:cubicBezTo>
                      <a:pt x="49" y="93"/>
                      <a:pt x="48" y="90"/>
                      <a:pt x="52" y="91"/>
                    </a:cubicBezTo>
                    <a:cubicBezTo>
                      <a:pt x="56" y="92"/>
                      <a:pt x="53" y="104"/>
                      <a:pt x="58" y="105"/>
                    </a:cubicBezTo>
                    <a:cubicBezTo>
                      <a:pt x="64" y="106"/>
                      <a:pt x="64" y="109"/>
                      <a:pt x="67" y="109"/>
                    </a:cubicBezTo>
                    <a:cubicBezTo>
                      <a:pt x="69" y="109"/>
                      <a:pt x="66" y="101"/>
                      <a:pt x="67" y="99"/>
                    </a:cubicBezTo>
                    <a:cubicBezTo>
                      <a:pt x="67" y="96"/>
                      <a:pt x="72" y="98"/>
                      <a:pt x="75" y="9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152">
                <a:extLst>
                  <a:ext uri="{FF2B5EF4-FFF2-40B4-BE49-F238E27FC236}">
                    <a16:creationId xmlns:a16="http://schemas.microsoft.com/office/drawing/2014/main" id="{7A05884A-2FA8-49F5-A48B-87C5D1875358}"/>
                  </a:ext>
                </a:extLst>
              </p:cNvPr>
              <p:cNvSpPr>
                <a:spLocks noEditPoints="1"/>
              </p:cNvSpPr>
              <p:nvPr/>
            </p:nvSpPr>
            <p:spPr bwMode="auto">
              <a:xfrm>
                <a:off x="7515742" y="4143751"/>
                <a:ext cx="235888" cy="150567"/>
              </a:xfrm>
              <a:custGeom>
                <a:avLst/>
                <a:gdLst>
                  <a:gd name="T0" fmla="*/ 74 w 102"/>
                  <a:gd name="T1" fmla="*/ 59 h 65"/>
                  <a:gd name="T2" fmla="*/ 68 w 102"/>
                  <a:gd name="T3" fmla="*/ 54 h 65"/>
                  <a:gd name="T4" fmla="*/ 60 w 102"/>
                  <a:gd name="T5" fmla="*/ 50 h 65"/>
                  <a:gd name="T6" fmla="*/ 54 w 102"/>
                  <a:gd name="T7" fmla="*/ 39 h 65"/>
                  <a:gd name="T8" fmla="*/ 52 w 102"/>
                  <a:gd name="T9" fmla="*/ 33 h 65"/>
                  <a:gd name="T10" fmla="*/ 54 w 102"/>
                  <a:gd name="T11" fmla="*/ 28 h 65"/>
                  <a:gd name="T12" fmla="*/ 38 w 102"/>
                  <a:gd name="T13" fmla="*/ 19 h 65"/>
                  <a:gd name="T14" fmla="*/ 6 w 102"/>
                  <a:gd name="T15" fmla="*/ 1 h 65"/>
                  <a:gd name="T16" fmla="*/ 0 w 102"/>
                  <a:gd name="T17" fmla="*/ 0 h 65"/>
                  <a:gd name="T18" fmla="*/ 0 w 102"/>
                  <a:gd name="T19" fmla="*/ 50 h 65"/>
                  <a:gd name="T20" fmla="*/ 9 w 102"/>
                  <a:gd name="T21" fmla="*/ 53 h 65"/>
                  <a:gd name="T22" fmla="*/ 19 w 102"/>
                  <a:gd name="T23" fmla="*/ 48 h 65"/>
                  <a:gd name="T24" fmla="*/ 23 w 102"/>
                  <a:gd name="T25" fmla="*/ 42 h 65"/>
                  <a:gd name="T26" fmla="*/ 40 w 102"/>
                  <a:gd name="T27" fmla="*/ 46 h 65"/>
                  <a:gd name="T28" fmla="*/ 58 w 102"/>
                  <a:gd name="T29" fmla="*/ 61 h 65"/>
                  <a:gd name="T30" fmla="*/ 75 w 102"/>
                  <a:gd name="T31" fmla="*/ 64 h 65"/>
                  <a:gd name="T32" fmla="*/ 74 w 102"/>
                  <a:gd name="T33" fmla="*/ 59 h 65"/>
                  <a:gd name="T34" fmla="*/ 87 w 102"/>
                  <a:gd name="T35" fmla="*/ 17 h 65"/>
                  <a:gd name="T36" fmla="*/ 77 w 102"/>
                  <a:gd name="T37" fmla="*/ 23 h 65"/>
                  <a:gd name="T38" fmla="*/ 60 w 102"/>
                  <a:gd name="T39" fmla="*/ 24 h 65"/>
                  <a:gd name="T40" fmla="*/ 73 w 102"/>
                  <a:gd name="T41" fmla="*/ 29 h 65"/>
                  <a:gd name="T42" fmla="*/ 90 w 102"/>
                  <a:gd name="T43" fmla="*/ 21 h 65"/>
                  <a:gd name="T44" fmla="*/ 92 w 102"/>
                  <a:gd name="T45" fmla="*/ 14 h 65"/>
                  <a:gd name="T46" fmla="*/ 87 w 102"/>
                  <a:gd name="T47" fmla="*/ 17 h 65"/>
                  <a:gd name="T48" fmla="*/ 95 w 102"/>
                  <a:gd name="T49" fmla="*/ 8 h 65"/>
                  <a:gd name="T50" fmla="*/ 93 w 102"/>
                  <a:gd name="T51" fmla="*/ 9 h 65"/>
                  <a:gd name="T52" fmla="*/ 98 w 102"/>
                  <a:gd name="T53" fmla="*/ 16 h 65"/>
                  <a:gd name="T54" fmla="*/ 95 w 102"/>
                  <a:gd name="T5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5">
                    <a:moveTo>
                      <a:pt x="74" y="59"/>
                    </a:moveTo>
                    <a:cubicBezTo>
                      <a:pt x="72" y="59"/>
                      <a:pt x="68" y="56"/>
                      <a:pt x="68" y="54"/>
                    </a:cubicBezTo>
                    <a:cubicBezTo>
                      <a:pt x="68" y="52"/>
                      <a:pt x="63" y="52"/>
                      <a:pt x="60" y="50"/>
                    </a:cubicBezTo>
                    <a:cubicBezTo>
                      <a:pt x="56" y="48"/>
                      <a:pt x="58" y="41"/>
                      <a:pt x="54" y="39"/>
                    </a:cubicBezTo>
                    <a:cubicBezTo>
                      <a:pt x="51" y="38"/>
                      <a:pt x="48" y="33"/>
                      <a:pt x="52" y="33"/>
                    </a:cubicBezTo>
                    <a:cubicBezTo>
                      <a:pt x="56" y="33"/>
                      <a:pt x="57" y="31"/>
                      <a:pt x="54" y="28"/>
                    </a:cubicBezTo>
                    <a:cubicBezTo>
                      <a:pt x="51" y="24"/>
                      <a:pt x="38" y="23"/>
                      <a:pt x="38" y="19"/>
                    </a:cubicBezTo>
                    <a:cubicBezTo>
                      <a:pt x="37" y="14"/>
                      <a:pt x="16" y="4"/>
                      <a:pt x="6" y="1"/>
                    </a:cubicBezTo>
                    <a:cubicBezTo>
                      <a:pt x="5" y="1"/>
                      <a:pt x="3" y="0"/>
                      <a:pt x="0" y="0"/>
                    </a:cubicBezTo>
                    <a:cubicBezTo>
                      <a:pt x="0" y="50"/>
                      <a:pt x="0" y="50"/>
                      <a:pt x="0" y="50"/>
                    </a:cubicBezTo>
                    <a:cubicBezTo>
                      <a:pt x="3" y="52"/>
                      <a:pt x="5" y="53"/>
                      <a:pt x="9" y="53"/>
                    </a:cubicBezTo>
                    <a:cubicBezTo>
                      <a:pt x="19" y="54"/>
                      <a:pt x="17" y="48"/>
                      <a:pt x="19" y="48"/>
                    </a:cubicBezTo>
                    <a:cubicBezTo>
                      <a:pt x="21" y="48"/>
                      <a:pt x="21" y="44"/>
                      <a:pt x="23" y="42"/>
                    </a:cubicBezTo>
                    <a:cubicBezTo>
                      <a:pt x="26" y="39"/>
                      <a:pt x="35" y="41"/>
                      <a:pt x="40" y="46"/>
                    </a:cubicBezTo>
                    <a:cubicBezTo>
                      <a:pt x="46" y="50"/>
                      <a:pt x="52" y="63"/>
                      <a:pt x="58" y="61"/>
                    </a:cubicBezTo>
                    <a:cubicBezTo>
                      <a:pt x="64" y="60"/>
                      <a:pt x="70" y="65"/>
                      <a:pt x="75" y="64"/>
                    </a:cubicBezTo>
                    <a:cubicBezTo>
                      <a:pt x="80" y="64"/>
                      <a:pt x="75" y="60"/>
                      <a:pt x="74" y="59"/>
                    </a:cubicBezTo>
                    <a:close/>
                    <a:moveTo>
                      <a:pt x="87" y="17"/>
                    </a:moveTo>
                    <a:cubicBezTo>
                      <a:pt x="87" y="19"/>
                      <a:pt x="83" y="20"/>
                      <a:pt x="77" y="23"/>
                    </a:cubicBezTo>
                    <a:cubicBezTo>
                      <a:pt x="71" y="25"/>
                      <a:pt x="61" y="20"/>
                      <a:pt x="60" y="24"/>
                    </a:cubicBezTo>
                    <a:cubicBezTo>
                      <a:pt x="60" y="26"/>
                      <a:pt x="67" y="29"/>
                      <a:pt x="73" y="29"/>
                    </a:cubicBezTo>
                    <a:cubicBezTo>
                      <a:pt x="80" y="29"/>
                      <a:pt x="90" y="23"/>
                      <a:pt x="90" y="21"/>
                    </a:cubicBezTo>
                    <a:cubicBezTo>
                      <a:pt x="90" y="19"/>
                      <a:pt x="94" y="16"/>
                      <a:pt x="92" y="14"/>
                    </a:cubicBezTo>
                    <a:cubicBezTo>
                      <a:pt x="91" y="12"/>
                      <a:pt x="87" y="15"/>
                      <a:pt x="87" y="17"/>
                    </a:cubicBezTo>
                    <a:close/>
                    <a:moveTo>
                      <a:pt x="95" y="8"/>
                    </a:moveTo>
                    <a:cubicBezTo>
                      <a:pt x="91" y="6"/>
                      <a:pt x="88" y="4"/>
                      <a:pt x="93" y="9"/>
                    </a:cubicBezTo>
                    <a:cubicBezTo>
                      <a:pt x="98" y="13"/>
                      <a:pt x="95" y="17"/>
                      <a:pt x="98" y="16"/>
                    </a:cubicBezTo>
                    <a:cubicBezTo>
                      <a:pt x="102" y="15"/>
                      <a:pt x="99" y="10"/>
                      <a:pt x="95"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153">
                <a:extLst>
                  <a:ext uri="{FF2B5EF4-FFF2-40B4-BE49-F238E27FC236}">
                    <a16:creationId xmlns:a16="http://schemas.microsoft.com/office/drawing/2014/main" id="{F1C7C850-333E-4137-9F52-DF5797ED5B90}"/>
                  </a:ext>
                </a:extLst>
              </p:cNvPr>
              <p:cNvSpPr>
                <a:spLocks/>
              </p:cNvSpPr>
              <p:nvPr/>
            </p:nvSpPr>
            <p:spPr bwMode="auto">
              <a:xfrm>
                <a:off x="6397782" y="3909118"/>
                <a:ext cx="40151" cy="77793"/>
              </a:xfrm>
              <a:custGeom>
                <a:avLst/>
                <a:gdLst>
                  <a:gd name="T0" fmla="*/ 4 w 17"/>
                  <a:gd name="T1" fmla="*/ 0 h 34"/>
                  <a:gd name="T2" fmla="*/ 1 w 17"/>
                  <a:gd name="T3" fmla="*/ 8 h 34"/>
                  <a:gd name="T4" fmla="*/ 0 w 17"/>
                  <a:gd name="T5" fmla="*/ 19 h 34"/>
                  <a:gd name="T6" fmla="*/ 4 w 17"/>
                  <a:gd name="T7" fmla="*/ 31 h 34"/>
                  <a:gd name="T8" fmla="*/ 17 w 17"/>
                  <a:gd name="T9" fmla="*/ 19 h 34"/>
                  <a:gd name="T10" fmla="*/ 4 w 17"/>
                  <a:gd name="T11" fmla="*/ 0 h 34"/>
                </a:gdLst>
                <a:ahLst/>
                <a:cxnLst>
                  <a:cxn ang="0">
                    <a:pos x="T0" y="T1"/>
                  </a:cxn>
                  <a:cxn ang="0">
                    <a:pos x="T2" y="T3"/>
                  </a:cxn>
                  <a:cxn ang="0">
                    <a:pos x="T4" y="T5"/>
                  </a:cxn>
                  <a:cxn ang="0">
                    <a:pos x="T6" y="T7"/>
                  </a:cxn>
                  <a:cxn ang="0">
                    <a:pos x="T8" y="T9"/>
                  </a:cxn>
                  <a:cxn ang="0">
                    <a:pos x="T10" y="T11"/>
                  </a:cxn>
                </a:cxnLst>
                <a:rect l="0" t="0" r="r" b="b"/>
                <a:pathLst>
                  <a:path w="17" h="34">
                    <a:moveTo>
                      <a:pt x="4" y="0"/>
                    </a:moveTo>
                    <a:cubicBezTo>
                      <a:pt x="1" y="1"/>
                      <a:pt x="2" y="5"/>
                      <a:pt x="1" y="8"/>
                    </a:cubicBezTo>
                    <a:cubicBezTo>
                      <a:pt x="0" y="11"/>
                      <a:pt x="0" y="14"/>
                      <a:pt x="0" y="19"/>
                    </a:cubicBezTo>
                    <a:cubicBezTo>
                      <a:pt x="1" y="23"/>
                      <a:pt x="0" y="28"/>
                      <a:pt x="4" y="31"/>
                    </a:cubicBezTo>
                    <a:cubicBezTo>
                      <a:pt x="9" y="34"/>
                      <a:pt x="16" y="26"/>
                      <a:pt x="17" y="19"/>
                    </a:cubicBezTo>
                    <a:cubicBezTo>
                      <a:pt x="17" y="13"/>
                      <a:pt x="5" y="0"/>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154">
                <a:extLst>
                  <a:ext uri="{FF2B5EF4-FFF2-40B4-BE49-F238E27FC236}">
                    <a16:creationId xmlns:a16="http://schemas.microsoft.com/office/drawing/2014/main" id="{04F24D10-53FB-4EB7-B9F4-F4B8D47F7E06}"/>
                  </a:ext>
                </a:extLst>
              </p:cNvPr>
              <p:cNvSpPr>
                <a:spLocks/>
              </p:cNvSpPr>
              <p:nvPr/>
            </p:nvSpPr>
            <p:spPr bwMode="auto">
              <a:xfrm>
                <a:off x="5706428" y="4305611"/>
                <a:ext cx="138020" cy="272275"/>
              </a:xfrm>
              <a:custGeom>
                <a:avLst/>
                <a:gdLst>
                  <a:gd name="T0" fmla="*/ 51 w 60"/>
                  <a:gd name="T1" fmla="*/ 4 h 118"/>
                  <a:gd name="T2" fmla="*/ 48 w 60"/>
                  <a:gd name="T3" fmla="*/ 6 h 118"/>
                  <a:gd name="T4" fmla="*/ 47 w 60"/>
                  <a:gd name="T5" fmla="*/ 12 h 118"/>
                  <a:gd name="T6" fmla="*/ 42 w 60"/>
                  <a:gd name="T7" fmla="*/ 16 h 118"/>
                  <a:gd name="T8" fmla="*/ 38 w 60"/>
                  <a:gd name="T9" fmla="*/ 19 h 118"/>
                  <a:gd name="T10" fmla="*/ 38 w 60"/>
                  <a:gd name="T11" fmla="*/ 23 h 118"/>
                  <a:gd name="T12" fmla="*/ 32 w 60"/>
                  <a:gd name="T13" fmla="*/ 28 h 118"/>
                  <a:gd name="T14" fmla="*/ 21 w 60"/>
                  <a:gd name="T15" fmla="*/ 34 h 118"/>
                  <a:gd name="T16" fmla="*/ 10 w 60"/>
                  <a:gd name="T17" fmla="*/ 36 h 118"/>
                  <a:gd name="T18" fmla="*/ 7 w 60"/>
                  <a:gd name="T19" fmla="*/ 47 h 118"/>
                  <a:gd name="T20" fmla="*/ 8 w 60"/>
                  <a:gd name="T21" fmla="*/ 61 h 118"/>
                  <a:gd name="T22" fmla="*/ 6 w 60"/>
                  <a:gd name="T23" fmla="*/ 78 h 118"/>
                  <a:gd name="T24" fmla="*/ 3 w 60"/>
                  <a:gd name="T25" fmla="*/ 97 h 118"/>
                  <a:gd name="T26" fmla="*/ 8 w 60"/>
                  <a:gd name="T27" fmla="*/ 112 h 118"/>
                  <a:gd name="T28" fmla="*/ 23 w 60"/>
                  <a:gd name="T29" fmla="*/ 116 h 118"/>
                  <a:gd name="T30" fmla="*/ 31 w 60"/>
                  <a:gd name="T31" fmla="*/ 113 h 118"/>
                  <a:gd name="T32" fmla="*/ 42 w 60"/>
                  <a:gd name="T33" fmla="*/ 79 h 118"/>
                  <a:gd name="T34" fmla="*/ 51 w 60"/>
                  <a:gd name="T35" fmla="*/ 47 h 118"/>
                  <a:gd name="T36" fmla="*/ 53 w 60"/>
                  <a:gd name="T37" fmla="*/ 38 h 118"/>
                  <a:gd name="T38" fmla="*/ 55 w 60"/>
                  <a:gd name="T39" fmla="*/ 33 h 118"/>
                  <a:gd name="T40" fmla="*/ 60 w 60"/>
                  <a:gd name="T41" fmla="*/ 32 h 118"/>
                  <a:gd name="T42" fmla="*/ 57 w 60"/>
                  <a:gd name="T43" fmla="*/ 17 h 118"/>
                  <a:gd name="T44" fmla="*/ 51 w 60"/>
                  <a:gd name="T45"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118">
                    <a:moveTo>
                      <a:pt x="51" y="4"/>
                    </a:moveTo>
                    <a:cubicBezTo>
                      <a:pt x="50" y="0"/>
                      <a:pt x="49" y="5"/>
                      <a:pt x="48" y="6"/>
                    </a:cubicBezTo>
                    <a:cubicBezTo>
                      <a:pt x="47" y="7"/>
                      <a:pt x="47" y="10"/>
                      <a:pt x="47" y="12"/>
                    </a:cubicBezTo>
                    <a:cubicBezTo>
                      <a:pt x="47" y="14"/>
                      <a:pt x="44" y="16"/>
                      <a:pt x="42" y="16"/>
                    </a:cubicBezTo>
                    <a:cubicBezTo>
                      <a:pt x="40" y="15"/>
                      <a:pt x="37" y="17"/>
                      <a:pt x="38" y="19"/>
                    </a:cubicBezTo>
                    <a:cubicBezTo>
                      <a:pt x="39" y="22"/>
                      <a:pt x="37" y="21"/>
                      <a:pt x="38" y="23"/>
                    </a:cubicBezTo>
                    <a:cubicBezTo>
                      <a:pt x="39" y="26"/>
                      <a:pt x="35" y="28"/>
                      <a:pt x="32" y="28"/>
                    </a:cubicBezTo>
                    <a:cubicBezTo>
                      <a:pt x="28" y="29"/>
                      <a:pt x="24" y="35"/>
                      <a:pt x="21" y="34"/>
                    </a:cubicBezTo>
                    <a:cubicBezTo>
                      <a:pt x="17" y="34"/>
                      <a:pt x="13" y="36"/>
                      <a:pt x="10" y="36"/>
                    </a:cubicBezTo>
                    <a:cubicBezTo>
                      <a:pt x="7" y="36"/>
                      <a:pt x="9" y="42"/>
                      <a:pt x="7" y="47"/>
                    </a:cubicBezTo>
                    <a:cubicBezTo>
                      <a:pt x="5" y="51"/>
                      <a:pt x="6" y="56"/>
                      <a:pt x="8" y="61"/>
                    </a:cubicBezTo>
                    <a:cubicBezTo>
                      <a:pt x="10" y="66"/>
                      <a:pt x="12" y="71"/>
                      <a:pt x="6" y="78"/>
                    </a:cubicBezTo>
                    <a:cubicBezTo>
                      <a:pt x="0" y="85"/>
                      <a:pt x="1" y="92"/>
                      <a:pt x="3" y="97"/>
                    </a:cubicBezTo>
                    <a:cubicBezTo>
                      <a:pt x="5" y="102"/>
                      <a:pt x="5" y="109"/>
                      <a:pt x="8" y="112"/>
                    </a:cubicBezTo>
                    <a:cubicBezTo>
                      <a:pt x="11" y="115"/>
                      <a:pt x="20" y="118"/>
                      <a:pt x="23" y="116"/>
                    </a:cubicBezTo>
                    <a:cubicBezTo>
                      <a:pt x="25" y="113"/>
                      <a:pt x="28" y="116"/>
                      <a:pt x="31" y="113"/>
                    </a:cubicBezTo>
                    <a:cubicBezTo>
                      <a:pt x="34" y="109"/>
                      <a:pt x="38" y="91"/>
                      <a:pt x="42" y="79"/>
                    </a:cubicBezTo>
                    <a:cubicBezTo>
                      <a:pt x="47" y="67"/>
                      <a:pt x="52" y="51"/>
                      <a:pt x="51" y="47"/>
                    </a:cubicBezTo>
                    <a:cubicBezTo>
                      <a:pt x="51" y="44"/>
                      <a:pt x="54" y="42"/>
                      <a:pt x="53" y="38"/>
                    </a:cubicBezTo>
                    <a:cubicBezTo>
                      <a:pt x="51" y="35"/>
                      <a:pt x="53" y="31"/>
                      <a:pt x="55" y="33"/>
                    </a:cubicBezTo>
                    <a:cubicBezTo>
                      <a:pt x="57" y="36"/>
                      <a:pt x="59" y="36"/>
                      <a:pt x="60" y="32"/>
                    </a:cubicBezTo>
                    <a:cubicBezTo>
                      <a:pt x="60" y="29"/>
                      <a:pt x="57" y="23"/>
                      <a:pt x="57" y="17"/>
                    </a:cubicBezTo>
                    <a:cubicBezTo>
                      <a:pt x="56" y="12"/>
                      <a:pt x="52" y="7"/>
                      <a:pt x="51"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155">
                <a:extLst>
                  <a:ext uri="{FF2B5EF4-FFF2-40B4-BE49-F238E27FC236}">
                    <a16:creationId xmlns:a16="http://schemas.microsoft.com/office/drawing/2014/main" id="{E42BE77C-1DDB-4885-9070-908231D6B54A}"/>
                  </a:ext>
                </a:extLst>
              </p:cNvPr>
              <p:cNvSpPr>
                <a:spLocks noEditPoints="1"/>
              </p:cNvSpPr>
              <p:nvPr/>
            </p:nvSpPr>
            <p:spPr bwMode="auto">
              <a:xfrm>
                <a:off x="5701409" y="3729692"/>
                <a:ext cx="222086" cy="133001"/>
              </a:xfrm>
              <a:custGeom>
                <a:avLst/>
                <a:gdLst>
                  <a:gd name="T0" fmla="*/ 68 w 96"/>
                  <a:gd name="T1" fmla="*/ 2 h 58"/>
                  <a:gd name="T2" fmla="*/ 52 w 96"/>
                  <a:gd name="T3" fmla="*/ 3 h 58"/>
                  <a:gd name="T4" fmla="*/ 40 w 96"/>
                  <a:gd name="T5" fmla="*/ 14 h 58"/>
                  <a:gd name="T6" fmla="*/ 34 w 96"/>
                  <a:gd name="T7" fmla="*/ 16 h 58"/>
                  <a:gd name="T8" fmla="*/ 23 w 96"/>
                  <a:gd name="T9" fmla="*/ 14 h 58"/>
                  <a:gd name="T10" fmla="*/ 13 w 96"/>
                  <a:gd name="T11" fmla="*/ 13 h 58"/>
                  <a:gd name="T12" fmla="*/ 7 w 96"/>
                  <a:gd name="T13" fmla="*/ 12 h 58"/>
                  <a:gd name="T14" fmla="*/ 4 w 96"/>
                  <a:gd name="T15" fmla="*/ 15 h 58"/>
                  <a:gd name="T16" fmla="*/ 4 w 96"/>
                  <a:gd name="T17" fmla="*/ 19 h 58"/>
                  <a:gd name="T18" fmla="*/ 0 w 96"/>
                  <a:gd name="T19" fmla="*/ 22 h 58"/>
                  <a:gd name="T20" fmla="*/ 1 w 96"/>
                  <a:gd name="T21" fmla="*/ 26 h 58"/>
                  <a:gd name="T22" fmla="*/ 3 w 96"/>
                  <a:gd name="T23" fmla="*/ 39 h 58"/>
                  <a:gd name="T24" fmla="*/ 6 w 96"/>
                  <a:gd name="T25" fmla="*/ 51 h 58"/>
                  <a:gd name="T26" fmla="*/ 21 w 96"/>
                  <a:gd name="T27" fmla="*/ 49 h 58"/>
                  <a:gd name="T28" fmla="*/ 31 w 96"/>
                  <a:gd name="T29" fmla="*/ 46 h 58"/>
                  <a:gd name="T30" fmla="*/ 40 w 96"/>
                  <a:gd name="T31" fmla="*/ 42 h 58"/>
                  <a:gd name="T32" fmla="*/ 48 w 96"/>
                  <a:gd name="T33" fmla="*/ 41 h 58"/>
                  <a:gd name="T34" fmla="*/ 54 w 96"/>
                  <a:gd name="T35" fmla="*/ 36 h 58"/>
                  <a:gd name="T36" fmla="*/ 71 w 96"/>
                  <a:gd name="T37" fmla="*/ 31 h 58"/>
                  <a:gd name="T38" fmla="*/ 79 w 96"/>
                  <a:gd name="T39" fmla="*/ 23 h 58"/>
                  <a:gd name="T40" fmla="*/ 86 w 96"/>
                  <a:gd name="T41" fmla="*/ 20 h 58"/>
                  <a:gd name="T42" fmla="*/ 76 w 96"/>
                  <a:gd name="T43" fmla="*/ 0 h 58"/>
                  <a:gd name="T44" fmla="*/ 68 w 96"/>
                  <a:gd name="T45" fmla="*/ 2 h 58"/>
                  <a:gd name="T46" fmla="*/ 88 w 96"/>
                  <a:gd name="T47" fmla="*/ 55 h 58"/>
                  <a:gd name="T48" fmla="*/ 96 w 96"/>
                  <a:gd name="T49" fmla="*/ 54 h 58"/>
                  <a:gd name="T50" fmla="*/ 88 w 96"/>
                  <a:gd name="T51"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58">
                    <a:moveTo>
                      <a:pt x="68" y="2"/>
                    </a:moveTo>
                    <a:cubicBezTo>
                      <a:pt x="64" y="3"/>
                      <a:pt x="54" y="2"/>
                      <a:pt x="52" y="3"/>
                    </a:cubicBezTo>
                    <a:cubicBezTo>
                      <a:pt x="51" y="4"/>
                      <a:pt x="41" y="11"/>
                      <a:pt x="40" y="14"/>
                    </a:cubicBezTo>
                    <a:cubicBezTo>
                      <a:pt x="38" y="17"/>
                      <a:pt x="36" y="17"/>
                      <a:pt x="34" y="16"/>
                    </a:cubicBezTo>
                    <a:cubicBezTo>
                      <a:pt x="32" y="14"/>
                      <a:pt x="24" y="15"/>
                      <a:pt x="23" y="14"/>
                    </a:cubicBezTo>
                    <a:cubicBezTo>
                      <a:pt x="22" y="13"/>
                      <a:pt x="16" y="13"/>
                      <a:pt x="13" y="13"/>
                    </a:cubicBezTo>
                    <a:cubicBezTo>
                      <a:pt x="10" y="14"/>
                      <a:pt x="9" y="12"/>
                      <a:pt x="7" y="12"/>
                    </a:cubicBezTo>
                    <a:cubicBezTo>
                      <a:pt x="6" y="13"/>
                      <a:pt x="4" y="14"/>
                      <a:pt x="4" y="15"/>
                    </a:cubicBezTo>
                    <a:cubicBezTo>
                      <a:pt x="3" y="16"/>
                      <a:pt x="4" y="19"/>
                      <a:pt x="4" y="19"/>
                    </a:cubicBezTo>
                    <a:cubicBezTo>
                      <a:pt x="4" y="20"/>
                      <a:pt x="2" y="20"/>
                      <a:pt x="0" y="22"/>
                    </a:cubicBezTo>
                    <a:cubicBezTo>
                      <a:pt x="1" y="23"/>
                      <a:pt x="1" y="25"/>
                      <a:pt x="1" y="26"/>
                    </a:cubicBezTo>
                    <a:cubicBezTo>
                      <a:pt x="0" y="29"/>
                      <a:pt x="1" y="36"/>
                      <a:pt x="3" y="39"/>
                    </a:cubicBezTo>
                    <a:cubicBezTo>
                      <a:pt x="6" y="43"/>
                      <a:pt x="5" y="50"/>
                      <a:pt x="6" y="51"/>
                    </a:cubicBezTo>
                    <a:cubicBezTo>
                      <a:pt x="7" y="52"/>
                      <a:pt x="17" y="52"/>
                      <a:pt x="21" y="49"/>
                    </a:cubicBezTo>
                    <a:cubicBezTo>
                      <a:pt x="25" y="47"/>
                      <a:pt x="28" y="46"/>
                      <a:pt x="31" y="46"/>
                    </a:cubicBezTo>
                    <a:cubicBezTo>
                      <a:pt x="34" y="46"/>
                      <a:pt x="39" y="43"/>
                      <a:pt x="40" y="42"/>
                    </a:cubicBezTo>
                    <a:cubicBezTo>
                      <a:pt x="41" y="40"/>
                      <a:pt x="46" y="40"/>
                      <a:pt x="48" y="41"/>
                    </a:cubicBezTo>
                    <a:cubicBezTo>
                      <a:pt x="50" y="41"/>
                      <a:pt x="52" y="39"/>
                      <a:pt x="54" y="36"/>
                    </a:cubicBezTo>
                    <a:cubicBezTo>
                      <a:pt x="56" y="34"/>
                      <a:pt x="64" y="33"/>
                      <a:pt x="71" y="31"/>
                    </a:cubicBezTo>
                    <a:cubicBezTo>
                      <a:pt x="79" y="28"/>
                      <a:pt x="77" y="25"/>
                      <a:pt x="79" y="23"/>
                    </a:cubicBezTo>
                    <a:cubicBezTo>
                      <a:pt x="80" y="21"/>
                      <a:pt x="82" y="21"/>
                      <a:pt x="86" y="20"/>
                    </a:cubicBezTo>
                    <a:cubicBezTo>
                      <a:pt x="82" y="13"/>
                      <a:pt x="78" y="4"/>
                      <a:pt x="76" y="0"/>
                    </a:cubicBezTo>
                    <a:cubicBezTo>
                      <a:pt x="72" y="1"/>
                      <a:pt x="69" y="2"/>
                      <a:pt x="68" y="2"/>
                    </a:cubicBezTo>
                    <a:close/>
                    <a:moveTo>
                      <a:pt x="88" y="55"/>
                    </a:moveTo>
                    <a:cubicBezTo>
                      <a:pt x="90" y="58"/>
                      <a:pt x="96" y="55"/>
                      <a:pt x="96" y="54"/>
                    </a:cubicBezTo>
                    <a:cubicBezTo>
                      <a:pt x="96" y="53"/>
                      <a:pt x="85" y="52"/>
                      <a:pt x="88" y="5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156">
                <a:extLst>
                  <a:ext uri="{FF2B5EF4-FFF2-40B4-BE49-F238E27FC236}">
                    <a16:creationId xmlns:a16="http://schemas.microsoft.com/office/drawing/2014/main" id="{F2481323-97D8-4411-9DE7-007C29CB22D5}"/>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157">
                <a:extLst>
                  <a:ext uri="{FF2B5EF4-FFF2-40B4-BE49-F238E27FC236}">
                    <a16:creationId xmlns:a16="http://schemas.microsoft.com/office/drawing/2014/main" id="{EDDB3AE5-B541-4FE0-BC29-FB5475E57243}"/>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159">
                <a:extLst>
                  <a:ext uri="{FF2B5EF4-FFF2-40B4-BE49-F238E27FC236}">
                    <a16:creationId xmlns:a16="http://schemas.microsoft.com/office/drawing/2014/main" id="{5773DC10-43AA-4B18-8A1A-8CCFF8DE3F85}"/>
                  </a:ext>
                </a:extLst>
              </p:cNvPr>
              <p:cNvSpPr>
                <a:spLocks noEditPoints="1"/>
              </p:cNvSpPr>
              <p:nvPr/>
            </p:nvSpPr>
            <p:spPr bwMode="auto">
              <a:xfrm>
                <a:off x="7988774" y="4773623"/>
                <a:ext cx="232124" cy="276040"/>
              </a:xfrm>
              <a:custGeom>
                <a:avLst/>
                <a:gdLst>
                  <a:gd name="T0" fmla="*/ 62 w 101"/>
                  <a:gd name="T1" fmla="*/ 58 h 120"/>
                  <a:gd name="T2" fmla="*/ 56 w 101"/>
                  <a:gd name="T3" fmla="*/ 60 h 120"/>
                  <a:gd name="T4" fmla="*/ 48 w 101"/>
                  <a:gd name="T5" fmla="*/ 56 h 120"/>
                  <a:gd name="T6" fmla="*/ 44 w 101"/>
                  <a:gd name="T7" fmla="*/ 63 h 120"/>
                  <a:gd name="T8" fmla="*/ 37 w 101"/>
                  <a:gd name="T9" fmla="*/ 75 h 120"/>
                  <a:gd name="T10" fmla="*/ 15 w 101"/>
                  <a:gd name="T11" fmla="*/ 89 h 120"/>
                  <a:gd name="T12" fmla="*/ 5 w 101"/>
                  <a:gd name="T13" fmla="*/ 99 h 120"/>
                  <a:gd name="T14" fmla="*/ 3 w 101"/>
                  <a:gd name="T15" fmla="*/ 108 h 120"/>
                  <a:gd name="T16" fmla="*/ 10 w 101"/>
                  <a:gd name="T17" fmla="*/ 111 h 120"/>
                  <a:gd name="T18" fmla="*/ 16 w 101"/>
                  <a:gd name="T19" fmla="*/ 113 h 120"/>
                  <a:gd name="T20" fmla="*/ 31 w 101"/>
                  <a:gd name="T21" fmla="*/ 110 h 120"/>
                  <a:gd name="T22" fmla="*/ 36 w 101"/>
                  <a:gd name="T23" fmla="*/ 100 h 120"/>
                  <a:gd name="T24" fmla="*/ 40 w 101"/>
                  <a:gd name="T25" fmla="*/ 92 h 120"/>
                  <a:gd name="T26" fmla="*/ 49 w 101"/>
                  <a:gd name="T27" fmla="*/ 87 h 120"/>
                  <a:gd name="T28" fmla="*/ 52 w 101"/>
                  <a:gd name="T29" fmla="*/ 82 h 120"/>
                  <a:gd name="T30" fmla="*/ 57 w 101"/>
                  <a:gd name="T31" fmla="*/ 75 h 120"/>
                  <a:gd name="T32" fmla="*/ 64 w 101"/>
                  <a:gd name="T33" fmla="*/ 64 h 120"/>
                  <a:gd name="T34" fmla="*/ 62 w 101"/>
                  <a:gd name="T35" fmla="*/ 58 h 120"/>
                  <a:gd name="T36" fmla="*/ 11 w 101"/>
                  <a:gd name="T37" fmla="*/ 119 h 120"/>
                  <a:gd name="T38" fmla="*/ 14 w 101"/>
                  <a:gd name="T39" fmla="*/ 116 h 120"/>
                  <a:gd name="T40" fmla="*/ 11 w 101"/>
                  <a:gd name="T41" fmla="*/ 119 h 120"/>
                  <a:gd name="T42" fmla="*/ 92 w 101"/>
                  <a:gd name="T43" fmla="*/ 29 h 120"/>
                  <a:gd name="T44" fmla="*/ 84 w 101"/>
                  <a:gd name="T45" fmla="*/ 28 h 120"/>
                  <a:gd name="T46" fmla="*/ 79 w 101"/>
                  <a:gd name="T47" fmla="*/ 23 h 120"/>
                  <a:gd name="T48" fmla="*/ 75 w 101"/>
                  <a:gd name="T49" fmla="*/ 17 h 120"/>
                  <a:gd name="T50" fmla="*/ 75 w 101"/>
                  <a:gd name="T51" fmla="*/ 21 h 120"/>
                  <a:gd name="T52" fmla="*/ 72 w 101"/>
                  <a:gd name="T53" fmla="*/ 20 h 120"/>
                  <a:gd name="T54" fmla="*/ 69 w 101"/>
                  <a:gd name="T55" fmla="*/ 14 h 120"/>
                  <a:gd name="T56" fmla="*/ 66 w 101"/>
                  <a:gd name="T57" fmla="*/ 7 h 120"/>
                  <a:gd name="T58" fmla="*/ 56 w 101"/>
                  <a:gd name="T59" fmla="*/ 0 h 120"/>
                  <a:gd name="T60" fmla="*/ 58 w 101"/>
                  <a:gd name="T61" fmla="*/ 8 h 120"/>
                  <a:gd name="T62" fmla="*/ 64 w 101"/>
                  <a:gd name="T63" fmla="*/ 14 h 120"/>
                  <a:gd name="T64" fmla="*/ 69 w 101"/>
                  <a:gd name="T65" fmla="*/ 20 h 120"/>
                  <a:gd name="T66" fmla="*/ 67 w 101"/>
                  <a:gd name="T67" fmla="*/ 32 h 120"/>
                  <a:gd name="T68" fmla="*/ 61 w 101"/>
                  <a:gd name="T69" fmla="*/ 40 h 120"/>
                  <a:gd name="T70" fmla="*/ 72 w 101"/>
                  <a:gd name="T71" fmla="*/ 49 h 120"/>
                  <a:gd name="T72" fmla="*/ 69 w 101"/>
                  <a:gd name="T73" fmla="*/ 62 h 120"/>
                  <a:gd name="T74" fmla="*/ 77 w 101"/>
                  <a:gd name="T75" fmla="*/ 63 h 120"/>
                  <a:gd name="T76" fmla="*/ 85 w 101"/>
                  <a:gd name="T77" fmla="*/ 51 h 120"/>
                  <a:gd name="T78" fmla="*/ 88 w 101"/>
                  <a:gd name="T79" fmla="*/ 42 h 120"/>
                  <a:gd name="T80" fmla="*/ 93 w 101"/>
                  <a:gd name="T81" fmla="*/ 40 h 120"/>
                  <a:gd name="T82" fmla="*/ 97 w 101"/>
                  <a:gd name="T83" fmla="*/ 36 h 120"/>
                  <a:gd name="T84" fmla="*/ 99 w 101"/>
                  <a:gd name="T85" fmla="*/ 29 h 120"/>
                  <a:gd name="T86" fmla="*/ 92 w 101"/>
                  <a:gd name="T87"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120">
                    <a:moveTo>
                      <a:pt x="62" y="58"/>
                    </a:moveTo>
                    <a:cubicBezTo>
                      <a:pt x="60" y="56"/>
                      <a:pt x="59" y="58"/>
                      <a:pt x="56" y="60"/>
                    </a:cubicBezTo>
                    <a:cubicBezTo>
                      <a:pt x="53" y="61"/>
                      <a:pt x="52" y="54"/>
                      <a:pt x="48" y="56"/>
                    </a:cubicBezTo>
                    <a:cubicBezTo>
                      <a:pt x="45" y="59"/>
                      <a:pt x="48" y="60"/>
                      <a:pt x="44" y="63"/>
                    </a:cubicBezTo>
                    <a:cubicBezTo>
                      <a:pt x="40" y="67"/>
                      <a:pt x="42" y="68"/>
                      <a:pt x="37" y="75"/>
                    </a:cubicBezTo>
                    <a:cubicBezTo>
                      <a:pt x="33" y="82"/>
                      <a:pt x="18" y="85"/>
                      <a:pt x="15" y="89"/>
                    </a:cubicBezTo>
                    <a:cubicBezTo>
                      <a:pt x="13" y="93"/>
                      <a:pt x="5" y="96"/>
                      <a:pt x="5" y="99"/>
                    </a:cubicBezTo>
                    <a:cubicBezTo>
                      <a:pt x="5" y="102"/>
                      <a:pt x="0" y="104"/>
                      <a:pt x="3" y="108"/>
                    </a:cubicBezTo>
                    <a:cubicBezTo>
                      <a:pt x="5" y="111"/>
                      <a:pt x="8" y="108"/>
                      <a:pt x="10" y="111"/>
                    </a:cubicBezTo>
                    <a:cubicBezTo>
                      <a:pt x="13" y="113"/>
                      <a:pt x="15" y="111"/>
                      <a:pt x="16" y="113"/>
                    </a:cubicBezTo>
                    <a:cubicBezTo>
                      <a:pt x="17" y="115"/>
                      <a:pt x="25" y="115"/>
                      <a:pt x="31" y="110"/>
                    </a:cubicBezTo>
                    <a:cubicBezTo>
                      <a:pt x="37" y="104"/>
                      <a:pt x="34" y="102"/>
                      <a:pt x="36" y="100"/>
                    </a:cubicBezTo>
                    <a:cubicBezTo>
                      <a:pt x="39" y="99"/>
                      <a:pt x="39" y="95"/>
                      <a:pt x="40" y="92"/>
                    </a:cubicBezTo>
                    <a:cubicBezTo>
                      <a:pt x="42" y="89"/>
                      <a:pt x="43" y="87"/>
                      <a:pt x="49" y="87"/>
                    </a:cubicBezTo>
                    <a:cubicBezTo>
                      <a:pt x="56" y="87"/>
                      <a:pt x="52" y="85"/>
                      <a:pt x="52" y="82"/>
                    </a:cubicBezTo>
                    <a:cubicBezTo>
                      <a:pt x="52" y="79"/>
                      <a:pt x="57" y="79"/>
                      <a:pt x="57" y="75"/>
                    </a:cubicBezTo>
                    <a:cubicBezTo>
                      <a:pt x="57" y="71"/>
                      <a:pt x="65" y="67"/>
                      <a:pt x="64" y="64"/>
                    </a:cubicBezTo>
                    <a:cubicBezTo>
                      <a:pt x="62" y="61"/>
                      <a:pt x="65" y="59"/>
                      <a:pt x="62" y="58"/>
                    </a:cubicBezTo>
                    <a:close/>
                    <a:moveTo>
                      <a:pt x="11" y="119"/>
                    </a:moveTo>
                    <a:cubicBezTo>
                      <a:pt x="12" y="120"/>
                      <a:pt x="16" y="118"/>
                      <a:pt x="14" y="116"/>
                    </a:cubicBezTo>
                    <a:cubicBezTo>
                      <a:pt x="12" y="113"/>
                      <a:pt x="8" y="118"/>
                      <a:pt x="11" y="119"/>
                    </a:cubicBezTo>
                    <a:close/>
                    <a:moveTo>
                      <a:pt x="92" y="29"/>
                    </a:moveTo>
                    <a:cubicBezTo>
                      <a:pt x="90" y="32"/>
                      <a:pt x="87" y="28"/>
                      <a:pt x="84" y="28"/>
                    </a:cubicBezTo>
                    <a:cubicBezTo>
                      <a:pt x="81" y="28"/>
                      <a:pt x="79" y="26"/>
                      <a:pt x="79" y="23"/>
                    </a:cubicBezTo>
                    <a:cubicBezTo>
                      <a:pt x="79" y="21"/>
                      <a:pt x="78" y="17"/>
                      <a:pt x="75" y="17"/>
                    </a:cubicBezTo>
                    <a:cubicBezTo>
                      <a:pt x="72" y="17"/>
                      <a:pt x="76" y="20"/>
                      <a:pt x="75" y="21"/>
                    </a:cubicBezTo>
                    <a:cubicBezTo>
                      <a:pt x="74" y="23"/>
                      <a:pt x="73" y="20"/>
                      <a:pt x="72" y="20"/>
                    </a:cubicBezTo>
                    <a:cubicBezTo>
                      <a:pt x="70" y="20"/>
                      <a:pt x="69" y="18"/>
                      <a:pt x="69" y="14"/>
                    </a:cubicBezTo>
                    <a:cubicBezTo>
                      <a:pt x="69" y="11"/>
                      <a:pt x="66" y="11"/>
                      <a:pt x="66" y="7"/>
                    </a:cubicBezTo>
                    <a:cubicBezTo>
                      <a:pt x="66" y="3"/>
                      <a:pt x="59" y="0"/>
                      <a:pt x="56" y="0"/>
                    </a:cubicBezTo>
                    <a:cubicBezTo>
                      <a:pt x="52" y="0"/>
                      <a:pt x="57" y="6"/>
                      <a:pt x="58" y="8"/>
                    </a:cubicBezTo>
                    <a:cubicBezTo>
                      <a:pt x="60" y="10"/>
                      <a:pt x="64" y="12"/>
                      <a:pt x="64" y="14"/>
                    </a:cubicBezTo>
                    <a:cubicBezTo>
                      <a:pt x="64" y="16"/>
                      <a:pt x="67" y="20"/>
                      <a:pt x="69" y="20"/>
                    </a:cubicBezTo>
                    <a:cubicBezTo>
                      <a:pt x="71" y="21"/>
                      <a:pt x="67" y="27"/>
                      <a:pt x="67" y="32"/>
                    </a:cubicBezTo>
                    <a:cubicBezTo>
                      <a:pt x="67" y="37"/>
                      <a:pt x="64" y="36"/>
                      <a:pt x="61" y="40"/>
                    </a:cubicBezTo>
                    <a:cubicBezTo>
                      <a:pt x="58" y="43"/>
                      <a:pt x="68" y="46"/>
                      <a:pt x="72" y="49"/>
                    </a:cubicBezTo>
                    <a:cubicBezTo>
                      <a:pt x="75" y="52"/>
                      <a:pt x="68" y="60"/>
                      <a:pt x="69" y="62"/>
                    </a:cubicBezTo>
                    <a:cubicBezTo>
                      <a:pt x="70" y="63"/>
                      <a:pt x="72" y="64"/>
                      <a:pt x="77" y="63"/>
                    </a:cubicBezTo>
                    <a:cubicBezTo>
                      <a:pt x="81" y="62"/>
                      <a:pt x="83" y="53"/>
                      <a:pt x="85" y="51"/>
                    </a:cubicBezTo>
                    <a:cubicBezTo>
                      <a:pt x="88" y="48"/>
                      <a:pt x="87" y="44"/>
                      <a:pt x="88" y="42"/>
                    </a:cubicBezTo>
                    <a:cubicBezTo>
                      <a:pt x="89" y="40"/>
                      <a:pt x="91" y="40"/>
                      <a:pt x="93" y="40"/>
                    </a:cubicBezTo>
                    <a:cubicBezTo>
                      <a:pt x="95" y="40"/>
                      <a:pt x="94" y="36"/>
                      <a:pt x="97" y="36"/>
                    </a:cubicBezTo>
                    <a:cubicBezTo>
                      <a:pt x="99" y="36"/>
                      <a:pt x="98" y="32"/>
                      <a:pt x="99" y="29"/>
                    </a:cubicBezTo>
                    <a:cubicBezTo>
                      <a:pt x="101" y="25"/>
                      <a:pt x="93" y="26"/>
                      <a:pt x="92"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160">
                <a:extLst>
                  <a:ext uri="{FF2B5EF4-FFF2-40B4-BE49-F238E27FC236}">
                    <a16:creationId xmlns:a16="http://schemas.microsoft.com/office/drawing/2014/main" id="{191D217B-7D0B-4A62-B1E3-A464529EB33F}"/>
                  </a:ext>
                </a:extLst>
              </p:cNvPr>
              <p:cNvSpPr>
                <a:spLocks/>
              </p:cNvSpPr>
              <p:nvPr/>
            </p:nvSpPr>
            <p:spPr bwMode="auto">
              <a:xfrm>
                <a:off x="5890872" y="3237839"/>
                <a:ext cx="264747" cy="168133"/>
              </a:xfrm>
              <a:custGeom>
                <a:avLst/>
                <a:gdLst>
                  <a:gd name="T0" fmla="*/ 115 w 115"/>
                  <a:gd name="T1" fmla="*/ 46 h 73"/>
                  <a:gd name="T2" fmla="*/ 108 w 115"/>
                  <a:gd name="T3" fmla="*/ 43 h 73"/>
                  <a:gd name="T4" fmla="*/ 99 w 115"/>
                  <a:gd name="T5" fmla="*/ 38 h 73"/>
                  <a:gd name="T6" fmla="*/ 90 w 115"/>
                  <a:gd name="T7" fmla="*/ 32 h 73"/>
                  <a:gd name="T8" fmla="*/ 82 w 115"/>
                  <a:gd name="T9" fmla="*/ 27 h 73"/>
                  <a:gd name="T10" fmla="*/ 78 w 115"/>
                  <a:gd name="T11" fmla="*/ 20 h 73"/>
                  <a:gd name="T12" fmla="*/ 75 w 115"/>
                  <a:gd name="T13" fmla="*/ 15 h 73"/>
                  <a:gd name="T14" fmla="*/ 63 w 115"/>
                  <a:gd name="T15" fmla="*/ 13 h 73"/>
                  <a:gd name="T16" fmla="*/ 60 w 115"/>
                  <a:gd name="T17" fmla="*/ 5 h 73"/>
                  <a:gd name="T18" fmla="*/ 54 w 115"/>
                  <a:gd name="T19" fmla="*/ 3 h 73"/>
                  <a:gd name="T20" fmla="*/ 48 w 115"/>
                  <a:gd name="T21" fmla="*/ 1 h 73"/>
                  <a:gd name="T22" fmla="*/ 45 w 115"/>
                  <a:gd name="T23" fmla="*/ 3 h 73"/>
                  <a:gd name="T24" fmla="*/ 42 w 115"/>
                  <a:gd name="T25" fmla="*/ 6 h 73"/>
                  <a:gd name="T26" fmla="*/ 36 w 115"/>
                  <a:gd name="T27" fmla="*/ 10 h 73"/>
                  <a:gd name="T28" fmla="*/ 34 w 115"/>
                  <a:gd name="T29" fmla="*/ 14 h 73"/>
                  <a:gd name="T30" fmla="*/ 28 w 115"/>
                  <a:gd name="T31" fmla="*/ 13 h 73"/>
                  <a:gd name="T32" fmla="*/ 22 w 115"/>
                  <a:gd name="T33" fmla="*/ 11 h 73"/>
                  <a:gd name="T34" fmla="*/ 12 w 115"/>
                  <a:gd name="T35" fmla="*/ 4 h 73"/>
                  <a:gd name="T36" fmla="*/ 4 w 115"/>
                  <a:gd name="T37" fmla="*/ 8 h 73"/>
                  <a:gd name="T38" fmla="*/ 8 w 115"/>
                  <a:gd name="T39" fmla="*/ 7 h 73"/>
                  <a:gd name="T40" fmla="*/ 14 w 115"/>
                  <a:gd name="T41" fmla="*/ 14 h 73"/>
                  <a:gd name="T42" fmla="*/ 18 w 115"/>
                  <a:gd name="T43" fmla="*/ 19 h 73"/>
                  <a:gd name="T44" fmla="*/ 10 w 115"/>
                  <a:gd name="T45" fmla="*/ 20 h 73"/>
                  <a:gd name="T46" fmla="*/ 2 w 115"/>
                  <a:gd name="T47" fmla="*/ 20 h 73"/>
                  <a:gd name="T48" fmla="*/ 4 w 115"/>
                  <a:gd name="T49" fmla="*/ 27 h 73"/>
                  <a:gd name="T50" fmla="*/ 5 w 115"/>
                  <a:gd name="T51" fmla="*/ 32 h 73"/>
                  <a:gd name="T52" fmla="*/ 9 w 115"/>
                  <a:gd name="T53" fmla="*/ 34 h 73"/>
                  <a:gd name="T54" fmla="*/ 11 w 115"/>
                  <a:gd name="T55" fmla="*/ 40 h 73"/>
                  <a:gd name="T56" fmla="*/ 11 w 115"/>
                  <a:gd name="T57" fmla="*/ 51 h 73"/>
                  <a:gd name="T58" fmla="*/ 17 w 115"/>
                  <a:gd name="T59" fmla="*/ 50 h 73"/>
                  <a:gd name="T60" fmla="*/ 25 w 115"/>
                  <a:gd name="T61" fmla="*/ 45 h 73"/>
                  <a:gd name="T62" fmla="*/ 30 w 115"/>
                  <a:gd name="T63" fmla="*/ 44 h 73"/>
                  <a:gd name="T64" fmla="*/ 40 w 115"/>
                  <a:gd name="T65" fmla="*/ 44 h 73"/>
                  <a:gd name="T66" fmla="*/ 45 w 115"/>
                  <a:gd name="T67" fmla="*/ 47 h 73"/>
                  <a:gd name="T68" fmla="*/ 49 w 115"/>
                  <a:gd name="T69" fmla="*/ 49 h 73"/>
                  <a:gd name="T70" fmla="*/ 56 w 115"/>
                  <a:gd name="T71" fmla="*/ 51 h 73"/>
                  <a:gd name="T72" fmla="*/ 60 w 115"/>
                  <a:gd name="T73" fmla="*/ 54 h 73"/>
                  <a:gd name="T74" fmla="*/ 65 w 115"/>
                  <a:gd name="T75" fmla="*/ 58 h 73"/>
                  <a:gd name="T76" fmla="*/ 71 w 115"/>
                  <a:gd name="T77" fmla="*/ 59 h 73"/>
                  <a:gd name="T78" fmla="*/ 72 w 115"/>
                  <a:gd name="T79" fmla="*/ 69 h 73"/>
                  <a:gd name="T80" fmla="*/ 74 w 115"/>
                  <a:gd name="T81" fmla="*/ 69 h 73"/>
                  <a:gd name="T82" fmla="*/ 80 w 115"/>
                  <a:gd name="T83" fmla="*/ 71 h 73"/>
                  <a:gd name="T84" fmla="*/ 87 w 115"/>
                  <a:gd name="T85" fmla="*/ 68 h 73"/>
                  <a:gd name="T86" fmla="*/ 98 w 115"/>
                  <a:gd name="T87" fmla="*/ 61 h 73"/>
                  <a:gd name="T88" fmla="*/ 103 w 115"/>
                  <a:gd name="T89" fmla="*/ 53 h 73"/>
                  <a:gd name="T90" fmla="*/ 109 w 115"/>
                  <a:gd name="T91" fmla="*/ 50 h 73"/>
                  <a:gd name="T92" fmla="*/ 115 w 115"/>
                  <a:gd name="T93" fmla="*/ 51 h 73"/>
                  <a:gd name="T94" fmla="*/ 115 w 115"/>
                  <a:gd name="T95"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 h="73">
                    <a:moveTo>
                      <a:pt x="115" y="46"/>
                    </a:moveTo>
                    <a:cubicBezTo>
                      <a:pt x="115" y="46"/>
                      <a:pt x="109" y="43"/>
                      <a:pt x="108" y="43"/>
                    </a:cubicBezTo>
                    <a:cubicBezTo>
                      <a:pt x="106" y="44"/>
                      <a:pt x="103" y="39"/>
                      <a:pt x="99" y="38"/>
                    </a:cubicBezTo>
                    <a:cubicBezTo>
                      <a:pt x="96" y="37"/>
                      <a:pt x="91" y="35"/>
                      <a:pt x="90" y="32"/>
                    </a:cubicBezTo>
                    <a:cubicBezTo>
                      <a:pt x="89" y="30"/>
                      <a:pt x="83" y="28"/>
                      <a:pt x="82" y="27"/>
                    </a:cubicBezTo>
                    <a:cubicBezTo>
                      <a:pt x="81" y="25"/>
                      <a:pt x="80" y="22"/>
                      <a:pt x="78" y="20"/>
                    </a:cubicBezTo>
                    <a:cubicBezTo>
                      <a:pt x="77" y="18"/>
                      <a:pt x="77" y="15"/>
                      <a:pt x="75" y="15"/>
                    </a:cubicBezTo>
                    <a:cubicBezTo>
                      <a:pt x="73" y="14"/>
                      <a:pt x="63" y="15"/>
                      <a:pt x="63" y="13"/>
                    </a:cubicBezTo>
                    <a:cubicBezTo>
                      <a:pt x="63" y="12"/>
                      <a:pt x="62" y="5"/>
                      <a:pt x="60" y="5"/>
                    </a:cubicBezTo>
                    <a:cubicBezTo>
                      <a:pt x="58" y="4"/>
                      <a:pt x="55" y="4"/>
                      <a:pt x="54" y="3"/>
                    </a:cubicBezTo>
                    <a:cubicBezTo>
                      <a:pt x="53" y="1"/>
                      <a:pt x="49" y="0"/>
                      <a:pt x="48" y="1"/>
                    </a:cubicBezTo>
                    <a:cubicBezTo>
                      <a:pt x="48" y="2"/>
                      <a:pt x="46" y="3"/>
                      <a:pt x="45" y="3"/>
                    </a:cubicBezTo>
                    <a:cubicBezTo>
                      <a:pt x="44" y="3"/>
                      <a:pt x="45" y="6"/>
                      <a:pt x="42" y="6"/>
                    </a:cubicBezTo>
                    <a:cubicBezTo>
                      <a:pt x="40" y="6"/>
                      <a:pt x="36" y="8"/>
                      <a:pt x="36" y="10"/>
                    </a:cubicBezTo>
                    <a:cubicBezTo>
                      <a:pt x="36" y="12"/>
                      <a:pt x="37" y="14"/>
                      <a:pt x="34" y="14"/>
                    </a:cubicBezTo>
                    <a:cubicBezTo>
                      <a:pt x="32" y="14"/>
                      <a:pt x="30" y="14"/>
                      <a:pt x="28" y="13"/>
                    </a:cubicBezTo>
                    <a:cubicBezTo>
                      <a:pt x="27" y="13"/>
                      <a:pt x="25" y="15"/>
                      <a:pt x="22" y="11"/>
                    </a:cubicBezTo>
                    <a:cubicBezTo>
                      <a:pt x="19" y="7"/>
                      <a:pt x="15" y="4"/>
                      <a:pt x="12" y="4"/>
                    </a:cubicBezTo>
                    <a:cubicBezTo>
                      <a:pt x="10" y="4"/>
                      <a:pt x="2" y="4"/>
                      <a:pt x="4" y="8"/>
                    </a:cubicBezTo>
                    <a:cubicBezTo>
                      <a:pt x="5" y="7"/>
                      <a:pt x="6" y="6"/>
                      <a:pt x="8" y="7"/>
                    </a:cubicBezTo>
                    <a:cubicBezTo>
                      <a:pt x="14" y="7"/>
                      <a:pt x="11" y="14"/>
                      <a:pt x="14" y="14"/>
                    </a:cubicBezTo>
                    <a:cubicBezTo>
                      <a:pt x="17" y="14"/>
                      <a:pt x="21" y="19"/>
                      <a:pt x="18" y="19"/>
                    </a:cubicBezTo>
                    <a:cubicBezTo>
                      <a:pt x="15" y="18"/>
                      <a:pt x="13" y="21"/>
                      <a:pt x="10" y="20"/>
                    </a:cubicBezTo>
                    <a:cubicBezTo>
                      <a:pt x="7" y="19"/>
                      <a:pt x="3" y="17"/>
                      <a:pt x="2" y="20"/>
                    </a:cubicBezTo>
                    <a:cubicBezTo>
                      <a:pt x="1" y="24"/>
                      <a:pt x="0" y="27"/>
                      <a:pt x="4" y="27"/>
                    </a:cubicBezTo>
                    <a:cubicBezTo>
                      <a:pt x="8" y="27"/>
                      <a:pt x="7" y="29"/>
                      <a:pt x="5" y="32"/>
                    </a:cubicBezTo>
                    <a:cubicBezTo>
                      <a:pt x="2" y="35"/>
                      <a:pt x="9" y="32"/>
                      <a:pt x="9" y="34"/>
                    </a:cubicBezTo>
                    <a:cubicBezTo>
                      <a:pt x="10" y="36"/>
                      <a:pt x="12" y="37"/>
                      <a:pt x="11" y="40"/>
                    </a:cubicBezTo>
                    <a:cubicBezTo>
                      <a:pt x="10" y="43"/>
                      <a:pt x="11" y="48"/>
                      <a:pt x="11" y="51"/>
                    </a:cubicBezTo>
                    <a:cubicBezTo>
                      <a:pt x="13" y="51"/>
                      <a:pt x="17" y="51"/>
                      <a:pt x="17" y="50"/>
                    </a:cubicBezTo>
                    <a:cubicBezTo>
                      <a:pt x="19" y="48"/>
                      <a:pt x="22" y="45"/>
                      <a:pt x="25" y="45"/>
                    </a:cubicBezTo>
                    <a:cubicBezTo>
                      <a:pt x="27" y="45"/>
                      <a:pt x="29" y="46"/>
                      <a:pt x="30" y="44"/>
                    </a:cubicBezTo>
                    <a:cubicBezTo>
                      <a:pt x="31" y="42"/>
                      <a:pt x="38" y="43"/>
                      <a:pt x="40" y="44"/>
                    </a:cubicBezTo>
                    <a:cubicBezTo>
                      <a:pt x="41" y="46"/>
                      <a:pt x="45" y="47"/>
                      <a:pt x="45" y="47"/>
                    </a:cubicBezTo>
                    <a:cubicBezTo>
                      <a:pt x="46" y="47"/>
                      <a:pt x="47" y="49"/>
                      <a:pt x="49" y="49"/>
                    </a:cubicBezTo>
                    <a:cubicBezTo>
                      <a:pt x="52" y="49"/>
                      <a:pt x="56" y="50"/>
                      <a:pt x="56" y="51"/>
                    </a:cubicBezTo>
                    <a:cubicBezTo>
                      <a:pt x="56" y="52"/>
                      <a:pt x="58" y="54"/>
                      <a:pt x="60" y="54"/>
                    </a:cubicBezTo>
                    <a:cubicBezTo>
                      <a:pt x="62" y="54"/>
                      <a:pt x="63" y="59"/>
                      <a:pt x="65" y="58"/>
                    </a:cubicBezTo>
                    <a:cubicBezTo>
                      <a:pt x="67" y="58"/>
                      <a:pt x="71" y="58"/>
                      <a:pt x="71" y="59"/>
                    </a:cubicBezTo>
                    <a:cubicBezTo>
                      <a:pt x="71" y="60"/>
                      <a:pt x="71" y="66"/>
                      <a:pt x="72" y="69"/>
                    </a:cubicBezTo>
                    <a:cubicBezTo>
                      <a:pt x="73" y="69"/>
                      <a:pt x="74" y="69"/>
                      <a:pt x="74" y="69"/>
                    </a:cubicBezTo>
                    <a:cubicBezTo>
                      <a:pt x="75" y="70"/>
                      <a:pt x="79" y="68"/>
                      <a:pt x="80" y="71"/>
                    </a:cubicBezTo>
                    <a:cubicBezTo>
                      <a:pt x="80" y="73"/>
                      <a:pt x="87" y="72"/>
                      <a:pt x="87" y="68"/>
                    </a:cubicBezTo>
                    <a:cubicBezTo>
                      <a:pt x="86" y="65"/>
                      <a:pt x="97" y="65"/>
                      <a:pt x="98" y="61"/>
                    </a:cubicBezTo>
                    <a:cubicBezTo>
                      <a:pt x="99" y="58"/>
                      <a:pt x="100" y="53"/>
                      <a:pt x="103" y="53"/>
                    </a:cubicBezTo>
                    <a:cubicBezTo>
                      <a:pt x="106" y="54"/>
                      <a:pt x="107" y="49"/>
                      <a:pt x="109" y="50"/>
                    </a:cubicBezTo>
                    <a:cubicBezTo>
                      <a:pt x="111" y="50"/>
                      <a:pt x="113" y="52"/>
                      <a:pt x="115" y="51"/>
                    </a:cubicBezTo>
                    <a:lnTo>
                      <a:pt x="115" y="4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161">
                <a:extLst>
                  <a:ext uri="{FF2B5EF4-FFF2-40B4-BE49-F238E27FC236}">
                    <a16:creationId xmlns:a16="http://schemas.microsoft.com/office/drawing/2014/main" id="{E2A4B97E-0099-4391-9A1E-8C2744362479}"/>
                  </a:ext>
                </a:extLst>
              </p:cNvPr>
              <p:cNvSpPr>
                <a:spLocks/>
              </p:cNvSpPr>
              <p:nvPr/>
            </p:nvSpPr>
            <p:spPr bwMode="auto">
              <a:xfrm>
                <a:off x="5730267" y="3298066"/>
                <a:ext cx="366380" cy="311172"/>
              </a:xfrm>
              <a:custGeom>
                <a:avLst/>
                <a:gdLst>
                  <a:gd name="T0" fmla="*/ 155 w 159"/>
                  <a:gd name="T1" fmla="*/ 116 h 135"/>
                  <a:gd name="T2" fmla="*/ 151 w 159"/>
                  <a:gd name="T3" fmla="*/ 107 h 135"/>
                  <a:gd name="T4" fmla="*/ 143 w 159"/>
                  <a:gd name="T5" fmla="*/ 101 h 135"/>
                  <a:gd name="T6" fmla="*/ 137 w 159"/>
                  <a:gd name="T7" fmla="*/ 94 h 135"/>
                  <a:gd name="T8" fmla="*/ 146 w 159"/>
                  <a:gd name="T9" fmla="*/ 82 h 135"/>
                  <a:gd name="T10" fmla="*/ 138 w 159"/>
                  <a:gd name="T11" fmla="*/ 78 h 135"/>
                  <a:gd name="T12" fmla="*/ 136 w 159"/>
                  <a:gd name="T13" fmla="*/ 69 h 135"/>
                  <a:gd name="T14" fmla="*/ 136 w 159"/>
                  <a:gd name="T15" fmla="*/ 60 h 135"/>
                  <a:gd name="T16" fmla="*/ 137 w 159"/>
                  <a:gd name="T17" fmla="*/ 53 h 135"/>
                  <a:gd name="T18" fmla="*/ 141 w 159"/>
                  <a:gd name="T19" fmla="*/ 47 h 135"/>
                  <a:gd name="T20" fmla="*/ 142 w 159"/>
                  <a:gd name="T21" fmla="*/ 43 h 135"/>
                  <a:gd name="T22" fmla="*/ 141 w 159"/>
                  <a:gd name="T23" fmla="*/ 33 h 135"/>
                  <a:gd name="T24" fmla="*/ 135 w 159"/>
                  <a:gd name="T25" fmla="*/ 32 h 135"/>
                  <a:gd name="T26" fmla="*/ 130 w 159"/>
                  <a:gd name="T27" fmla="*/ 28 h 135"/>
                  <a:gd name="T28" fmla="*/ 126 w 159"/>
                  <a:gd name="T29" fmla="*/ 25 h 135"/>
                  <a:gd name="T30" fmla="*/ 119 w 159"/>
                  <a:gd name="T31" fmla="*/ 23 h 135"/>
                  <a:gd name="T32" fmla="*/ 115 w 159"/>
                  <a:gd name="T33" fmla="*/ 21 h 135"/>
                  <a:gd name="T34" fmla="*/ 110 w 159"/>
                  <a:gd name="T35" fmla="*/ 18 h 135"/>
                  <a:gd name="T36" fmla="*/ 100 w 159"/>
                  <a:gd name="T37" fmla="*/ 18 h 135"/>
                  <a:gd name="T38" fmla="*/ 95 w 159"/>
                  <a:gd name="T39" fmla="*/ 19 h 135"/>
                  <a:gd name="T40" fmla="*/ 87 w 159"/>
                  <a:gd name="T41" fmla="*/ 24 h 135"/>
                  <a:gd name="T42" fmla="*/ 81 w 159"/>
                  <a:gd name="T43" fmla="*/ 25 h 135"/>
                  <a:gd name="T44" fmla="*/ 81 w 159"/>
                  <a:gd name="T45" fmla="*/ 29 h 135"/>
                  <a:gd name="T46" fmla="*/ 63 w 159"/>
                  <a:gd name="T47" fmla="*/ 33 h 135"/>
                  <a:gd name="T48" fmla="*/ 48 w 159"/>
                  <a:gd name="T49" fmla="*/ 24 h 135"/>
                  <a:gd name="T50" fmla="*/ 39 w 159"/>
                  <a:gd name="T51" fmla="*/ 15 h 135"/>
                  <a:gd name="T52" fmla="*/ 33 w 159"/>
                  <a:gd name="T53" fmla="*/ 11 h 135"/>
                  <a:gd name="T54" fmla="*/ 31 w 159"/>
                  <a:gd name="T55" fmla="*/ 3 h 135"/>
                  <a:gd name="T56" fmla="*/ 15 w 159"/>
                  <a:gd name="T57" fmla="*/ 10 h 135"/>
                  <a:gd name="T58" fmla="*/ 10 w 159"/>
                  <a:gd name="T59" fmla="*/ 7 h 135"/>
                  <a:gd name="T60" fmla="*/ 5 w 159"/>
                  <a:gd name="T61" fmla="*/ 1 h 135"/>
                  <a:gd name="T62" fmla="*/ 2 w 159"/>
                  <a:gd name="T63" fmla="*/ 5 h 135"/>
                  <a:gd name="T64" fmla="*/ 2 w 159"/>
                  <a:gd name="T65" fmla="*/ 12 h 135"/>
                  <a:gd name="T66" fmla="*/ 2 w 159"/>
                  <a:gd name="T67" fmla="*/ 20 h 135"/>
                  <a:gd name="T68" fmla="*/ 6 w 159"/>
                  <a:gd name="T69" fmla="*/ 27 h 135"/>
                  <a:gd name="T70" fmla="*/ 9 w 159"/>
                  <a:gd name="T71" fmla="*/ 33 h 135"/>
                  <a:gd name="T72" fmla="*/ 14 w 159"/>
                  <a:gd name="T73" fmla="*/ 38 h 135"/>
                  <a:gd name="T74" fmla="*/ 17 w 159"/>
                  <a:gd name="T75" fmla="*/ 41 h 135"/>
                  <a:gd name="T76" fmla="*/ 16 w 159"/>
                  <a:gd name="T77" fmla="*/ 46 h 135"/>
                  <a:gd name="T78" fmla="*/ 13 w 159"/>
                  <a:gd name="T79" fmla="*/ 52 h 135"/>
                  <a:gd name="T80" fmla="*/ 14 w 159"/>
                  <a:gd name="T81" fmla="*/ 59 h 135"/>
                  <a:gd name="T82" fmla="*/ 17 w 159"/>
                  <a:gd name="T83" fmla="*/ 64 h 135"/>
                  <a:gd name="T84" fmla="*/ 26 w 159"/>
                  <a:gd name="T85" fmla="*/ 70 h 135"/>
                  <a:gd name="T86" fmla="*/ 30 w 159"/>
                  <a:gd name="T87" fmla="*/ 74 h 135"/>
                  <a:gd name="T88" fmla="*/ 29 w 159"/>
                  <a:gd name="T89" fmla="*/ 80 h 135"/>
                  <a:gd name="T90" fmla="*/ 32 w 159"/>
                  <a:gd name="T91" fmla="*/ 85 h 135"/>
                  <a:gd name="T92" fmla="*/ 37 w 159"/>
                  <a:gd name="T93" fmla="*/ 92 h 135"/>
                  <a:gd name="T94" fmla="*/ 39 w 159"/>
                  <a:gd name="T95" fmla="*/ 91 h 135"/>
                  <a:gd name="T96" fmla="*/ 42 w 159"/>
                  <a:gd name="T97" fmla="*/ 90 h 135"/>
                  <a:gd name="T98" fmla="*/ 48 w 159"/>
                  <a:gd name="T99" fmla="*/ 90 h 135"/>
                  <a:gd name="T100" fmla="*/ 56 w 159"/>
                  <a:gd name="T101" fmla="*/ 103 h 135"/>
                  <a:gd name="T102" fmla="*/ 61 w 159"/>
                  <a:gd name="T103" fmla="*/ 110 h 135"/>
                  <a:gd name="T104" fmla="*/ 71 w 159"/>
                  <a:gd name="T105" fmla="*/ 115 h 135"/>
                  <a:gd name="T106" fmla="*/ 89 w 159"/>
                  <a:gd name="T107" fmla="*/ 122 h 135"/>
                  <a:gd name="T108" fmla="*/ 102 w 159"/>
                  <a:gd name="T109" fmla="*/ 118 h 135"/>
                  <a:gd name="T110" fmla="*/ 108 w 159"/>
                  <a:gd name="T111" fmla="*/ 129 h 135"/>
                  <a:gd name="T112" fmla="*/ 136 w 159"/>
                  <a:gd name="T113" fmla="*/ 134 h 135"/>
                  <a:gd name="T114" fmla="*/ 145 w 159"/>
                  <a:gd name="T115" fmla="*/ 135 h 135"/>
                  <a:gd name="T116" fmla="*/ 144 w 159"/>
                  <a:gd name="T117" fmla="*/ 133 h 135"/>
                  <a:gd name="T118" fmla="*/ 149 w 159"/>
                  <a:gd name="T119" fmla="*/ 125 h 135"/>
                  <a:gd name="T120" fmla="*/ 157 w 159"/>
                  <a:gd name="T121" fmla="*/ 122 h 135"/>
                  <a:gd name="T122" fmla="*/ 155 w 159"/>
                  <a:gd name="T123" fmla="*/ 1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135">
                    <a:moveTo>
                      <a:pt x="155" y="116"/>
                    </a:moveTo>
                    <a:cubicBezTo>
                      <a:pt x="153" y="116"/>
                      <a:pt x="155" y="109"/>
                      <a:pt x="151" y="107"/>
                    </a:cubicBezTo>
                    <a:cubicBezTo>
                      <a:pt x="147" y="106"/>
                      <a:pt x="144" y="103"/>
                      <a:pt x="143" y="101"/>
                    </a:cubicBezTo>
                    <a:cubicBezTo>
                      <a:pt x="142" y="98"/>
                      <a:pt x="137" y="95"/>
                      <a:pt x="137" y="94"/>
                    </a:cubicBezTo>
                    <a:cubicBezTo>
                      <a:pt x="138" y="92"/>
                      <a:pt x="147" y="86"/>
                      <a:pt x="146" y="82"/>
                    </a:cubicBezTo>
                    <a:cubicBezTo>
                      <a:pt x="144" y="79"/>
                      <a:pt x="138" y="79"/>
                      <a:pt x="138" y="78"/>
                    </a:cubicBezTo>
                    <a:cubicBezTo>
                      <a:pt x="137" y="77"/>
                      <a:pt x="138" y="72"/>
                      <a:pt x="136" y="69"/>
                    </a:cubicBezTo>
                    <a:cubicBezTo>
                      <a:pt x="135" y="65"/>
                      <a:pt x="138" y="62"/>
                      <a:pt x="136" y="60"/>
                    </a:cubicBezTo>
                    <a:cubicBezTo>
                      <a:pt x="135" y="58"/>
                      <a:pt x="137" y="54"/>
                      <a:pt x="137" y="53"/>
                    </a:cubicBezTo>
                    <a:cubicBezTo>
                      <a:pt x="138" y="52"/>
                      <a:pt x="141" y="50"/>
                      <a:pt x="141" y="47"/>
                    </a:cubicBezTo>
                    <a:cubicBezTo>
                      <a:pt x="140" y="45"/>
                      <a:pt x="141" y="44"/>
                      <a:pt x="142" y="43"/>
                    </a:cubicBezTo>
                    <a:cubicBezTo>
                      <a:pt x="141" y="40"/>
                      <a:pt x="141" y="34"/>
                      <a:pt x="141" y="33"/>
                    </a:cubicBezTo>
                    <a:cubicBezTo>
                      <a:pt x="141" y="32"/>
                      <a:pt x="137" y="32"/>
                      <a:pt x="135" y="32"/>
                    </a:cubicBezTo>
                    <a:cubicBezTo>
                      <a:pt x="133" y="33"/>
                      <a:pt x="132" y="28"/>
                      <a:pt x="130" y="28"/>
                    </a:cubicBezTo>
                    <a:cubicBezTo>
                      <a:pt x="128" y="28"/>
                      <a:pt x="126" y="26"/>
                      <a:pt x="126" y="25"/>
                    </a:cubicBezTo>
                    <a:cubicBezTo>
                      <a:pt x="126" y="24"/>
                      <a:pt x="122" y="23"/>
                      <a:pt x="119" y="23"/>
                    </a:cubicBezTo>
                    <a:cubicBezTo>
                      <a:pt x="117" y="23"/>
                      <a:pt x="116" y="21"/>
                      <a:pt x="115" y="21"/>
                    </a:cubicBezTo>
                    <a:cubicBezTo>
                      <a:pt x="115" y="21"/>
                      <a:pt x="111" y="20"/>
                      <a:pt x="110" y="18"/>
                    </a:cubicBezTo>
                    <a:cubicBezTo>
                      <a:pt x="108" y="17"/>
                      <a:pt x="101" y="16"/>
                      <a:pt x="100" y="18"/>
                    </a:cubicBezTo>
                    <a:cubicBezTo>
                      <a:pt x="99" y="20"/>
                      <a:pt x="97" y="19"/>
                      <a:pt x="95" y="19"/>
                    </a:cubicBezTo>
                    <a:cubicBezTo>
                      <a:pt x="92" y="19"/>
                      <a:pt x="89" y="22"/>
                      <a:pt x="87" y="24"/>
                    </a:cubicBezTo>
                    <a:cubicBezTo>
                      <a:pt x="87" y="25"/>
                      <a:pt x="83" y="25"/>
                      <a:pt x="81" y="25"/>
                    </a:cubicBezTo>
                    <a:cubicBezTo>
                      <a:pt x="81" y="27"/>
                      <a:pt x="81" y="29"/>
                      <a:pt x="81" y="29"/>
                    </a:cubicBezTo>
                    <a:cubicBezTo>
                      <a:pt x="79" y="31"/>
                      <a:pt x="70" y="33"/>
                      <a:pt x="63" y="33"/>
                    </a:cubicBezTo>
                    <a:cubicBezTo>
                      <a:pt x="56" y="33"/>
                      <a:pt x="56" y="24"/>
                      <a:pt x="48" y="24"/>
                    </a:cubicBezTo>
                    <a:cubicBezTo>
                      <a:pt x="43" y="24"/>
                      <a:pt x="39" y="19"/>
                      <a:pt x="39" y="15"/>
                    </a:cubicBezTo>
                    <a:cubicBezTo>
                      <a:pt x="36" y="14"/>
                      <a:pt x="32" y="12"/>
                      <a:pt x="33" y="11"/>
                    </a:cubicBezTo>
                    <a:cubicBezTo>
                      <a:pt x="34" y="9"/>
                      <a:pt x="35" y="1"/>
                      <a:pt x="31" y="3"/>
                    </a:cubicBezTo>
                    <a:cubicBezTo>
                      <a:pt x="28" y="5"/>
                      <a:pt x="22" y="11"/>
                      <a:pt x="15" y="10"/>
                    </a:cubicBezTo>
                    <a:cubicBezTo>
                      <a:pt x="8" y="9"/>
                      <a:pt x="13" y="9"/>
                      <a:pt x="10" y="7"/>
                    </a:cubicBezTo>
                    <a:cubicBezTo>
                      <a:pt x="6" y="6"/>
                      <a:pt x="8" y="2"/>
                      <a:pt x="5" y="1"/>
                    </a:cubicBezTo>
                    <a:cubicBezTo>
                      <a:pt x="2" y="0"/>
                      <a:pt x="4" y="5"/>
                      <a:pt x="2" y="5"/>
                    </a:cubicBezTo>
                    <a:cubicBezTo>
                      <a:pt x="0" y="5"/>
                      <a:pt x="2" y="11"/>
                      <a:pt x="2" y="12"/>
                    </a:cubicBezTo>
                    <a:cubicBezTo>
                      <a:pt x="3" y="13"/>
                      <a:pt x="1" y="20"/>
                      <a:pt x="2" y="20"/>
                    </a:cubicBezTo>
                    <a:cubicBezTo>
                      <a:pt x="4" y="21"/>
                      <a:pt x="7" y="26"/>
                      <a:pt x="6" y="27"/>
                    </a:cubicBezTo>
                    <a:cubicBezTo>
                      <a:pt x="6" y="28"/>
                      <a:pt x="9" y="31"/>
                      <a:pt x="9" y="33"/>
                    </a:cubicBezTo>
                    <a:cubicBezTo>
                      <a:pt x="9" y="35"/>
                      <a:pt x="12" y="38"/>
                      <a:pt x="14" y="38"/>
                    </a:cubicBezTo>
                    <a:cubicBezTo>
                      <a:pt x="15" y="38"/>
                      <a:pt x="17" y="39"/>
                      <a:pt x="17" y="41"/>
                    </a:cubicBezTo>
                    <a:cubicBezTo>
                      <a:pt x="16" y="43"/>
                      <a:pt x="18" y="46"/>
                      <a:pt x="16" y="46"/>
                    </a:cubicBezTo>
                    <a:cubicBezTo>
                      <a:pt x="14" y="46"/>
                      <a:pt x="14" y="51"/>
                      <a:pt x="13" y="52"/>
                    </a:cubicBezTo>
                    <a:cubicBezTo>
                      <a:pt x="11" y="53"/>
                      <a:pt x="12" y="59"/>
                      <a:pt x="14" y="59"/>
                    </a:cubicBezTo>
                    <a:cubicBezTo>
                      <a:pt x="15" y="60"/>
                      <a:pt x="18" y="61"/>
                      <a:pt x="17" y="64"/>
                    </a:cubicBezTo>
                    <a:cubicBezTo>
                      <a:pt x="17" y="66"/>
                      <a:pt x="24" y="69"/>
                      <a:pt x="26" y="70"/>
                    </a:cubicBezTo>
                    <a:cubicBezTo>
                      <a:pt x="28" y="70"/>
                      <a:pt x="29" y="73"/>
                      <a:pt x="30" y="74"/>
                    </a:cubicBezTo>
                    <a:cubicBezTo>
                      <a:pt x="31" y="76"/>
                      <a:pt x="29" y="78"/>
                      <a:pt x="29" y="80"/>
                    </a:cubicBezTo>
                    <a:cubicBezTo>
                      <a:pt x="30" y="81"/>
                      <a:pt x="33" y="83"/>
                      <a:pt x="32" y="85"/>
                    </a:cubicBezTo>
                    <a:cubicBezTo>
                      <a:pt x="32" y="87"/>
                      <a:pt x="35" y="89"/>
                      <a:pt x="37" y="92"/>
                    </a:cubicBezTo>
                    <a:cubicBezTo>
                      <a:pt x="38" y="91"/>
                      <a:pt x="38" y="91"/>
                      <a:pt x="39" y="91"/>
                    </a:cubicBezTo>
                    <a:cubicBezTo>
                      <a:pt x="41" y="91"/>
                      <a:pt x="41" y="89"/>
                      <a:pt x="42" y="90"/>
                    </a:cubicBezTo>
                    <a:cubicBezTo>
                      <a:pt x="44" y="92"/>
                      <a:pt x="46" y="90"/>
                      <a:pt x="48" y="90"/>
                    </a:cubicBezTo>
                    <a:cubicBezTo>
                      <a:pt x="50" y="90"/>
                      <a:pt x="54" y="98"/>
                      <a:pt x="56" y="103"/>
                    </a:cubicBezTo>
                    <a:cubicBezTo>
                      <a:pt x="58" y="107"/>
                      <a:pt x="58" y="108"/>
                      <a:pt x="61" y="110"/>
                    </a:cubicBezTo>
                    <a:cubicBezTo>
                      <a:pt x="64" y="112"/>
                      <a:pt x="67" y="111"/>
                      <a:pt x="71" y="115"/>
                    </a:cubicBezTo>
                    <a:cubicBezTo>
                      <a:pt x="75" y="119"/>
                      <a:pt x="85" y="122"/>
                      <a:pt x="89" y="122"/>
                    </a:cubicBezTo>
                    <a:cubicBezTo>
                      <a:pt x="93" y="122"/>
                      <a:pt x="96" y="117"/>
                      <a:pt x="102" y="118"/>
                    </a:cubicBezTo>
                    <a:cubicBezTo>
                      <a:pt x="107" y="119"/>
                      <a:pt x="106" y="126"/>
                      <a:pt x="108" y="129"/>
                    </a:cubicBezTo>
                    <a:cubicBezTo>
                      <a:pt x="110" y="131"/>
                      <a:pt x="132" y="133"/>
                      <a:pt x="136" y="134"/>
                    </a:cubicBezTo>
                    <a:cubicBezTo>
                      <a:pt x="138" y="135"/>
                      <a:pt x="141" y="135"/>
                      <a:pt x="145" y="135"/>
                    </a:cubicBezTo>
                    <a:cubicBezTo>
                      <a:pt x="145" y="134"/>
                      <a:pt x="144" y="133"/>
                      <a:pt x="144" y="133"/>
                    </a:cubicBezTo>
                    <a:cubicBezTo>
                      <a:pt x="144" y="129"/>
                      <a:pt x="147" y="126"/>
                      <a:pt x="149" y="125"/>
                    </a:cubicBezTo>
                    <a:cubicBezTo>
                      <a:pt x="152" y="123"/>
                      <a:pt x="154" y="123"/>
                      <a:pt x="157" y="122"/>
                    </a:cubicBezTo>
                    <a:cubicBezTo>
                      <a:pt x="159" y="122"/>
                      <a:pt x="157" y="117"/>
                      <a:pt x="155" y="1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162">
                <a:extLst>
                  <a:ext uri="{FF2B5EF4-FFF2-40B4-BE49-F238E27FC236}">
                    <a16:creationId xmlns:a16="http://schemas.microsoft.com/office/drawing/2014/main" id="{A90A4A1E-F9AF-4608-B446-955B088CBDB2}"/>
                  </a:ext>
                </a:extLst>
              </p:cNvPr>
              <p:cNvSpPr>
                <a:spLocks noEditPoints="1"/>
              </p:cNvSpPr>
              <p:nvPr/>
            </p:nvSpPr>
            <p:spPr bwMode="auto">
              <a:xfrm>
                <a:off x="5777947" y="2931686"/>
                <a:ext cx="754090" cy="355087"/>
              </a:xfrm>
              <a:custGeom>
                <a:avLst/>
                <a:gdLst>
                  <a:gd name="T0" fmla="*/ 316 w 327"/>
                  <a:gd name="T1" fmla="*/ 64 h 154"/>
                  <a:gd name="T2" fmla="*/ 306 w 327"/>
                  <a:gd name="T3" fmla="*/ 54 h 154"/>
                  <a:gd name="T4" fmla="*/ 285 w 327"/>
                  <a:gd name="T5" fmla="*/ 50 h 154"/>
                  <a:gd name="T6" fmla="*/ 265 w 327"/>
                  <a:gd name="T7" fmla="*/ 37 h 154"/>
                  <a:gd name="T8" fmla="*/ 243 w 327"/>
                  <a:gd name="T9" fmla="*/ 13 h 154"/>
                  <a:gd name="T10" fmla="*/ 221 w 327"/>
                  <a:gd name="T11" fmla="*/ 22 h 154"/>
                  <a:gd name="T12" fmla="*/ 216 w 327"/>
                  <a:gd name="T13" fmla="*/ 16 h 154"/>
                  <a:gd name="T14" fmla="*/ 203 w 327"/>
                  <a:gd name="T15" fmla="*/ 14 h 154"/>
                  <a:gd name="T16" fmla="*/ 197 w 327"/>
                  <a:gd name="T17" fmla="*/ 2 h 154"/>
                  <a:gd name="T18" fmla="*/ 169 w 327"/>
                  <a:gd name="T19" fmla="*/ 7 h 154"/>
                  <a:gd name="T20" fmla="*/ 137 w 327"/>
                  <a:gd name="T21" fmla="*/ 14 h 154"/>
                  <a:gd name="T22" fmla="*/ 121 w 327"/>
                  <a:gd name="T23" fmla="*/ 23 h 154"/>
                  <a:gd name="T24" fmla="*/ 118 w 327"/>
                  <a:gd name="T25" fmla="*/ 33 h 154"/>
                  <a:gd name="T26" fmla="*/ 121 w 327"/>
                  <a:gd name="T27" fmla="*/ 44 h 154"/>
                  <a:gd name="T28" fmla="*/ 112 w 327"/>
                  <a:gd name="T29" fmla="*/ 50 h 154"/>
                  <a:gd name="T30" fmla="*/ 100 w 327"/>
                  <a:gd name="T31" fmla="*/ 49 h 154"/>
                  <a:gd name="T32" fmla="*/ 80 w 327"/>
                  <a:gd name="T33" fmla="*/ 50 h 154"/>
                  <a:gd name="T34" fmla="*/ 66 w 327"/>
                  <a:gd name="T35" fmla="*/ 50 h 154"/>
                  <a:gd name="T36" fmla="*/ 44 w 327"/>
                  <a:gd name="T37" fmla="*/ 42 h 154"/>
                  <a:gd name="T38" fmla="*/ 25 w 327"/>
                  <a:gd name="T39" fmla="*/ 47 h 154"/>
                  <a:gd name="T40" fmla="*/ 18 w 327"/>
                  <a:gd name="T41" fmla="*/ 60 h 154"/>
                  <a:gd name="T42" fmla="*/ 3 w 327"/>
                  <a:gd name="T43" fmla="*/ 63 h 154"/>
                  <a:gd name="T44" fmla="*/ 0 w 327"/>
                  <a:gd name="T45" fmla="*/ 74 h 154"/>
                  <a:gd name="T46" fmla="*/ 12 w 327"/>
                  <a:gd name="T47" fmla="*/ 82 h 154"/>
                  <a:gd name="T48" fmla="*/ 20 w 327"/>
                  <a:gd name="T49" fmla="*/ 96 h 154"/>
                  <a:gd name="T50" fmla="*/ 41 w 327"/>
                  <a:gd name="T51" fmla="*/ 91 h 154"/>
                  <a:gd name="T52" fmla="*/ 46 w 327"/>
                  <a:gd name="T53" fmla="*/ 107 h 154"/>
                  <a:gd name="T54" fmla="*/ 31 w 327"/>
                  <a:gd name="T55" fmla="*/ 118 h 154"/>
                  <a:gd name="T56" fmla="*/ 46 w 327"/>
                  <a:gd name="T57" fmla="*/ 133 h 154"/>
                  <a:gd name="T58" fmla="*/ 53 w 327"/>
                  <a:gd name="T59" fmla="*/ 141 h 154"/>
                  <a:gd name="T60" fmla="*/ 77 w 327"/>
                  <a:gd name="T61" fmla="*/ 146 h 154"/>
                  <a:gd name="T62" fmla="*/ 99 w 327"/>
                  <a:gd name="T63" fmla="*/ 103 h 154"/>
                  <a:gd name="T64" fmla="*/ 112 w 327"/>
                  <a:gd name="T65" fmla="*/ 104 h 154"/>
                  <a:gd name="T66" fmla="*/ 136 w 327"/>
                  <a:gd name="T67" fmla="*/ 125 h 154"/>
                  <a:gd name="T68" fmla="*/ 160 w 327"/>
                  <a:gd name="T69" fmla="*/ 138 h 154"/>
                  <a:gd name="T70" fmla="*/ 178 w 327"/>
                  <a:gd name="T71" fmla="*/ 152 h 154"/>
                  <a:gd name="T72" fmla="*/ 195 w 327"/>
                  <a:gd name="T73" fmla="*/ 144 h 154"/>
                  <a:gd name="T74" fmla="*/ 213 w 327"/>
                  <a:gd name="T75" fmla="*/ 134 h 154"/>
                  <a:gd name="T76" fmla="*/ 240 w 327"/>
                  <a:gd name="T77" fmla="*/ 132 h 154"/>
                  <a:gd name="T78" fmla="*/ 275 w 327"/>
                  <a:gd name="T79" fmla="*/ 138 h 154"/>
                  <a:gd name="T80" fmla="*/ 275 w 327"/>
                  <a:gd name="T81" fmla="*/ 120 h 154"/>
                  <a:gd name="T82" fmla="*/ 286 w 327"/>
                  <a:gd name="T83" fmla="*/ 108 h 154"/>
                  <a:gd name="T84" fmla="*/ 297 w 327"/>
                  <a:gd name="T85" fmla="*/ 91 h 154"/>
                  <a:gd name="T86" fmla="*/ 317 w 327"/>
                  <a:gd name="T87" fmla="*/ 88 h 154"/>
                  <a:gd name="T88" fmla="*/ 325 w 327"/>
                  <a:gd name="T89" fmla="*/ 71 h 154"/>
                  <a:gd name="T90" fmla="*/ 122 w 327"/>
                  <a:gd name="T91" fmla="*/ 98 h 154"/>
                  <a:gd name="T92" fmla="*/ 257 w 327"/>
                  <a:gd name="T93" fmla="*/ 97 h 154"/>
                  <a:gd name="T94" fmla="*/ 225 w 327"/>
                  <a:gd name="T95" fmla="*/ 97 h 154"/>
                  <a:gd name="T96" fmla="*/ 257 w 327"/>
                  <a:gd name="T97"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154">
                    <a:moveTo>
                      <a:pt x="326" y="63"/>
                    </a:moveTo>
                    <a:cubicBezTo>
                      <a:pt x="325" y="62"/>
                      <a:pt x="324" y="62"/>
                      <a:pt x="323" y="63"/>
                    </a:cubicBezTo>
                    <a:cubicBezTo>
                      <a:pt x="322" y="64"/>
                      <a:pt x="318" y="64"/>
                      <a:pt x="316" y="64"/>
                    </a:cubicBezTo>
                    <a:cubicBezTo>
                      <a:pt x="315" y="64"/>
                      <a:pt x="312" y="62"/>
                      <a:pt x="312" y="61"/>
                    </a:cubicBezTo>
                    <a:cubicBezTo>
                      <a:pt x="312" y="59"/>
                      <a:pt x="312" y="58"/>
                      <a:pt x="311" y="58"/>
                    </a:cubicBezTo>
                    <a:cubicBezTo>
                      <a:pt x="309" y="58"/>
                      <a:pt x="307" y="57"/>
                      <a:pt x="306" y="54"/>
                    </a:cubicBezTo>
                    <a:cubicBezTo>
                      <a:pt x="304" y="50"/>
                      <a:pt x="302" y="50"/>
                      <a:pt x="300" y="49"/>
                    </a:cubicBezTo>
                    <a:cubicBezTo>
                      <a:pt x="299" y="49"/>
                      <a:pt x="294" y="51"/>
                      <a:pt x="292" y="52"/>
                    </a:cubicBezTo>
                    <a:cubicBezTo>
                      <a:pt x="290" y="52"/>
                      <a:pt x="287" y="51"/>
                      <a:pt x="285" y="50"/>
                    </a:cubicBezTo>
                    <a:cubicBezTo>
                      <a:pt x="282" y="50"/>
                      <a:pt x="281" y="46"/>
                      <a:pt x="278" y="46"/>
                    </a:cubicBezTo>
                    <a:cubicBezTo>
                      <a:pt x="276" y="47"/>
                      <a:pt x="275" y="51"/>
                      <a:pt x="274" y="51"/>
                    </a:cubicBezTo>
                    <a:cubicBezTo>
                      <a:pt x="272" y="51"/>
                      <a:pt x="269" y="42"/>
                      <a:pt x="265" y="37"/>
                    </a:cubicBezTo>
                    <a:cubicBezTo>
                      <a:pt x="262" y="32"/>
                      <a:pt x="256" y="21"/>
                      <a:pt x="250" y="19"/>
                    </a:cubicBezTo>
                    <a:cubicBezTo>
                      <a:pt x="245" y="17"/>
                      <a:pt x="247" y="15"/>
                      <a:pt x="248" y="13"/>
                    </a:cubicBezTo>
                    <a:cubicBezTo>
                      <a:pt x="250" y="12"/>
                      <a:pt x="245" y="11"/>
                      <a:pt x="243" y="13"/>
                    </a:cubicBezTo>
                    <a:cubicBezTo>
                      <a:pt x="241" y="14"/>
                      <a:pt x="238" y="16"/>
                      <a:pt x="235" y="17"/>
                    </a:cubicBezTo>
                    <a:cubicBezTo>
                      <a:pt x="233" y="17"/>
                      <a:pt x="229" y="21"/>
                      <a:pt x="227" y="20"/>
                    </a:cubicBezTo>
                    <a:cubicBezTo>
                      <a:pt x="224" y="19"/>
                      <a:pt x="223" y="24"/>
                      <a:pt x="221" y="22"/>
                    </a:cubicBezTo>
                    <a:cubicBezTo>
                      <a:pt x="219" y="20"/>
                      <a:pt x="224" y="18"/>
                      <a:pt x="224" y="17"/>
                    </a:cubicBezTo>
                    <a:cubicBezTo>
                      <a:pt x="224" y="15"/>
                      <a:pt x="220" y="17"/>
                      <a:pt x="219" y="16"/>
                    </a:cubicBezTo>
                    <a:cubicBezTo>
                      <a:pt x="218" y="15"/>
                      <a:pt x="216" y="14"/>
                      <a:pt x="216" y="16"/>
                    </a:cubicBezTo>
                    <a:cubicBezTo>
                      <a:pt x="216" y="17"/>
                      <a:pt x="213" y="16"/>
                      <a:pt x="213" y="15"/>
                    </a:cubicBezTo>
                    <a:cubicBezTo>
                      <a:pt x="213" y="14"/>
                      <a:pt x="212" y="11"/>
                      <a:pt x="210" y="13"/>
                    </a:cubicBezTo>
                    <a:cubicBezTo>
                      <a:pt x="209" y="15"/>
                      <a:pt x="204" y="16"/>
                      <a:pt x="203" y="14"/>
                    </a:cubicBezTo>
                    <a:cubicBezTo>
                      <a:pt x="202" y="13"/>
                      <a:pt x="204" y="13"/>
                      <a:pt x="204" y="11"/>
                    </a:cubicBezTo>
                    <a:cubicBezTo>
                      <a:pt x="204" y="9"/>
                      <a:pt x="202" y="7"/>
                      <a:pt x="202" y="5"/>
                    </a:cubicBezTo>
                    <a:cubicBezTo>
                      <a:pt x="203" y="3"/>
                      <a:pt x="199" y="1"/>
                      <a:pt x="197" y="2"/>
                    </a:cubicBezTo>
                    <a:cubicBezTo>
                      <a:pt x="195" y="3"/>
                      <a:pt x="193" y="2"/>
                      <a:pt x="191" y="1"/>
                    </a:cubicBezTo>
                    <a:cubicBezTo>
                      <a:pt x="189" y="0"/>
                      <a:pt x="181" y="2"/>
                      <a:pt x="181" y="3"/>
                    </a:cubicBezTo>
                    <a:cubicBezTo>
                      <a:pt x="181" y="5"/>
                      <a:pt x="171" y="7"/>
                      <a:pt x="169" y="7"/>
                    </a:cubicBezTo>
                    <a:cubicBezTo>
                      <a:pt x="167" y="8"/>
                      <a:pt x="160" y="9"/>
                      <a:pt x="158" y="9"/>
                    </a:cubicBezTo>
                    <a:cubicBezTo>
                      <a:pt x="155" y="10"/>
                      <a:pt x="153" y="12"/>
                      <a:pt x="150" y="12"/>
                    </a:cubicBezTo>
                    <a:cubicBezTo>
                      <a:pt x="146" y="12"/>
                      <a:pt x="140" y="12"/>
                      <a:pt x="137" y="14"/>
                    </a:cubicBezTo>
                    <a:cubicBezTo>
                      <a:pt x="135" y="17"/>
                      <a:pt x="130" y="15"/>
                      <a:pt x="128" y="16"/>
                    </a:cubicBezTo>
                    <a:cubicBezTo>
                      <a:pt x="126" y="16"/>
                      <a:pt x="122" y="15"/>
                      <a:pt x="121" y="16"/>
                    </a:cubicBezTo>
                    <a:cubicBezTo>
                      <a:pt x="120" y="17"/>
                      <a:pt x="120" y="21"/>
                      <a:pt x="121" y="23"/>
                    </a:cubicBezTo>
                    <a:cubicBezTo>
                      <a:pt x="122" y="24"/>
                      <a:pt x="128" y="25"/>
                      <a:pt x="128" y="26"/>
                    </a:cubicBezTo>
                    <a:cubicBezTo>
                      <a:pt x="129" y="27"/>
                      <a:pt x="123" y="27"/>
                      <a:pt x="120" y="28"/>
                    </a:cubicBezTo>
                    <a:cubicBezTo>
                      <a:pt x="117" y="28"/>
                      <a:pt x="118" y="32"/>
                      <a:pt x="118" y="33"/>
                    </a:cubicBezTo>
                    <a:cubicBezTo>
                      <a:pt x="119" y="35"/>
                      <a:pt x="116" y="37"/>
                      <a:pt x="114" y="38"/>
                    </a:cubicBezTo>
                    <a:cubicBezTo>
                      <a:pt x="111" y="38"/>
                      <a:pt x="114" y="42"/>
                      <a:pt x="116" y="42"/>
                    </a:cubicBezTo>
                    <a:cubicBezTo>
                      <a:pt x="118" y="42"/>
                      <a:pt x="120" y="44"/>
                      <a:pt x="121" y="44"/>
                    </a:cubicBezTo>
                    <a:cubicBezTo>
                      <a:pt x="123" y="44"/>
                      <a:pt x="123" y="47"/>
                      <a:pt x="123" y="49"/>
                    </a:cubicBezTo>
                    <a:cubicBezTo>
                      <a:pt x="123" y="52"/>
                      <a:pt x="121" y="52"/>
                      <a:pt x="118" y="52"/>
                    </a:cubicBezTo>
                    <a:cubicBezTo>
                      <a:pt x="116" y="52"/>
                      <a:pt x="114" y="50"/>
                      <a:pt x="112" y="50"/>
                    </a:cubicBezTo>
                    <a:cubicBezTo>
                      <a:pt x="111" y="49"/>
                      <a:pt x="111" y="53"/>
                      <a:pt x="110" y="54"/>
                    </a:cubicBezTo>
                    <a:cubicBezTo>
                      <a:pt x="108" y="54"/>
                      <a:pt x="108" y="51"/>
                      <a:pt x="106" y="51"/>
                    </a:cubicBezTo>
                    <a:cubicBezTo>
                      <a:pt x="104" y="51"/>
                      <a:pt x="101" y="51"/>
                      <a:pt x="100" y="49"/>
                    </a:cubicBezTo>
                    <a:cubicBezTo>
                      <a:pt x="100" y="47"/>
                      <a:pt x="95" y="46"/>
                      <a:pt x="92" y="48"/>
                    </a:cubicBezTo>
                    <a:cubicBezTo>
                      <a:pt x="90" y="50"/>
                      <a:pt x="90" y="49"/>
                      <a:pt x="88" y="48"/>
                    </a:cubicBezTo>
                    <a:cubicBezTo>
                      <a:pt x="86" y="47"/>
                      <a:pt x="81" y="49"/>
                      <a:pt x="80" y="50"/>
                    </a:cubicBezTo>
                    <a:cubicBezTo>
                      <a:pt x="79" y="52"/>
                      <a:pt x="75" y="53"/>
                      <a:pt x="72" y="51"/>
                    </a:cubicBezTo>
                    <a:cubicBezTo>
                      <a:pt x="70" y="49"/>
                      <a:pt x="68" y="49"/>
                      <a:pt x="68" y="51"/>
                    </a:cubicBezTo>
                    <a:cubicBezTo>
                      <a:pt x="68" y="54"/>
                      <a:pt x="66" y="52"/>
                      <a:pt x="66" y="50"/>
                    </a:cubicBezTo>
                    <a:cubicBezTo>
                      <a:pt x="66" y="49"/>
                      <a:pt x="61" y="46"/>
                      <a:pt x="59" y="44"/>
                    </a:cubicBezTo>
                    <a:cubicBezTo>
                      <a:pt x="57" y="43"/>
                      <a:pt x="50" y="43"/>
                      <a:pt x="50" y="42"/>
                    </a:cubicBezTo>
                    <a:cubicBezTo>
                      <a:pt x="49" y="40"/>
                      <a:pt x="45" y="39"/>
                      <a:pt x="44" y="42"/>
                    </a:cubicBezTo>
                    <a:cubicBezTo>
                      <a:pt x="43" y="44"/>
                      <a:pt x="41" y="42"/>
                      <a:pt x="40" y="42"/>
                    </a:cubicBezTo>
                    <a:cubicBezTo>
                      <a:pt x="38" y="41"/>
                      <a:pt x="35" y="43"/>
                      <a:pt x="34" y="43"/>
                    </a:cubicBezTo>
                    <a:cubicBezTo>
                      <a:pt x="32" y="44"/>
                      <a:pt x="28" y="47"/>
                      <a:pt x="25" y="47"/>
                    </a:cubicBezTo>
                    <a:cubicBezTo>
                      <a:pt x="23" y="47"/>
                      <a:pt x="24" y="50"/>
                      <a:pt x="21" y="51"/>
                    </a:cubicBezTo>
                    <a:cubicBezTo>
                      <a:pt x="18" y="52"/>
                      <a:pt x="18" y="54"/>
                      <a:pt x="19" y="55"/>
                    </a:cubicBezTo>
                    <a:cubicBezTo>
                      <a:pt x="19" y="57"/>
                      <a:pt x="21" y="59"/>
                      <a:pt x="18" y="60"/>
                    </a:cubicBezTo>
                    <a:cubicBezTo>
                      <a:pt x="15" y="62"/>
                      <a:pt x="14" y="57"/>
                      <a:pt x="11" y="55"/>
                    </a:cubicBezTo>
                    <a:cubicBezTo>
                      <a:pt x="9" y="53"/>
                      <a:pt x="7" y="55"/>
                      <a:pt x="7" y="58"/>
                    </a:cubicBezTo>
                    <a:cubicBezTo>
                      <a:pt x="7" y="60"/>
                      <a:pt x="4" y="60"/>
                      <a:pt x="3" y="63"/>
                    </a:cubicBezTo>
                    <a:cubicBezTo>
                      <a:pt x="1" y="65"/>
                      <a:pt x="5" y="66"/>
                      <a:pt x="5" y="67"/>
                    </a:cubicBezTo>
                    <a:cubicBezTo>
                      <a:pt x="5" y="68"/>
                      <a:pt x="3" y="69"/>
                      <a:pt x="2" y="69"/>
                    </a:cubicBezTo>
                    <a:cubicBezTo>
                      <a:pt x="2" y="70"/>
                      <a:pt x="0" y="73"/>
                      <a:pt x="0" y="74"/>
                    </a:cubicBezTo>
                    <a:cubicBezTo>
                      <a:pt x="1" y="75"/>
                      <a:pt x="5" y="75"/>
                      <a:pt x="5" y="78"/>
                    </a:cubicBezTo>
                    <a:cubicBezTo>
                      <a:pt x="5" y="80"/>
                      <a:pt x="4" y="83"/>
                      <a:pt x="6" y="82"/>
                    </a:cubicBezTo>
                    <a:cubicBezTo>
                      <a:pt x="9" y="81"/>
                      <a:pt x="11" y="82"/>
                      <a:pt x="12" y="82"/>
                    </a:cubicBezTo>
                    <a:cubicBezTo>
                      <a:pt x="14" y="82"/>
                      <a:pt x="15" y="84"/>
                      <a:pt x="17" y="87"/>
                    </a:cubicBezTo>
                    <a:cubicBezTo>
                      <a:pt x="20" y="90"/>
                      <a:pt x="21" y="92"/>
                      <a:pt x="18" y="92"/>
                    </a:cubicBezTo>
                    <a:cubicBezTo>
                      <a:pt x="16" y="93"/>
                      <a:pt x="17" y="94"/>
                      <a:pt x="20" y="96"/>
                    </a:cubicBezTo>
                    <a:cubicBezTo>
                      <a:pt x="21" y="96"/>
                      <a:pt x="22" y="97"/>
                      <a:pt x="23" y="97"/>
                    </a:cubicBezTo>
                    <a:cubicBezTo>
                      <a:pt x="23" y="97"/>
                      <a:pt x="24" y="97"/>
                      <a:pt x="24" y="96"/>
                    </a:cubicBezTo>
                    <a:cubicBezTo>
                      <a:pt x="28" y="93"/>
                      <a:pt x="36" y="89"/>
                      <a:pt x="41" y="91"/>
                    </a:cubicBezTo>
                    <a:cubicBezTo>
                      <a:pt x="46" y="92"/>
                      <a:pt x="51" y="90"/>
                      <a:pt x="53" y="93"/>
                    </a:cubicBezTo>
                    <a:cubicBezTo>
                      <a:pt x="56" y="97"/>
                      <a:pt x="53" y="103"/>
                      <a:pt x="54" y="105"/>
                    </a:cubicBezTo>
                    <a:cubicBezTo>
                      <a:pt x="55" y="107"/>
                      <a:pt x="50" y="108"/>
                      <a:pt x="46" y="107"/>
                    </a:cubicBezTo>
                    <a:cubicBezTo>
                      <a:pt x="43" y="107"/>
                      <a:pt x="36" y="109"/>
                      <a:pt x="36" y="111"/>
                    </a:cubicBezTo>
                    <a:cubicBezTo>
                      <a:pt x="37" y="113"/>
                      <a:pt x="40" y="118"/>
                      <a:pt x="35" y="115"/>
                    </a:cubicBezTo>
                    <a:cubicBezTo>
                      <a:pt x="31" y="113"/>
                      <a:pt x="29" y="118"/>
                      <a:pt x="31" y="118"/>
                    </a:cubicBezTo>
                    <a:cubicBezTo>
                      <a:pt x="34" y="118"/>
                      <a:pt x="37" y="121"/>
                      <a:pt x="37" y="123"/>
                    </a:cubicBezTo>
                    <a:cubicBezTo>
                      <a:pt x="37" y="125"/>
                      <a:pt x="38" y="130"/>
                      <a:pt x="40" y="129"/>
                    </a:cubicBezTo>
                    <a:cubicBezTo>
                      <a:pt x="42" y="129"/>
                      <a:pt x="42" y="133"/>
                      <a:pt x="46" y="133"/>
                    </a:cubicBezTo>
                    <a:cubicBezTo>
                      <a:pt x="49" y="132"/>
                      <a:pt x="52" y="134"/>
                      <a:pt x="50" y="137"/>
                    </a:cubicBezTo>
                    <a:cubicBezTo>
                      <a:pt x="47" y="140"/>
                      <a:pt x="51" y="148"/>
                      <a:pt x="52" y="146"/>
                    </a:cubicBezTo>
                    <a:cubicBezTo>
                      <a:pt x="53" y="145"/>
                      <a:pt x="52" y="143"/>
                      <a:pt x="53" y="141"/>
                    </a:cubicBezTo>
                    <a:cubicBezTo>
                      <a:pt x="51" y="137"/>
                      <a:pt x="59" y="137"/>
                      <a:pt x="61" y="137"/>
                    </a:cubicBezTo>
                    <a:cubicBezTo>
                      <a:pt x="64" y="137"/>
                      <a:pt x="68" y="140"/>
                      <a:pt x="71" y="144"/>
                    </a:cubicBezTo>
                    <a:cubicBezTo>
                      <a:pt x="74" y="148"/>
                      <a:pt x="77" y="146"/>
                      <a:pt x="77" y="146"/>
                    </a:cubicBezTo>
                    <a:cubicBezTo>
                      <a:pt x="78" y="110"/>
                      <a:pt x="78" y="110"/>
                      <a:pt x="78" y="110"/>
                    </a:cubicBezTo>
                    <a:cubicBezTo>
                      <a:pt x="98" y="105"/>
                      <a:pt x="98" y="105"/>
                      <a:pt x="98" y="105"/>
                    </a:cubicBezTo>
                    <a:cubicBezTo>
                      <a:pt x="99" y="104"/>
                      <a:pt x="99" y="104"/>
                      <a:pt x="99" y="103"/>
                    </a:cubicBezTo>
                    <a:cubicBezTo>
                      <a:pt x="102" y="99"/>
                      <a:pt x="105" y="103"/>
                      <a:pt x="106" y="103"/>
                    </a:cubicBezTo>
                    <a:cubicBezTo>
                      <a:pt x="107" y="104"/>
                      <a:pt x="107" y="99"/>
                      <a:pt x="110" y="100"/>
                    </a:cubicBezTo>
                    <a:cubicBezTo>
                      <a:pt x="113" y="100"/>
                      <a:pt x="109" y="104"/>
                      <a:pt x="112" y="104"/>
                    </a:cubicBezTo>
                    <a:cubicBezTo>
                      <a:pt x="113" y="104"/>
                      <a:pt x="117" y="110"/>
                      <a:pt x="116" y="115"/>
                    </a:cubicBezTo>
                    <a:cubicBezTo>
                      <a:pt x="119" y="118"/>
                      <a:pt x="125" y="124"/>
                      <a:pt x="125" y="125"/>
                    </a:cubicBezTo>
                    <a:cubicBezTo>
                      <a:pt x="126" y="127"/>
                      <a:pt x="134" y="124"/>
                      <a:pt x="136" y="125"/>
                    </a:cubicBezTo>
                    <a:cubicBezTo>
                      <a:pt x="137" y="125"/>
                      <a:pt x="150" y="125"/>
                      <a:pt x="152" y="125"/>
                    </a:cubicBezTo>
                    <a:cubicBezTo>
                      <a:pt x="154" y="125"/>
                      <a:pt x="156" y="129"/>
                      <a:pt x="158" y="130"/>
                    </a:cubicBezTo>
                    <a:cubicBezTo>
                      <a:pt x="161" y="131"/>
                      <a:pt x="160" y="135"/>
                      <a:pt x="160" y="138"/>
                    </a:cubicBezTo>
                    <a:cubicBezTo>
                      <a:pt x="161" y="140"/>
                      <a:pt x="164" y="143"/>
                      <a:pt x="165" y="146"/>
                    </a:cubicBezTo>
                    <a:cubicBezTo>
                      <a:pt x="165" y="148"/>
                      <a:pt x="169" y="147"/>
                      <a:pt x="172" y="148"/>
                    </a:cubicBezTo>
                    <a:cubicBezTo>
                      <a:pt x="174" y="148"/>
                      <a:pt x="178" y="149"/>
                      <a:pt x="178" y="152"/>
                    </a:cubicBezTo>
                    <a:cubicBezTo>
                      <a:pt x="179" y="154"/>
                      <a:pt x="182" y="152"/>
                      <a:pt x="182" y="151"/>
                    </a:cubicBezTo>
                    <a:cubicBezTo>
                      <a:pt x="182" y="149"/>
                      <a:pt x="186" y="146"/>
                      <a:pt x="190" y="144"/>
                    </a:cubicBezTo>
                    <a:cubicBezTo>
                      <a:pt x="193" y="143"/>
                      <a:pt x="194" y="143"/>
                      <a:pt x="195" y="144"/>
                    </a:cubicBezTo>
                    <a:cubicBezTo>
                      <a:pt x="196" y="142"/>
                      <a:pt x="197" y="140"/>
                      <a:pt x="197" y="139"/>
                    </a:cubicBezTo>
                    <a:cubicBezTo>
                      <a:pt x="199" y="139"/>
                      <a:pt x="202" y="136"/>
                      <a:pt x="202" y="134"/>
                    </a:cubicBezTo>
                    <a:cubicBezTo>
                      <a:pt x="203" y="131"/>
                      <a:pt x="209" y="131"/>
                      <a:pt x="213" y="134"/>
                    </a:cubicBezTo>
                    <a:cubicBezTo>
                      <a:pt x="218" y="136"/>
                      <a:pt x="220" y="136"/>
                      <a:pt x="221" y="132"/>
                    </a:cubicBezTo>
                    <a:cubicBezTo>
                      <a:pt x="221" y="129"/>
                      <a:pt x="227" y="128"/>
                      <a:pt x="229" y="129"/>
                    </a:cubicBezTo>
                    <a:cubicBezTo>
                      <a:pt x="231" y="130"/>
                      <a:pt x="237" y="133"/>
                      <a:pt x="240" y="132"/>
                    </a:cubicBezTo>
                    <a:cubicBezTo>
                      <a:pt x="242" y="131"/>
                      <a:pt x="257" y="132"/>
                      <a:pt x="260" y="133"/>
                    </a:cubicBezTo>
                    <a:cubicBezTo>
                      <a:pt x="264" y="134"/>
                      <a:pt x="265" y="132"/>
                      <a:pt x="268" y="136"/>
                    </a:cubicBezTo>
                    <a:cubicBezTo>
                      <a:pt x="270" y="139"/>
                      <a:pt x="272" y="136"/>
                      <a:pt x="275" y="138"/>
                    </a:cubicBezTo>
                    <a:cubicBezTo>
                      <a:pt x="275" y="137"/>
                      <a:pt x="274" y="136"/>
                      <a:pt x="274" y="135"/>
                    </a:cubicBezTo>
                    <a:cubicBezTo>
                      <a:pt x="274" y="133"/>
                      <a:pt x="278" y="131"/>
                      <a:pt x="279" y="129"/>
                    </a:cubicBezTo>
                    <a:cubicBezTo>
                      <a:pt x="279" y="127"/>
                      <a:pt x="275" y="122"/>
                      <a:pt x="275" y="120"/>
                    </a:cubicBezTo>
                    <a:cubicBezTo>
                      <a:pt x="275" y="118"/>
                      <a:pt x="275" y="114"/>
                      <a:pt x="274" y="113"/>
                    </a:cubicBezTo>
                    <a:cubicBezTo>
                      <a:pt x="272" y="112"/>
                      <a:pt x="277" y="110"/>
                      <a:pt x="278" y="110"/>
                    </a:cubicBezTo>
                    <a:cubicBezTo>
                      <a:pt x="281" y="110"/>
                      <a:pt x="285" y="107"/>
                      <a:pt x="286" y="108"/>
                    </a:cubicBezTo>
                    <a:cubicBezTo>
                      <a:pt x="287" y="109"/>
                      <a:pt x="289" y="110"/>
                      <a:pt x="292" y="110"/>
                    </a:cubicBezTo>
                    <a:cubicBezTo>
                      <a:pt x="294" y="110"/>
                      <a:pt x="293" y="107"/>
                      <a:pt x="292" y="106"/>
                    </a:cubicBezTo>
                    <a:cubicBezTo>
                      <a:pt x="290" y="105"/>
                      <a:pt x="296" y="94"/>
                      <a:pt x="297" y="91"/>
                    </a:cubicBezTo>
                    <a:cubicBezTo>
                      <a:pt x="297" y="87"/>
                      <a:pt x="299" y="90"/>
                      <a:pt x="302" y="91"/>
                    </a:cubicBezTo>
                    <a:cubicBezTo>
                      <a:pt x="305" y="91"/>
                      <a:pt x="308" y="90"/>
                      <a:pt x="309" y="91"/>
                    </a:cubicBezTo>
                    <a:cubicBezTo>
                      <a:pt x="311" y="92"/>
                      <a:pt x="316" y="90"/>
                      <a:pt x="317" y="88"/>
                    </a:cubicBezTo>
                    <a:cubicBezTo>
                      <a:pt x="318" y="87"/>
                      <a:pt x="316" y="86"/>
                      <a:pt x="316" y="82"/>
                    </a:cubicBezTo>
                    <a:cubicBezTo>
                      <a:pt x="316" y="78"/>
                      <a:pt x="318" y="76"/>
                      <a:pt x="321" y="76"/>
                    </a:cubicBezTo>
                    <a:cubicBezTo>
                      <a:pt x="324" y="76"/>
                      <a:pt x="325" y="73"/>
                      <a:pt x="325" y="71"/>
                    </a:cubicBezTo>
                    <a:cubicBezTo>
                      <a:pt x="325" y="70"/>
                      <a:pt x="327" y="69"/>
                      <a:pt x="327" y="66"/>
                    </a:cubicBezTo>
                    <a:cubicBezTo>
                      <a:pt x="326" y="65"/>
                      <a:pt x="326" y="64"/>
                      <a:pt x="326" y="63"/>
                    </a:cubicBezTo>
                    <a:close/>
                    <a:moveTo>
                      <a:pt x="122" y="98"/>
                    </a:moveTo>
                    <a:cubicBezTo>
                      <a:pt x="121" y="99"/>
                      <a:pt x="112" y="97"/>
                      <a:pt x="111" y="95"/>
                    </a:cubicBezTo>
                    <a:cubicBezTo>
                      <a:pt x="110" y="93"/>
                      <a:pt x="124" y="95"/>
                      <a:pt x="122" y="98"/>
                    </a:cubicBezTo>
                    <a:close/>
                    <a:moveTo>
                      <a:pt x="257" y="97"/>
                    </a:moveTo>
                    <a:cubicBezTo>
                      <a:pt x="250" y="97"/>
                      <a:pt x="236" y="94"/>
                      <a:pt x="230" y="100"/>
                    </a:cubicBezTo>
                    <a:cubicBezTo>
                      <a:pt x="224" y="107"/>
                      <a:pt x="228" y="110"/>
                      <a:pt x="226" y="111"/>
                    </a:cubicBezTo>
                    <a:cubicBezTo>
                      <a:pt x="223" y="111"/>
                      <a:pt x="221" y="101"/>
                      <a:pt x="225" y="97"/>
                    </a:cubicBezTo>
                    <a:cubicBezTo>
                      <a:pt x="228" y="94"/>
                      <a:pt x="239" y="93"/>
                      <a:pt x="245" y="94"/>
                    </a:cubicBezTo>
                    <a:cubicBezTo>
                      <a:pt x="252" y="96"/>
                      <a:pt x="264" y="93"/>
                      <a:pt x="265" y="93"/>
                    </a:cubicBezTo>
                    <a:cubicBezTo>
                      <a:pt x="267" y="94"/>
                      <a:pt x="264" y="97"/>
                      <a:pt x="257" y="9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165">
                <a:extLst>
                  <a:ext uri="{FF2B5EF4-FFF2-40B4-BE49-F238E27FC236}">
                    <a16:creationId xmlns:a16="http://schemas.microsoft.com/office/drawing/2014/main" id="{2BB45075-6164-4468-BB37-83B8EC1CA3BA}"/>
                  </a:ext>
                </a:extLst>
              </p:cNvPr>
              <p:cNvSpPr>
                <a:spLocks/>
              </p:cNvSpPr>
              <p:nvPr/>
            </p:nvSpPr>
            <p:spPr bwMode="auto">
              <a:xfrm>
                <a:off x="5146820" y="3983146"/>
                <a:ext cx="341285" cy="356342"/>
              </a:xfrm>
              <a:custGeom>
                <a:avLst/>
                <a:gdLst>
                  <a:gd name="T0" fmla="*/ 132 w 148"/>
                  <a:gd name="T1" fmla="*/ 72 h 155"/>
                  <a:gd name="T2" fmla="*/ 132 w 148"/>
                  <a:gd name="T3" fmla="*/ 67 h 155"/>
                  <a:gd name="T4" fmla="*/ 130 w 148"/>
                  <a:gd name="T5" fmla="*/ 65 h 155"/>
                  <a:gd name="T6" fmla="*/ 133 w 148"/>
                  <a:gd name="T7" fmla="*/ 57 h 155"/>
                  <a:gd name="T8" fmla="*/ 136 w 148"/>
                  <a:gd name="T9" fmla="*/ 51 h 155"/>
                  <a:gd name="T10" fmla="*/ 139 w 148"/>
                  <a:gd name="T11" fmla="*/ 38 h 155"/>
                  <a:gd name="T12" fmla="*/ 145 w 148"/>
                  <a:gd name="T13" fmla="*/ 31 h 155"/>
                  <a:gd name="T14" fmla="*/ 145 w 148"/>
                  <a:gd name="T15" fmla="*/ 23 h 155"/>
                  <a:gd name="T16" fmla="*/ 146 w 148"/>
                  <a:gd name="T17" fmla="*/ 16 h 155"/>
                  <a:gd name="T18" fmla="*/ 133 w 148"/>
                  <a:gd name="T19" fmla="*/ 9 h 155"/>
                  <a:gd name="T20" fmla="*/ 123 w 148"/>
                  <a:gd name="T21" fmla="*/ 9 h 155"/>
                  <a:gd name="T22" fmla="*/ 118 w 148"/>
                  <a:gd name="T23" fmla="*/ 3 h 155"/>
                  <a:gd name="T24" fmla="*/ 112 w 148"/>
                  <a:gd name="T25" fmla="*/ 4 h 155"/>
                  <a:gd name="T26" fmla="*/ 96 w 148"/>
                  <a:gd name="T27" fmla="*/ 4 h 155"/>
                  <a:gd name="T28" fmla="*/ 82 w 148"/>
                  <a:gd name="T29" fmla="*/ 6 h 155"/>
                  <a:gd name="T30" fmla="*/ 64 w 148"/>
                  <a:gd name="T31" fmla="*/ 9 h 155"/>
                  <a:gd name="T32" fmla="*/ 49 w 148"/>
                  <a:gd name="T33" fmla="*/ 11 h 155"/>
                  <a:gd name="T34" fmla="*/ 48 w 148"/>
                  <a:gd name="T35" fmla="*/ 25 h 155"/>
                  <a:gd name="T36" fmla="*/ 39 w 148"/>
                  <a:gd name="T37" fmla="*/ 50 h 155"/>
                  <a:gd name="T38" fmla="*/ 31 w 148"/>
                  <a:gd name="T39" fmla="*/ 72 h 155"/>
                  <a:gd name="T40" fmla="*/ 23 w 148"/>
                  <a:gd name="T41" fmla="*/ 83 h 155"/>
                  <a:gd name="T42" fmla="*/ 13 w 148"/>
                  <a:gd name="T43" fmla="*/ 83 h 155"/>
                  <a:gd name="T44" fmla="*/ 0 w 148"/>
                  <a:gd name="T45" fmla="*/ 86 h 155"/>
                  <a:gd name="T46" fmla="*/ 3 w 148"/>
                  <a:gd name="T47" fmla="*/ 96 h 155"/>
                  <a:gd name="T48" fmla="*/ 34 w 148"/>
                  <a:gd name="T49" fmla="*/ 94 h 155"/>
                  <a:gd name="T50" fmla="*/ 39 w 148"/>
                  <a:gd name="T51" fmla="*/ 106 h 155"/>
                  <a:gd name="T52" fmla="*/ 55 w 148"/>
                  <a:gd name="T53" fmla="*/ 110 h 155"/>
                  <a:gd name="T54" fmla="*/ 64 w 148"/>
                  <a:gd name="T55" fmla="*/ 103 h 155"/>
                  <a:gd name="T56" fmla="*/ 74 w 148"/>
                  <a:gd name="T57" fmla="*/ 106 h 155"/>
                  <a:gd name="T58" fmla="*/ 74 w 148"/>
                  <a:gd name="T59" fmla="*/ 123 h 155"/>
                  <a:gd name="T60" fmla="*/ 78 w 148"/>
                  <a:gd name="T61" fmla="*/ 136 h 155"/>
                  <a:gd name="T62" fmla="*/ 89 w 148"/>
                  <a:gd name="T63" fmla="*/ 133 h 155"/>
                  <a:gd name="T64" fmla="*/ 94 w 148"/>
                  <a:gd name="T65" fmla="*/ 136 h 155"/>
                  <a:gd name="T66" fmla="*/ 101 w 148"/>
                  <a:gd name="T67" fmla="*/ 137 h 155"/>
                  <a:gd name="T68" fmla="*/ 110 w 148"/>
                  <a:gd name="T69" fmla="*/ 143 h 155"/>
                  <a:gd name="T70" fmla="*/ 116 w 148"/>
                  <a:gd name="T71" fmla="*/ 141 h 155"/>
                  <a:gd name="T72" fmla="*/ 127 w 148"/>
                  <a:gd name="T73" fmla="*/ 147 h 155"/>
                  <a:gd name="T74" fmla="*/ 136 w 148"/>
                  <a:gd name="T75" fmla="*/ 153 h 155"/>
                  <a:gd name="T76" fmla="*/ 136 w 148"/>
                  <a:gd name="T77" fmla="*/ 144 h 155"/>
                  <a:gd name="T78" fmla="*/ 125 w 148"/>
                  <a:gd name="T79" fmla="*/ 140 h 155"/>
                  <a:gd name="T80" fmla="*/ 127 w 148"/>
                  <a:gd name="T81" fmla="*/ 123 h 155"/>
                  <a:gd name="T82" fmla="*/ 131 w 148"/>
                  <a:gd name="T83" fmla="*/ 113 h 155"/>
                  <a:gd name="T84" fmla="*/ 141 w 148"/>
                  <a:gd name="T85" fmla="*/ 112 h 155"/>
                  <a:gd name="T86" fmla="*/ 135 w 148"/>
                  <a:gd name="T87" fmla="*/ 10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55">
                    <a:moveTo>
                      <a:pt x="135" y="102"/>
                    </a:moveTo>
                    <a:cubicBezTo>
                      <a:pt x="131" y="100"/>
                      <a:pt x="130" y="73"/>
                      <a:pt x="132" y="72"/>
                    </a:cubicBezTo>
                    <a:cubicBezTo>
                      <a:pt x="132" y="72"/>
                      <a:pt x="132" y="73"/>
                      <a:pt x="133" y="73"/>
                    </a:cubicBezTo>
                    <a:cubicBezTo>
                      <a:pt x="132" y="67"/>
                      <a:pt x="132" y="67"/>
                      <a:pt x="132" y="67"/>
                    </a:cubicBezTo>
                    <a:cubicBezTo>
                      <a:pt x="132" y="67"/>
                      <a:pt x="132" y="67"/>
                      <a:pt x="132" y="67"/>
                    </a:cubicBezTo>
                    <a:cubicBezTo>
                      <a:pt x="131" y="67"/>
                      <a:pt x="130" y="66"/>
                      <a:pt x="130" y="65"/>
                    </a:cubicBezTo>
                    <a:cubicBezTo>
                      <a:pt x="130" y="62"/>
                      <a:pt x="132" y="62"/>
                      <a:pt x="132" y="62"/>
                    </a:cubicBezTo>
                    <a:cubicBezTo>
                      <a:pt x="132" y="62"/>
                      <a:pt x="131" y="58"/>
                      <a:pt x="133" y="57"/>
                    </a:cubicBezTo>
                    <a:cubicBezTo>
                      <a:pt x="134" y="57"/>
                      <a:pt x="134" y="57"/>
                      <a:pt x="134" y="56"/>
                    </a:cubicBezTo>
                    <a:cubicBezTo>
                      <a:pt x="135" y="55"/>
                      <a:pt x="136" y="52"/>
                      <a:pt x="136" y="51"/>
                    </a:cubicBezTo>
                    <a:cubicBezTo>
                      <a:pt x="136" y="48"/>
                      <a:pt x="136" y="46"/>
                      <a:pt x="137" y="44"/>
                    </a:cubicBezTo>
                    <a:cubicBezTo>
                      <a:pt x="138" y="42"/>
                      <a:pt x="138" y="39"/>
                      <a:pt x="139" y="38"/>
                    </a:cubicBezTo>
                    <a:cubicBezTo>
                      <a:pt x="140" y="37"/>
                      <a:pt x="140" y="34"/>
                      <a:pt x="142" y="33"/>
                    </a:cubicBezTo>
                    <a:cubicBezTo>
                      <a:pt x="144" y="33"/>
                      <a:pt x="145" y="32"/>
                      <a:pt x="145" y="31"/>
                    </a:cubicBezTo>
                    <a:cubicBezTo>
                      <a:pt x="146" y="30"/>
                      <a:pt x="148" y="29"/>
                      <a:pt x="148" y="27"/>
                    </a:cubicBezTo>
                    <a:cubicBezTo>
                      <a:pt x="148" y="25"/>
                      <a:pt x="145" y="25"/>
                      <a:pt x="145" y="23"/>
                    </a:cubicBezTo>
                    <a:cubicBezTo>
                      <a:pt x="145" y="21"/>
                      <a:pt x="146" y="16"/>
                      <a:pt x="146" y="16"/>
                    </a:cubicBezTo>
                    <a:cubicBezTo>
                      <a:pt x="146" y="16"/>
                      <a:pt x="146" y="16"/>
                      <a:pt x="146" y="16"/>
                    </a:cubicBezTo>
                    <a:cubicBezTo>
                      <a:pt x="142" y="13"/>
                      <a:pt x="138" y="9"/>
                      <a:pt x="137" y="8"/>
                    </a:cubicBezTo>
                    <a:cubicBezTo>
                      <a:pt x="135" y="7"/>
                      <a:pt x="133" y="9"/>
                      <a:pt x="133" y="9"/>
                    </a:cubicBezTo>
                    <a:cubicBezTo>
                      <a:pt x="133" y="9"/>
                      <a:pt x="130" y="7"/>
                      <a:pt x="128" y="9"/>
                    </a:cubicBezTo>
                    <a:cubicBezTo>
                      <a:pt x="126" y="11"/>
                      <a:pt x="123" y="9"/>
                      <a:pt x="123" y="9"/>
                    </a:cubicBezTo>
                    <a:cubicBezTo>
                      <a:pt x="123" y="9"/>
                      <a:pt x="121" y="7"/>
                      <a:pt x="120" y="5"/>
                    </a:cubicBezTo>
                    <a:cubicBezTo>
                      <a:pt x="119" y="4"/>
                      <a:pt x="119" y="3"/>
                      <a:pt x="118" y="3"/>
                    </a:cubicBezTo>
                    <a:cubicBezTo>
                      <a:pt x="118" y="3"/>
                      <a:pt x="118" y="3"/>
                      <a:pt x="118" y="3"/>
                    </a:cubicBezTo>
                    <a:cubicBezTo>
                      <a:pt x="112" y="4"/>
                      <a:pt x="112" y="4"/>
                      <a:pt x="112" y="4"/>
                    </a:cubicBezTo>
                    <a:cubicBezTo>
                      <a:pt x="112" y="4"/>
                      <a:pt x="104" y="0"/>
                      <a:pt x="103" y="3"/>
                    </a:cubicBezTo>
                    <a:cubicBezTo>
                      <a:pt x="101" y="6"/>
                      <a:pt x="100" y="4"/>
                      <a:pt x="96" y="4"/>
                    </a:cubicBezTo>
                    <a:cubicBezTo>
                      <a:pt x="93" y="4"/>
                      <a:pt x="90" y="5"/>
                      <a:pt x="88" y="6"/>
                    </a:cubicBezTo>
                    <a:cubicBezTo>
                      <a:pt x="86" y="7"/>
                      <a:pt x="83" y="5"/>
                      <a:pt x="82" y="6"/>
                    </a:cubicBezTo>
                    <a:cubicBezTo>
                      <a:pt x="80" y="7"/>
                      <a:pt x="79" y="12"/>
                      <a:pt x="79" y="12"/>
                    </a:cubicBezTo>
                    <a:cubicBezTo>
                      <a:pt x="64" y="9"/>
                      <a:pt x="64" y="9"/>
                      <a:pt x="64" y="9"/>
                    </a:cubicBezTo>
                    <a:cubicBezTo>
                      <a:pt x="64" y="9"/>
                      <a:pt x="61" y="4"/>
                      <a:pt x="57" y="4"/>
                    </a:cubicBezTo>
                    <a:cubicBezTo>
                      <a:pt x="54" y="4"/>
                      <a:pt x="49" y="11"/>
                      <a:pt x="49" y="11"/>
                    </a:cubicBezTo>
                    <a:cubicBezTo>
                      <a:pt x="49" y="16"/>
                      <a:pt x="49" y="16"/>
                      <a:pt x="49" y="16"/>
                    </a:cubicBezTo>
                    <a:cubicBezTo>
                      <a:pt x="49" y="20"/>
                      <a:pt x="49" y="23"/>
                      <a:pt x="48" y="25"/>
                    </a:cubicBezTo>
                    <a:cubicBezTo>
                      <a:pt x="46" y="27"/>
                      <a:pt x="45" y="28"/>
                      <a:pt x="45" y="33"/>
                    </a:cubicBezTo>
                    <a:cubicBezTo>
                      <a:pt x="45" y="38"/>
                      <a:pt x="39" y="46"/>
                      <a:pt x="39" y="50"/>
                    </a:cubicBezTo>
                    <a:cubicBezTo>
                      <a:pt x="39" y="54"/>
                      <a:pt x="32" y="56"/>
                      <a:pt x="32" y="59"/>
                    </a:cubicBezTo>
                    <a:cubicBezTo>
                      <a:pt x="32" y="61"/>
                      <a:pt x="31" y="67"/>
                      <a:pt x="31" y="72"/>
                    </a:cubicBezTo>
                    <a:cubicBezTo>
                      <a:pt x="31" y="78"/>
                      <a:pt x="28" y="73"/>
                      <a:pt x="28" y="78"/>
                    </a:cubicBezTo>
                    <a:cubicBezTo>
                      <a:pt x="28" y="83"/>
                      <a:pt x="26" y="80"/>
                      <a:pt x="23" y="83"/>
                    </a:cubicBezTo>
                    <a:cubicBezTo>
                      <a:pt x="21" y="85"/>
                      <a:pt x="20" y="86"/>
                      <a:pt x="20" y="83"/>
                    </a:cubicBezTo>
                    <a:cubicBezTo>
                      <a:pt x="20" y="81"/>
                      <a:pt x="16" y="80"/>
                      <a:pt x="13" y="83"/>
                    </a:cubicBezTo>
                    <a:cubicBezTo>
                      <a:pt x="10" y="85"/>
                      <a:pt x="9" y="83"/>
                      <a:pt x="8" y="82"/>
                    </a:cubicBezTo>
                    <a:cubicBezTo>
                      <a:pt x="7" y="82"/>
                      <a:pt x="4" y="84"/>
                      <a:pt x="0" y="86"/>
                    </a:cubicBezTo>
                    <a:cubicBezTo>
                      <a:pt x="2" y="89"/>
                      <a:pt x="3" y="92"/>
                      <a:pt x="3" y="95"/>
                    </a:cubicBezTo>
                    <a:cubicBezTo>
                      <a:pt x="3" y="95"/>
                      <a:pt x="3" y="96"/>
                      <a:pt x="3" y="96"/>
                    </a:cubicBezTo>
                    <a:cubicBezTo>
                      <a:pt x="5" y="95"/>
                      <a:pt x="7" y="94"/>
                      <a:pt x="8" y="94"/>
                    </a:cubicBezTo>
                    <a:cubicBezTo>
                      <a:pt x="10" y="93"/>
                      <a:pt x="34" y="94"/>
                      <a:pt x="34" y="94"/>
                    </a:cubicBezTo>
                    <a:cubicBezTo>
                      <a:pt x="34" y="94"/>
                      <a:pt x="36" y="97"/>
                      <a:pt x="35" y="100"/>
                    </a:cubicBezTo>
                    <a:cubicBezTo>
                      <a:pt x="35" y="103"/>
                      <a:pt x="37" y="102"/>
                      <a:pt x="39" y="106"/>
                    </a:cubicBezTo>
                    <a:cubicBezTo>
                      <a:pt x="40" y="111"/>
                      <a:pt x="42" y="112"/>
                      <a:pt x="45" y="111"/>
                    </a:cubicBezTo>
                    <a:cubicBezTo>
                      <a:pt x="49" y="110"/>
                      <a:pt x="53" y="110"/>
                      <a:pt x="55" y="110"/>
                    </a:cubicBezTo>
                    <a:cubicBezTo>
                      <a:pt x="56" y="110"/>
                      <a:pt x="56" y="104"/>
                      <a:pt x="58" y="103"/>
                    </a:cubicBezTo>
                    <a:cubicBezTo>
                      <a:pt x="60" y="102"/>
                      <a:pt x="64" y="103"/>
                      <a:pt x="64" y="103"/>
                    </a:cubicBezTo>
                    <a:cubicBezTo>
                      <a:pt x="64" y="103"/>
                      <a:pt x="65" y="105"/>
                      <a:pt x="68" y="105"/>
                    </a:cubicBezTo>
                    <a:cubicBezTo>
                      <a:pt x="72" y="105"/>
                      <a:pt x="74" y="103"/>
                      <a:pt x="74" y="106"/>
                    </a:cubicBezTo>
                    <a:cubicBezTo>
                      <a:pt x="74" y="108"/>
                      <a:pt x="74" y="111"/>
                      <a:pt x="75" y="112"/>
                    </a:cubicBezTo>
                    <a:cubicBezTo>
                      <a:pt x="76" y="113"/>
                      <a:pt x="72" y="122"/>
                      <a:pt x="74" y="123"/>
                    </a:cubicBezTo>
                    <a:cubicBezTo>
                      <a:pt x="76" y="125"/>
                      <a:pt x="78" y="128"/>
                      <a:pt x="78" y="130"/>
                    </a:cubicBezTo>
                    <a:cubicBezTo>
                      <a:pt x="78" y="132"/>
                      <a:pt x="76" y="136"/>
                      <a:pt x="78" y="136"/>
                    </a:cubicBezTo>
                    <a:cubicBezTo>
                      <a:pt x="79" y="137"/>
                      <a:pt x="80" y="134"/>
                      <a:pt x="82" y="134"/>
                    </a:cubicBezTo>
                    <a:cubicBezTo>
                      <a:pt x="85" y="134"/>
                      <a:pt x="87" y="135"/>
                      <a:pt x="89" y="133"/>
                    </a:cubicBezTo>
                    <a:cubicBezTo>
                      <a:pt x="90" y="133"/>
                      <a:pt x="91" y="133"/>
                      <a:pt x="91" y="134"/>
                    </a:cubicBezTo>
                    <a:cubicBezTo>
                      <a:pt x="93" y="134"/>
                      <a:pt x="94" y="136"/>
                      <a:pt x="94" y="136"/>
                    </a:cubicBezTo>
                    <a:cubicBezTo>
                      <a:pt x="94" y="136"/>
                      <a:pt x="94" y="138"/>
                      <a:pt x="96" y="137"/>
                    </a:cubicBezTo>
                    <a:cubicBezTo>
                      <a:pt x="97" y="137"/>
                      <a:pt x="101" y="136"/>
                      <a:pt x="101" y="137"/>
                    </a:cubicBezTo>
                    <a:cubicBezTo>
                      <a:pt x="100" y="138"/>
                      <a:pt x="102" y="142"/>
                      <a:pt x="103" y="141"/>
                    </a:cubicBezTo>
                    <a:cubicBezTo>
                      <a:pt x="105" y="140"/>
                      <a:pt x="108" y="143"/>
                      <a:pt x="110" y="143"/>
                    </a:cubicBezTo>
                    <a:cubicBezTo>
                      <a:pt x="112" y="143"/>
                      <a:pt x="114" y="143"/>
                      <a:pt x="114" y="142"/>
                    </a:cubicBezTo>
                    <a:cubicBezTo>
                      <a:pt x="114" y="141"/>
                      <a:pt x="116" y="139"/>
                      <a:pt x="116" y="141"/>
                    </a:cubicBezTo>
                    <a:cubicBezTo>
                      <a:pt x="117" y="142"/>
                      <a:pt x="119" y="145"/>
                      <a:pt x="121" y="145"/>
                    </a:cubicBezTo>
                    <a:cubicBezTo>
                      <a:pt x="122" y="145"/>
                      <a:pt x="127" y="145"/>
                      <a:pt x="127" y="147"/>
                    </a:cubicBezTo>
                    <a:cubicBezTo>
                      <a:pt x="127" y="148"/>
                      <a:pt x="128" y="152"/>
                      <a:pt x="130" y="153"/>
                    </a:cubicBezTo>
                    <a:cubicBezTo>
                      <a:pt x="132" y="155"/>
                      <a:pt x="136" y="153"/>
                      <a:pt x="136" y="153"/>
                    </a:cubicBezTo>
                    <a:cubicBezTo>
                      <a:pt x="136" y="153"/>
                      <a:pt x="137" y="152"/>
                      <a:pt x="137" y="150"/>
                    </a:cubicBezTo>
                    <a:cubicBezTo>
                      <a:pt x="137" y="147"/>
                      <a:pt x="137" y="144"/>
                      <a:pt x="136" y="144"/>
                    </a:cubicBezTo>
                    <a:cubicBezTo>
                      <a:pt x="135" y="144"/>
                      <a:pt x="133" y="147"/>
                      <a:pt x="131" y="146"/>
                    </a:cubicBezTo>
                    <a:cubicBezTo>
                      <a:pt x="128" y="145"/>
                      <a:pt x="126" y="140"/>
                      <a:pt x="125" y="140"/>
                    </a:cubicBezTo>
                    <a:cubicBezTo>
                      <a:pt x="124" y="139"/>
                      <a:pt x="127" y="134"/>
                      <a:pt x="127" y="132"/>
                    </a:cubicBezTo>
                    <a:cubicBezTo>
                      <a:pt x="127" y="130"/>
                      <a:pt x="129" y="124"/>
                      <a:pt x="127" y="123"/>
                    </a:cubicBezTo>
                    <a:cubicBezTo>
                      <a:pt x="126" y="122"/>
                      <a:pt x="127" y="120"/>
                      <a:pt x="129" y="119"/>
                    </a:cubicBezTo>
                    <a:cubicBezTo>
                      <a:pt x="130" y="117"/>
                      <a:pt x="128" y="113"/>
                      <a:pt x="131" y="113"/>
                    </a:cubicBezTo>
                    <a:cubicBezTo>
                      <a:pt x="133" y="113"/>
                      <a:pt x="139" y="114"/>
                      <a:pt x="140" y="112"/>
                    </a:cubicBezTo>
                    <a:cubicBezTo>
                      <a:pt x="140" y="112"/>
                      <a:pt x="141" y="112"/>
                      <a:pt x="141" y="112"/>
                    </a:cubicBezTo>
                    <a:cubicBezTo>
                      <a:pt x="141" y="111"/>
                      <a:pt x="141" y="111"/>
                      <a:pt x="141" y="110"/>
                    </a:cubicBezTo>
                    <a:cubicBezTo>
                      <a:pt x="139" y="107"/>
                      <a:pt x="138" y="103"/>
                      <a:pt x="135" y="10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166">
                <a:extLst>
                  <a:ext uri="{FF2B5EF4-FFF2-40B4-BE49-F238E27FC236}">
                    <a16:creationId xmlns:a16="http://schemas.microsoft.com/office/drawing/2014/main" id="{919D173C-7F86-45C2-AB0F-C6F6311809ED}"/>
                  </a:ext>
                </a:extLst>
              </p:cNvPr>
              <p:cNvSpPr>
                <a:spLocks/>
              </p:cNvSpPr>
              <p:nvPr/>
            </p:nvSpPr>
            <p:spPr bwMode="auto">
              <a:xfrm>
                <a:off x="5450464" y="4132459"/>
                <a:ext cx="30113" cy="38896"/>
              </a:xfrm>
              <a:custGeom>
                <a:avLst/>
                <a:gdLst>
                  <a:gd name="T0" fmla="*/ 1 w 13"/>
                  <a:gd name="T1" fmla="*/ 8 h 17"/>
                  <a:gd name="T2" fmla="*/ 3 w 13"/>
                  <a:gd name="T3" fmla="*/ 17 h 17"/>
                  <a:gd name="T4" fmla="*/ 6 w 13"/>
                  <a:gd name="T5" fmla="*/ 15 h 17"/>
                  <a:gd name="T6" fmla="*/ 13 w 13"/>
                  <a:gd name="T7" fmla="*/ 5 h 17"/>
                  <a:gd name="T8" fmla="*/ 10 w 13"/>
                  <a:gd name="T9" fmla="*/ 4 h 17"/>
                  <a:gd name="T10" fmla="*/ 10 w 13"/>
                  <a:gd name="T11" fmla="*/ 0 h 17"/>
                  <a:gd name="T12" fmla="*/ 6 w 13"/>
                  <a:gd name="T13" fmla="*/ 0 h 17"/>
                  <a:gd name="T14" fmla="*/ 2 w 13"/>
                  <a:gd name="T15" fmla="*/ 2 h 17"/>
                  <a:gd name="T16" fmla="*/ 0 w 13"/>
                  <a:gd name="T17" fmla="*/ 2 h 17"/>
                  <a:gd name="T18" fmla="*/ 0 w 13"/>
                  <a:gd name="T19" fmla="*/ 2 h 17"/>
                  <a:gd name="T20" fmla="*/ 1 w 13"/>
                  <a:gd name="T21"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7">
                    <a:moveTo>
                      <a:pt x="1" y="8"/>
                    </a:moveTo>
                    <a:cubicBezTo>
                      <a:pt x="1" y="10"/>
                      <a:pt x="2" y="13"/>
                      <a:pt x="3" y="17"/>
                    </a:cubicBezTo>
                    <a:cubicBezTo>
                      <a:pt x="4" y="16"/>
                      <a:pt x="5" y="15"/>
                      <a:pt x="6" y="15"/>
                    </a:cubicBezTo>
                    <a:cubicBezTo>
                      <a:pt x="8" y="14"/>
                      <a:pt x="13" y="5"/>
                      <a:pt x="13" y="5"/>
                    </a:cubicBezTo>
                    <a:cubicBezTo>
                      <a:pt x="10" y="4"/>
                      <a:pt x="10" y="4"/>
                      <a:pt x="10" y="4"/>
                    </a:cubicBezTo>
                    <a:cubicBezTo>
                      <a:pt x="10" y="4"/>
                      <a:pt x="11" y="2"/>
                      <a:pt x="10" y="0"/>
                    </a:cubicBezTo>
                    <a:cubicBezTo>
                      <a:pt x="8" y="0"/>
                      <a:pt x="6" y="0"/>
                      <a:pt x="6" y="0"/>
                    </a:cubicBezTo>
                    <a:cubicBezTo>
                      <a:pt x="6" y="0"/>
                      <a:pt x="7" y="3"/>
                      <a:pt x="2" y="2"/>
                    </a:cubicBezTo>
                    <a:cubicBezTo>
                      <a:pt x="2" y="2"/>
                      <a:pt x="1" y="2"/>
                      <a:pt x="0" y="2"/>
                    </a:cubicBezTo>
                    <a:cubicBezTo>
                      <a:pt x="0" y="2"/>
                      <a:pt x="0" y="2"/>
                      <a:pt x="0" y="2"/>
                    </a:cubicBezTo>
                    <a:lnTo>
                      <a:pt x="1" y="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167">
                <a:extLst>
                  <a:ext uri="{FF2B5EF4-FFF2-40B4-BE49-F238E27FC236}">
                    <a16:creationId xmlns:a16="http://schemas.microsoft.com/office/drawing/2014/main" id="{2E2141BC-6271-4181-8663-5D32A4C986CC}"/>
                  </a:ext>
                </a:extLst>
              </p:cNvPr>
              <p:cNvSpPr>
                <a:spLocks/>
              </p:cNvSpPr>
              <p:nvPr/>
            </p:nvSpPr>
            <p:spPr bwMode="auto">
              <a:xfrm>
                <a:off x="5469284" y="4284281"/>
                <a:ext cx="198247" cy="318700"/>
              </a:xfrm>
              <a:custGeom>
                <a:avLst/>
                <a:gdLst>
                  <a:gd name="T0" fmla="*/ 85 w 86"/>
                  <a:gd name="T1" fmla="*/ 35 h 138"/>
                  <a:gd name="T2" fmla="*/ 83 w 86"/>
                  <a:gd name="T3" fmla="*/ 20 h 138"/>
                  <a:gd name="T4" fmla="*/ 82 w 86"/>
                  <a:gd name="T5" fmla="*/ 0 h 138"/>
                  <a:gd name="T6" fmla="*/ 82 w 86"/>
                  <a:gd name="T7" fmla="*/ 0 h 138"/>
                  <a:gd name="T8" fmla="*/ 73 w 86"/>
                  <a:gd name="T9" fmla="*/ 5 h 138"/>
                  <a:gd name="T10" fmla="*/ 68 w 86"/>
                  <a:gd name="T11" fmla="*/ 6 h 138"/>
                  <a:gd name="T12" fmla="*/ 63 w 86"/>
                  <a:gd name="T13" fmla="*/ 6 h 138"/>
                  <a:gd name="T14" fmla="*/ 60 w 86"/>
                  <a:gd name="T15" fmla="*/ 9 h 138"/>
                  <a:gd name="T16" fmla="*/ 56 w 86"/>
                  <a:gd name="T17" fmla="*/ 9 h 138"/>
                  <a:gd name="T18" fmla="*/ 49 w 86"/>
                  <a:gd name="T19" fmla="*/ 10 h 138"/>
                  <a:gd name="T20" fmla="*/ 46 w 86"/>
                  <a:gd name="T21" fmla="*/ 8 h 138"/>
                  <a:gd name="T22" fmla="*/ 41 w 86"/>
                  <a:gd name="T23" fmla="*/ 9 h 138"/>
                  <a:gd name="T24" fmla="*/ 37 w 86"/>
                  <a:gd name="T25" fmla="*/ 8 h 138"/>
                  <a:gd name="T26" fmla="*/ 36 w 86"/>
                  <a:gd name="T27" fmla="*/ 11 h 138"/>
                  <a:gd name="T28" fmla="*/ 40 w 86"/>
                  <a:gd name="T29" fmla="*/ 28 h 138"/>
                  <a:gd name="T30" fmla="*/ 45 w 86"/>
                  <a:gd name="T31" fmla="*/ 33 h 138"/>
                  <a:gd name="T32" fmla="*/ 45 w 86"/>
                  <a:gd name="T33" fmla="*/ 41 h 138"/>
                  <a:gd name="T34" fmla="*/ 40 w 86"/>
                  <a:gd name="T35" fmla="*/ 46 h 138"/>
                  <a:gd name="T36" fmla="*/ 40 w 86"/>
                  <a:gd name="T37" fmla="*/ 54 h 138"/>
                  <a:gd name="T38" fmla="*/ 32 w 86"/>
                  <a:gd name="T39" fmla="*/ 44 h 138"/>
                  <a:gd name="T40" fmla="*/ 34 w 86"/>
                  <a:gd name="T41" fmla="*/ 33 h 138"/>
                  <a:gd name="T42" fmla="*/ 28 w 86"/>
                  <a:gd name="T43" fmla="*/ 32 h 138"/>
                  <a:gd name="T44" fmla="*/ 22 w 86"/>
                  <a:gd name="T45" fmla="*/ 29 h 138"/>
                  <a:gd name="T46" fmla="*/ 0 w 86"/>
                  <a:gd name="T47" fmla="*/ 37 h 138"/>
                  <a:gd name="T48" fmla="*/ 1 w 86"/>
                  <a:gd name="T49" fmla="*/ 43 h 138"/>
                  <a:gd name="T50" fmla="*/ 1 w 86"/>
                  <a:gd name="T51" fmla="*/ 43 h 138"/>
                  <a:gd name="T52" fmla="*/ 2 w 86"/>
                  <a:gd name="T53" fmla="*/ 45 h 138"/>
                  <a:gd name="T54" fmla="*/ 12 w 86"/>
                  <a:gd name="T55" fmla="*/ 48 h 138"/>
                  <a:gd name="T56" fmla="*/ 22 w 86"/>
                  <a:gd name="T57" fmla="*/ 51 h 138"/>
                  <a:gd name="T58" fmla="*/ 22 w 86"/>
                  <a:gd name="T59" fmla="*/ 63 h 138"/>
                  <a:gd name="T60" fmla="*/ 20 w 86"/>
                  <a:gd name="T61" fmla="*/ 71 h 138"/>
                  <a:gd name="T62" fmla="*/ 22 w 86"/>
                  <a:gd name="T63" fmla="*/ 77 h 138"/>
                  <a:gd name="T64" fmla="*/ 18 w 86"/>
                  <a:gd name="T65" fmla="*/ 83 h 138"/>
                  <a:gd name="T66" fmla="*/ 16 w 86"/>
                  <a:gd name="T67" fmla="*/ 91 h 138"/>
                  <a:gd name="T68" fmla="*/ 8 w 86"/>
                  <a:gd name="T69" fmla="*/ 99 h 138"/>
                  <a:gd name="T70" fmla="*/ 8 w 86"/>
                  <a:gd name="T71" fmla="*/ 99 h 138"/>
                  <a:gd name="T72" fmla="*/ 13 w 86"/>
                  <a:gd name="T73" fmla="*/ 114 h 138"/>
                  <a:gd name="T74" fmla="*/ 14 w 86"/>
                  <a:gd name="T75" fmla="*/ 129 h 138"/>
                  <a:gd name="T76" fmla="*/ 15 w 86"/>
                  <a:gd name="T77" fmla="*/ 138 h 138"/>
                  <a:gd name="T78" fmla="*/ 21 w 86"/>
                  <a:gd name="T79" fmla="*/ 137 h 138"/>
                  <a:gd name="T80" fmla="*/ 21 w 86"/>
                  <a:gd name="T81" fmla="*/ 133 h 138"/>
                  <a:gd name="T82" fmla="*/ 18 w 86"/>
                  <a:gd name="T83" fmla="*/ 130 h 138"/>
                  <a:gd name="T84" fmla="*/ 31 w 86"/>
                  <a:gd name="T85" fmla="*/ 121 h 138"/>
                  <a:gd name="T86" fmla="*/ 41 w 86"/>
                  <a:gd name="T87" fmla="*/ 115 h 138"/>
                  <a:gd name="T88" fmla="*/ 41 w 86"/>
                  <a:gd name="T89" fmla="*/ 103 h 138"/>
                  <a:gd name="T90" fmla="*/ 40 w 86"/>
                  <a:gd name="T91" fmla="*/ 93 h 138"/>
                  <a:gd name="T92" fmla="*/ 36 w 86"/>
                  <a:gd name="T93" fmla="*/ 83 h 138"/>
                  <a:gd name="T94" fmla="*/ 37 w 86"/>
                  <a:gd name="T95" fmla="*/ 77 h 138"/>
                  <a:gd name="T96" fmla="*/ 41 w 86"/>
                  <a:gd name="T97" fmla="*/ 72 h 138"/>
                  <a:gd name="T98" fmla="*/ 48 w 86"/>
                  <a:gd name="T99" fmla="*/ 68 h 138"/>
                  <a:gd name="T100" fmla="*/ 56 w 86"/>
                  <a:gd name="T101" fmla="*/ 59 h 138"/>
                  <a:gd name="T102" fmla="*/ 72 w 86"/>
                  <a:gd name="T103" fmla="*/ 52 h 138"/>
                  <a:gd name="T104" fmla="*/ 85 w 86"/>
                  <a:gd name="T105" fmla="*/ 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138">
                    <a:moveTo>
                      <a:pt x="85" y="35"/>
                    </a:moveTo>
                    <a:cubicBezTo>
                      <a:pt x="84" y="33"/>
                      <a:pt x="82" y="23"/>
                      <a:pt x="83" y="20"/>
                    </a:cubicBezTo>
                    <a:cubicBezTo>
                      <a:pt x="83" y="16"/>
                      <a:pt x="82" y="5"/>
                      <a:pt x="82" y="0"/>
                    </a:cubicBezTo>
                    <a:cubicBezTo>
                      <a:pt x="82" y="0"/>
                      <a:pt x="82" y="0"/>
                      <a:pt x="82" y="0"/>
                    </a:cubicBezTo>
                    <a:cubicBezTo>
                      <a:pt x="78" y="2"/>
                      <a:pt x="74" y="4"/>
                      <a:pt x="73" y="5"/>
                    </a:cubicBezTo>
                    <a:cubicBezTo>
                      <a:pt x="73" y="6"/>
                      <a:pt x="70" y="4"/>
                      <a:pt x="68" y="6"/>
                    </a:cubicBezTo>
                    <a:cubicBezTo>
                      <a:pt x="66" y="8"/>
                      <a:pt x="65" y="6"/>
                      <a:pt x="63" y="6"/>
                    </a:cubicBezTo>
                    <a:cubicBezTo>
                      <a:pt x="61" y="5"/>
                      <a:pt x="61" y="7"/>
                      <a:pt x="60" y="9"/>
                    </a:cubicBezTo>
                    <a:cubicBezTo>
                      <a:pt x="60" y="10"/>
                      <a:pt x="57" y="10"/>
                      <a:pt x="56" y="9"/>
                    </a:cubicBezTo>
                    <a:cubicBezTo>
                      <a:pt x="54" y="9"/>
                      <a:pt x="51" y="10"/>
                      <a:pt x="49" y="10"/>
                    </a:cubicBezTo>
                    <a:cubicBezTo>
                      <a:pt x="47" y="10"/>
                      <a:pt x="48" y="9"/>
                      <a:pt x="46" y="8"/>
                    </a:cubicBezTo>
                    <a:cubicBezTo>
                      <a:pt x="44" y="7"/>
                      <a:pt x="43" y="9"/>
                      <a:pt x="41" y="9"/>
                    </a:cubicBezTo>
                    <a:cubicBezTo>
                      <a:pt x="41" y="9"/>
                      <a:pt x="38" y="9"/>
                      <a:pt x="37" y="8"/>
                    </a:cubicBezTo>
                    <a:cubicBezTo>
                      <a:pt x="37" y="10"/>
                      <a:pt x="37" y="10"/>
                      <a:pt x="36" y="11"/>
                    </a:cubicBezTo>
                    <a:cubicBezTo>
                      <a:pt x="35" y="15"/>
                      <a:pt x="40" y="24"/>
                      <a:pt x="40" y="28"/>
                    </a:cubicBezTo>
                    <a:cubicBezTo>
                      <a:pt x="42" y="30"/>
                      <a:pt x="44" y="32"/>
                      <a:pt x="45" y="33"/>
                    </a:cubicBezTo>
                    <a:cubicBezTo>
                      <a:pt x="47" y="36"/>
                      <a:pt x="45" y="35"/>
                      <a:pt x="45" y="41"/>
                    </a:cubicBezTo>
                    <a:cubicBezTo>
                      <a:pt x="45" y="47"/>
                      <a:pt x="43" y="44"/>
                      <a:pt x="40" y="46"/>
                    </a:cubicBezTo>
                    <a:cubicBezTo>
                      <a:pt x="38" y="48"/>
                      <a:pt x="40" y="52"/>
                      <a:pt x="40" y="54"/>
                    </a:cubicBezTo>
                    <a:cubicBezTo>
                      <a:pt x="39" y="55"/>
                      <a:pt x="33" y="45"/>
                      <a:pt x="32" y="44"/>
                    </a:cubicBezTo>
                    <a:cubicBezTo>
                      <a:pt x="32" y="42"/>
                      <a:pt x="35" y="37"/>
                      <a:pt x="34" y="33"/>
                    </a:cubicBezTo>
                    <a:cubicBezTo>
                      <a:pt x="33" y="30"/>
                      <a:pt x="29" y="32"/>
                      <a:pt x="28" y="32"/>
                    </a:cubicBezTo>
                    <a:cubicBezTo>
                      <a:pt x="26" y="33"/>
                      <a:pt x="23" y="29"/>
                      <a:pt x="22" y="29"/>
                    </a:cubicBezTo>
                    <a:cubicBezTo>
                      <a:pt x="21" y="29"/>
                      <a:pt x="0" y="37"/>
                      <a:pt x="0" y="37"/>
                    </a:cubicBezTo>
                    <a:cubicBezTo>
                      <a:pt x="1" y="43"/>
                      <a:pt x="1" y="43"/>
                      <a:pt x="1" y="43"/>
                    </a:cubicBezTo>
                    <a:cubicBezTo>
                      <a:pt x="1" y="43"/>
                      <a:pt x="1" y="43"/>
                      <a:pt x="1" y="43"/>
                    </a:cubicBezTo>
                    <a:cubicBezTo>
                      <a:pt x="2" y="45"/>
                      <a:pt x="2" y="45"/>
                      <a:pt x="2" y="45"/>
                    </a:cubicBezTo>
                    <a:cubicBezTo>
                      <a:pt x="2" y="45"/>
                      <a:pt x="9" y="46"/>
                      <a:pt x="12" y="48"/>
                    </a:cubicBezTo>
                    <a:cubicBezTo>
                      <a:pt x="16" y="50"/>
                      <a:pt x="21" y="50"/>
                      <a:pt x="22" y="51"/>
                    </a:cubicBezTo>
                    <a:cubicBezTo>
                      <a:pt x="23" y="52"/>
                      <a:pt x="22" y="60"/>
                      <a:pt x="22" y="63"/>
                    </a:cubicBezTo>
                    <a:cubicBezTo>
                      <a:pt x="22" y="67"/>
                      <a:pt x="18" y="68"/>
                      <a:pt x="20" y="71"/>
                    </a:cubicBezTo>
                    <a:cubicBezTo>
                      <a:pt x="22" y="73"/>
                      <a:pt x="21" y="76"/>
                      <a:pt x="22" y="77"/>
                    </a:cubicBezTo>
                    <a:cubicBezTo>
                      <a:pt x="24" y="77"/>
                      <a:pt x="20" y="82"/>
                      <a:pt x="18" y="83"/>
                    </a:cubicBezTo>
                    <a:cubicBezTo>
                      <a:pt x="16" y="84"/>
                      <a:pt x="18" y="88"/>
                      <a:pt x="16" y="91"/>
                    </a:cubicBezTo>
                    <a:cubicBezTo>
                      <a:pt x="15" y="92"/>
                      <a:pt x="11" y="96"/>
                      <a:pt x="8" y="99"/>
                    </a:cubicBezTo>
                    <a:cubicBezTo>
                      <a:pt x="8" y="99"/>
                      <a:pt x="8" y="99"/>
                      <a:pt x="8" y="99"/>
                    </a:cubicBezTo>
                    <a:cubicBezTo>
                      <a:pt x="9" y="100"/>
                      <a:pt x="11" y="113"/>
                      <a:pt x="13" y="114"/>
                    </a:cubicBezTo>
                    <a:cubicBezTo>
                      <a:pt x="15" y="115"/>
                      <a:pt x="14" y="127"/>
                      <a:pt x="14" y="129"/>
                    </a:cubicBezTo>
                    <a:cubicBezTo>
                      <a:pt x="14" y="130"/>
                      <a:pt x="15" y="138"/>
                      <a:pt x="15" y="138"/>
                    </a:cubicBezTo>
                    <a:cubicBezTo>
                      <a:pt x="15" y="138"/>
                      <a:pt x="18" y="137"/>
                      <a:pt x="21" y="137"/>
                    </a:cubicBezTo>
                    <a:cubicBezTo>
                      <a:pt x="21" y="136"/>
                      <a:pt x="21" y="134"/>
                      <a:pt x="21" y="133"/>
                    </a:cubicBezTo>
                    <a:cubicBezTo>
                      <a:pt x="21" y="130"/>
                      <a:pt x="19" y="133"/>
                      <a:pt x="18" y="130"/>
                    </a:cubicBezTo>
                    <a:cubicBezTo>
                      <a:pt x="17" y="128"/>
                      <a:pt x="24" y="123"/>
                      <a:pt x="31" y="121"/>
                    </a:cubicBezTo>
                    <a:cubicBezTo>
                      <a:pt x="37" y="119"/>
                      <a:pt x="40" y="117"/>
                      <a:pt x="41" y="115"/>
                    </a:cubicBezTo>
                    <a:cubicBezTo>
                      <a:pt x="41" y="112"/>
                      <a:pt x="41" y="106"/>
                      <a:pt x="41" y="103"/>
                    </a:cubicBezTo>
                    <a:cubicBezTo>
                      <a:pt x="42" y="100"/>
                      <a:pt x="41" y="99"/>
                      <a:pt x="40" y="93"/>
                    </a:cubicBezTo>
                    <a:cubicBezTo>
                      <a:pt x="39" y="87"/>
                      <a:pt x="37" y="86"/>
                      <a:pt x="36" y="83"/>
                    </a:cubicBezTo>
                    <a:cubicBezTo>
                      <a:pt x="35" y="79"/>
                      <a:pt x="35" y="77"/>
                      <a:pt x="37" y="77"/>
                    </a:cubicBezTo>
                    <a:cubicBezTo>
                      <a:pt x="39" y="77"/>
                      <a:pt x="39" y="76"/>
                      <a:pt x="41" y="72"/>
                    </a:cubicBezTo>
                    <a:cubicBezTo>
                      <a:pt x="43" y="69"/>
                      <a:pt x="45" y="70"/>
                      <a:pt x="48" y="68"/>
                    </a:cubicBezTo>
                    <a:cubicBezTo>
                      <a:pt x="51" y="66"/>
                      <a:pt x="51" y="63"/>
                      <a:pt x="56" y="59"/>
                    </a:cubicBezTo>
                    <a:cubicBezTo>
                      <a:pt x="61" y="55"/>
                      <a:pt x="67" y="55"/>
                      <a:pt x="72" y="52"/>
                    </a:cubicBezTo>
                    <a:cubicBezTo>
                      <a:pt x="77" y="49"/>
                      <a:pt x="86" y="37"/>
                      <a:pt x="85" y="3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168">
                <a:extLst>
                  <a:ext uri="{FF2B5EF4-FFF2-40B4-BE49-F238E27FC236}">
                    <a16:creationId xmlns:a16="http://schemas.microsoft.com/office/drawing/2014/main" id="{9E9FC834-BA4D-40C7-BCA1-9A8D3C45F8C6}"/>
                  </a:ext>
                </a:extLst>
              </p:cNvPr>
              <p:cNvSpPr>
                <a:spLocks/>
              </p:cNvSpPr>
              <p:nvPr/>
            </p:nvSpPr>
            <p:spPr bwMode="auto">
              <a:xfrm>
                <a:off x="5457992" y="4104855"/>
                <a:ext cx="200756" cy="203266"/>
              </a:xfrm>
              <a:custGeom>
                <a:avLst/>
                <a:gdLst>
                  <a:gd name="T0" fmla="*/ 81 w 87"/>
                  <a:gd name="T1" fmla="*/ 71 h 88"/>
                  <a:gd name="T2" fmla="*/ 78 w 87"/>
                  <a:gd name="T3" fmla="*/ 63 h 88"/>
                  <a:gd name="T4" fmla="*/ 77 w 87"/>
                  <a:gd name="T5" fmla="*/ 56 h 88"/>
                  <a:gd name="T6" fmla="*/ 79 w 87"/>
                  <a:gd name="T7" fmla="*/ 50 h 88"/>
                  <a:gd name="T8" fmla="*/ 75 w 87"/>
                  <a:gd name="T9" fmla="*/ 43 h 88"/>
                  <a:gd name="T10" fmla="*/ 78 w 87"/>
                  <a:gd name="T11" fmla="*/ 31 h 88"/>
                  <a:gd name="T12" fmla="*/ 65 w 87"/>
                  <a:gd name="T13" fmla="*/ 21 h 88"/>
                  <a:gd name="T14" fmla="*/ 65 w 87"/>
                  <a:gd name="T15" fmla="*/ 16 h 88"/>
                  <a:gd name="T16" fmla="*/ 35 w 87"/>
                  <a:gd name="T17" fmla="*/ 0 h 88"/>
                  <a:gd name="T18" fmla="*/ 31 w 87"/>
                  <a:gd name="T19" fmla="*/ 8 h 88"/>
                  <a:gd name="T20" fmla="*/ 31 w 87"/>
                  <a:gd name="T21" fmla="*/ 13 h 88"/>
                  <a:gd name="T22" fmla="*/ 18 w 87"/>
                  <a:gd name="T23" fmla="*/ 12 h 88"/>
                  <a:gd name="T24" fmla="*/ 18 w 87"/>
                  <a:gd name="T25" fmla="*/ 0 h 88"/>
                  <a:gd name="T26" fmla="*/ 12 w 87"/>
                  <a:gd name="T27" fmla="*/ 0 h 88"/>
                  <a:gd name="T28" fmla="*/ 8 w 87"/>
                  <a:gd name="T29" fmla="*/ 1 h 88"/>
                  <a:gd name="T30" fmla="*/ 9 w 87"/>
                  <a:gd name="T31" fmla="*/ 5 h 88"/>
                  <a:gd name="T32" fmla="*/ 10 w 87"/>
                  <a:gd name="T33" fmla="*/ 10 h 88"/>
                  <a:gd name="T34" fmla="*/ 7 w 87"/>
                  <a:gd name="T35" fmla="*/ 12 h 88"/>
                  <a:gd name="T36" fmla="*/ 7 w 87"/>
                  <a:gd name="T37" fmla="*/ 16 h 88"/>
                  <a:gd name="T38" fmla="*/ 10 w 87"/>
                  <a:gd name="T39" fmla="*/ 17 h 88"/>
                  <a:gd name="T40" fmla="*/ 3 w 87"/>
                  <a:gd name="T41" fmla="*/ 27 h 88"/>
                  <a:gd name="T42" fmla="*/ 0 w 87"/>
                  <a:gd name="T43" fmla="*/ 29 h 88"/>
                  <a:gd name="T44" fmla="*/ 4 w 87"/>
                  <a:gd name="T45" fmla="*/ 44 h 88"/>
                  <a:gd name="T46" fmla="*/ 9 w 87"/>
                  <a:gd name="T47" fmla="*/ 54 h 88"/>
                  <a:gd name="T48" fmla="*/ 11 w 87"/>
                  <a:gd name="T49" fmla="*/ 61 h 88"/>
                  <a:gd name="T50" fmla="*/ 6 w 87"/>
                  <a:gd name="T51" fmla="*/ 57 h 88"/>
                  <a:gd name="T52" fmla="*/ 6 w 87"/>
                  <a:gd name="T53" fmla="*/ 59 h 88"/>
                  <a:gd name="T54" fmla="*/ 5 w 87"/>
                  <a:gd name="T55" fmla="*/ 59 h 88"/>
                  <a:gd name="T56" fmla="*/ 11 w 87"/>
                  <a:gd name="T57" fmla="*/ 62 h 88"/>
                  <a:gd name="T58" fmla="*/ 19 w 87"/>
                  <a:gd name="T59" fmla="*/ 65 h 88"/>
                  <a:gd name="T60" fmla="*/ 29 w 87"/>
                  <a:gd name="T61" fmla="*/ 70 h 88"/>
                  <a:gd name="T62" fmla="*/ 29 w 87"/>
                  <a:gd name="T63" fmla="*/ 71 h 88"/>
                  <a:gd name="T64" fmla="*/ 35 w 87"/>
                  <a:gd name="T65" fmla="*/ 71 h 88"/>
                  <a:gd name="T66" fmla="*/ 36 w 87"/>
                  <a:gd name="T67" fmla="*/ 70 h 88"/>
                  <a:gd name="T68" fmla="*/ 42 w 87"/>
                  <a:gd name="T69" fmla="*/ 86 h 88"/>
                  <a:gd name="T70" fmla="*/ 46 w 87"/>
                  <a:gd name="T71" fmla="*/ 87 h 88"/>
                  <a:gd name="T72" fmla="*/ 51 w 87"/>
                  <a:gd name="T73" fmla="*/ 86 h 88"/>
                  <a:gd name="T74" fmla="*/ 54 w 87"/>
                  <a:gd name="T75" fmla="*/ 88 h 88"/>
                  <a:gd name="T76" fmla="*/ 61 w 87"/>
                  <a:gd name="T77" fmla="*/ 87 h 88"/>
                  <a:gd name="T78" fmla="*/ 65 w 87"/>
                  <a:gd name="T79" fmla="*/ 87 h 88"/>
                  <a:gd name="T80" fmla="*/ 68 w 87"/>
                  <a:gd name="T81" fmla="*/ 84 h 88"/>
                  <a:gd name="T82" fmla="*/ 73 w 87"/>
                  <a:gd name="T83" fmla="*/ 84 h 88"/>
                  <a:gd name="T84" fmla="*/ 78 w 87"/>
                  <a:gd name="T85" fmla="*/ 83 h 88"/>
                  <a:gd name="T86" fmla="*/ 87 w 87"/>
                  <a:gd name="T87" fmla="*/ 78 h 88"/>
                  <a:gd name="T88" fmla="*/ 81 w 87"/>
                  <a:gd name="T89"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88">
                    <a:moveTo>
                      <a:pt x="81" y="71"/>
                    </a:moveTo>
                    <a:cubicBezTo>
                      <a:pt x="81" y="66"/>
                      <a:pt x="78" y="66"/>
                      <a:pt x="78" y="63"/>
                    </a:cubicBezTo>
                    <a:cubicBezTo>
                      <a:pt x="78" y="59"/>
                      <a:pt x="79" y="56"/>
                      <a:pt x="77" y="56"/>
                    </a:cubicBezTo>
                    <a:cubicBezTo>
                      <a:pt x="76" y="55"/>
                      <a:pt x="77" y="53"/>
                      <a:pt x="79" y="50"/>
                    </a:cubicBezTo>
                    <a:cubicBezTo>
                      <a:pt x="81" y="47"/>
                      <a:pt x="75" y="47"/>
                      <a:pt x="75" y="43"/>
                    </a:cubicBezTo>
                    <a:cubicBezTo>
                      <a:pt x="74" y="41"/>
                      <a:pt x="76" y="36"/>
                      <a:pt x="78" y="31"/>
                    </a:cubicBezTo>
                    <a:cubicBezTo>
                      <a:pt x="72" y="26"/>
                      <a:pt x="65" y="21"/>
                      <a:pt x="65" y="21"/>
                    </a:cubicBezTo>
                    <a:cubicBezTo>
                      <a:pt x="65" y="16"/>
                      <a:pt x="65" y="16"/>
                      <a:pt x="65" y="16"/>
                    </a:cubicBezTo>
                    <a:cubicBezTo>
                      <a:pt x="35" y="0"/>
                      <a:pt x="35" y="0"/>
                      <a:pt x="35" y="0"/>
                    </a:cubicBezTo>
                    <a:cubicBezTo>
                      <a:pt x="35" y="4"/>
                      <a:pt x="33" y="7"/>
                      <a:pt x="31" y="8"/>
                    </a:cubicBezTo>
                    <a:cubicBezTo>
                      <a:pt x="29" y="9"/>
                      <a:pt x="34" y="12"/>
                      <a:pt x="31" y="13"/>
                    </a:cubicBezTo>
                    <a:cubicBezTo>
                      <a:pt x="29" y="13"/>
                      <a:pt x="23" y="10"/>
                      <a:pt x="18" y="12"/>
                    </a:cubicBezTo>
                    <a:cubicBezTo>
                      <a:pt x="15" y="13"/>
                      <a:pt x="16" y="6"/>
                      <a:pt x="18" y="0"/>
                    </a:cubicBezTo>
                    <a:cubicBezTo>
                      <a:pt x="12" y="0"/>
                      <a:pt x="12" y="0"/>
                      <a:pt x="12" y="0"/>
                    </a:cubicBezTo>
                    <a:cubicBezTo>
                      <a:pt x="12" y="0"/>
                      <a:pt x="10" y="1"/>
                      <a:pt x="8" y="1"/>
                    </a:cubicBezTo>
                    <a:cubicBezTo>
                      <a:pt x="9" y="5"/>
                      <a:pt x="9" y="5"/>
                      <a:pt x="9" y="5"/>
                    </a:cubicBezTo>
                    <a:cubicBezTo>
                      <a:pt x="9" y="5"/>
                      <a:pt x="11" y="8"/>
                      <a:pt x="10" y="10"/>
                    </a:cubicBezTo>
                    <a:cubicBezTo>
                      <a:pt x="10" y="11"/>
                      <a:pt x="9" y="11"/>
                      <a:pt x="7" y="12"/>
                    </a:cubicBezTo>
                    <a:cubicBezTo>
                      <a:pt x="8" y="14"/>
                      <a:pt x="7" y="16"/>
                      <a:pt x="7" y="16"/>
                    </a:cubicBezTo>
                    <a:cubicBezTo>
                      <a:pt x="10" y="17"/>
                      <a:pt x="10" y="17"/>
                      <a:pt x="10" y="17"/>
                    </a:cubicBezTo>
                    <a:cubicBezTo>
                      <a:pt x="10" y="17"/>
                      <a:pt x="5" y="26"/>
                      <a:pt x="3" y="27"/>
                    </a:cubicBezTo>
                    <a:cubicBezTo>
                      <a:pt x="2" y="27"/>
                      <a:pt x="1" y="28"/>
                      <a:pt x="0" y="29"/>
                    </a:cubicBezTo>
                    <a:cubicBezTo>
                      <a:pt x="1" y="35"/>
                      <a:pt x="2" y="42"/>
                      <a:pt x="4" y="44"/>
                    </a:cubicBezTo>
                    <a:cubicBezTo>
                      <a:pt x="9" y="48"/>
                      <a:pt x="8" y="52"/>
                      <a:pt x="9" y="54"/>
                    </a:cubicBezTo>
                    <a:cubicBezTo>
                      <a:pt x="10" y="57"/>
                      <a:pt x="13" y="60"/>
                      <a:pt x="11" y="61"/>
                    </a:cubicBezTo>
                    <a:cubicBezTo>
                      <a:pt x="9" y="62"/>
                      <a:pt x="8" y="60"/>
                      <a:pt x="6" y="57"/>
                    </a:cubicBezTo>
                    <a:cubicBezTo>
                      <a:pt x="6" y="58"/>
                      <a:pt x="6" y="58"/>
                      <a:pt x="6" y="59"/>
                    </a:cubicBezTo>
                    <a:cubicBezTo>
                      <a:pt x="6" y="59"/>
                      <a:pt x="5" y="59"/>
                      <a:pt x="5" y="59"/>
                    </a:cubicBezTo>
                    <a:cubicBezTo>
                      <a:pt x="8" y="61"/>
                      <a:pt x="10" y="62"/>
                      <a:pt x="11" y="62"/>
                    </a:cubicBezTo>
                    <a:cubicBezTo>
                      <a:pt x="13" y="62"/>
                      <a:pt x="17" y="65"/>
                      <a:pt x="19" y="65"/>
                    </a:cubicBezTo>
                    <a:cubicBezTo>
                      <a:pt x="21" y="66"/>
                      <a:pt x="28" y="69"/>
                      <a:pt x="29" y="70"/>
                    </a:cubicBezTo>
                    <a:cubicBezTo>
                      <a:pt x="29" y="70"/>
                      <a:pt x="29" y="70"/>
                      <a:pt x="29" y="71"/>
                    </a:cubicBezTo>
                    <a:cubicBezTo>
                      <a:pt x="31" y="70"/>
                      <a:pt x="33" y="70"/>
                      <a:pt x="35" y="71"/>
                    </a:cubicBezTo>
                    <a:cubicBezTo>
                      <a:pt x="35" y="70"/>
                      <a:pt x="35" y="70"/>
                      <a:pt x="36" y="70"/>
                    </a:cubicBezTo>
                    <a:cubicBezTo>
                      <a:pt x="39" y="70"/>
                      <a:pt x="42" y="80"/>
                      <a:pt x="42" y="86"/>
                    </a:cubicBezTo>
                    <a:cubicBezTo>
                      <a:pt x="43" y="87"/>
                      <a:pt x="46" y="87"/>
                      <a:pt x="46" y="87"/>
                    </a:cubicBezTo>
                    <a:cubicBezTo>
                      <a:pt x="48" y="87"/>
                      <a:pt x="49" y="85"/>
                      <a:pt x="51" y="86"/>
                    </a:cubicBezTo>
                    <a:cubicBezTo>
                      <a:pt x="53" y="87"/>
                      <a:pt x="52" y="88"/>
                      <a:pt x="54" y="88"/>
                    </a:cubicBezTo>
                    <a:cubicBezTo>
                      <a:pt x="56" y="88"/>
                      <a:pt x="59" y="87"/>
                      <a:pt x="61" y="87"/>
                    </a:cubicBezTo>
                    <a:cubicBezTo>
                      <a:pt x="62" y="88"/>
                      <a:pt x="65" y="88"/>
                      <a:pt x="65" y="87"/>
                    </a:cubicBezTo>
                    <a:cubicBezTo>
                      <a:pt x="66" y="85"/>
                      <a:pt x="66" y="83"/>
                      <a:pt x="68" y="84"/>
                    </a:cubicBezTo>
                    <a:cubicBezTo>
                      <a:pt x="70" y="84"/>
                      <a:pt x="71" y="86"/>
                      <a:pt x="73" y="84"/>
                    </a:cubicBezTo>
                    <a:cubicBezTo>
                      <a:pt x="75" y="82"/>
                      <a:pt x="78" y="84"/>
                      <a:pt x="78" y="83"/>
                    </a:cubicBezTo>
                    <a:cubicBezTo>
                      <a:pt x="79" y="82"/>
                      <a:pt x="83" y="80"/>
                      <a:pt x="87" y="78"/>
                    </a:cubicBezTo>
                    <a:cubicBezTo>
                      <a:pt x="87" y="73"/>
                      <a:pt x="82" y="75"/>
                      <a:pt x="81" y="7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169">
                <a:extLst>
                  <a:ext uri="{FF2B5EF4-FFF2-40B4-BE49-F238E27FC236}">
                    <a16:creationId xmlns:a16="http://schemas.microsoft.com/office/drawing/2014/main" id="{F72D6D50-6040-4419-B895-D2118825D5F5}"/>
                  </a:ext>
                </a:extLst>
              </p:cNvPr>
              <p:cNvSpPr>
                <a:spLocks/>
              </p:cNvSpPr>
              <p:nvPr/>
            </p:nvSpPr>
            <p:spPr bwMode="auto">
              <a:xfrm>
                <a:off x="5515709" y="4266714"/>
                <a:ext cx="61482" cy="144293"/>
              </a:xfrm>
              <a:custGeom>
                <a:avLst/>
                <a:gdLst>
                  <a:gd name="T0" fmla="*/ 25 w 27"/>
                  <a:gd name="T1" fmla="*/ 41 h 63"/>
                  <a:gd name="T2" fmla="*/ 20 w 27"/>
                  <a:gd name="T3" fmla="*/ 36 h 63"/>
                  <a:gd name="T4" fmla="*/ 20 w 27"/>
                  <a:gd name="T5" fmla="*/ 38 h 63"/>
                  <a:gd name="T6" fmla="*/ 11 w 27"/>
                  <a:gd name="T7" fmla="*/ 25 h 63"/>
                  <a:gd name="T8" fmla="*/ 12 w 27"/>
                  <a:gd name="T9" fmla="*/ 11 h 63"/>
                  <a:gd name="T10" fmla="*/ 10 w 27"/>
                  <a:gd name="T11" fmla="*/ 1 h 63"/>
                  <a:gd name="T12" fmla="*/ 4 w 27"/>
                  <a:gd name="T13" fmla="*/ 1 h 63"/>
                  <a:gd name="T14" fmla="*/ 8 w 27"/>
                  <a:gd name="T15" fmla="*/ 8 h 63"/>
                  <a:gd name="T16" fmla="*/ 5 w 27"/>
                  <a:gd name="T17" fmla="*/ 10 h 63"/>
                  <a:gd name="T18" fmla="*/ 5 w 27"/>
                  <a:gd name="T19" fmla="*/ 23 h 63"/>
                  <a:gd name="T20" fmla="*/ 2 w 27"/>
                  <a:gd name="T21" fmla="*/ 25 h 63"/>
                  <a:gd name="T22" fmla="*/ 1 w 27"/>
                  <a:gd name="T23" fmla="*/ 33 h 63"/>
                  <a:gd name="T24" fmla="*/ 2 w 27"/>
                  <a:gd name="T25" fmla="*/ 37 h 63"/>
                  <a:gd name="T26" fmla="*/ 2 w 27"/>
                  <a:gd name="T27" fmla="*/ 37 h 63"/>
                  <a:gd name="T28" fmla="*/ 8 w 27"/>
                  <a:gd name="T29" fmla="*/ 40 h 63"/>
                  <a:gd name="T30" fmla="*/ 14 w 27"/>
                  <a:gd name="T31" fmla="*/ 41 h 63"/>
                  <a:gd name="T32" fmla="*/ 12 w 27"/>
                  <a:gd name="T33" fmla="*/ 52 h 63"/>
                  <a:gd name="T34" fmla="*/ 20 w 27"/>
                  <a:gd name="T35" fmla="*/ 62 h 63"/>
                  <a:gd name="T36" fmla="*/ 20 w 27"/>
                  <a:gd name="T37" fmla="*/ 54 h 63"/>
                  <a:gd name="T38" fmla="*/ 25 w 27"/>
                  <a:gd name="T39" fmla="*/ 49 h 63"/>
                  <a:gd name="T40" fmla="*/ 25 w 27"/>
                  <a:gd name="T4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63">
                    <a:moveTo>
                      <a:pt x="25" y="41"/>
                    </a:moveTo>
                    <a:cubicBezTo>
                      <a:pt x="24" y="40"/>
                      <a:pt x="22" y="38"/>
                      <a:pt x="20" y="36"/>
                    </a:cubicBezTo>
                    <a:cubicBezTo>
                      <a:pt x="20" y="37"/>
                      <a:pt x="20" y="37"/>
                      <a:pt x="20" y="38"/>
                    </a:cubicBezTo>
                    <a:cubicBezTo>
                      <a:pt x="17" y="41"/>
                      <a:pt x="12" y="31"/>
                      <a:pt x="11" y="25"/>
                    </a:cubicBezTo>
                    <a:cubicBezTo>
                      <a:pt x="10" y="19"/>
                      <a:pt x="14" y="17"/>
                      <a:pt x="12" y="11"/>
                    </a:cubicBezTo>
                    <a:cubicBezTo>
                      <a:pt x="10" y="6"/>
                      <a:pt x="8" y="2"/>
                      <a:pt x="10" y="1"/>
                    </a:cubicBezTo>
                    <a:cubicBezTo>
                      <a:pt x="8" y="0"/>
                      <a:pt x="6" y="0"/>
                      <a:pt x="4" y="1"/>
                    </a:cubicBezTo>
                    <a:cubicBezTo>
                      <a:pt x="6" y="3"/>
                      <a:pt x="8" y="7"/>
                      <a:pt x="8" y="8"/>
                    </a:cubicBezTo>
                    <a:cubicBezTo>
                      <a:pt x="8" y="10"/>
                      <a:pt x="6" y="8"/>
                      <a:pt x="5" y="10"/>
                    </a:cubicBezTo>
                    <a:cubicBezTo>
                      <a:pt x="4" y="12"/>
                      <a:pt x="3" y="22"/>
                      <a:pt x="5" y="23"/>
                    </a:cubicBezTo>
                    <a:cubicBezTo>
                      <a:pt x="7" y="25"/>
                      <a:pt x="2" y="24"/>
                      <a:pt x="2" y="25"/>
                    </a:cubicBezTo>
                    <a:cubicBezTo>
                      <a:pt x="2" y="27"/>
                      <a:pt x="1" y="33"/>
                      <a:pt x="1" y="33"/>
                    </a:cubicBezTo>
                    <a:cubicBezTo>
                      <a:pt x="0" y="33"/>
                      <a:pt x="1" y="35"/>
                      <a:pt x="2" y="37"/>
                    </a:cubicBezTo>
                    <a:cubicBezTo>
                      <a:pt x="2" y="37"/>
                      <a:pt x="2" y="37"/>
                      <a:pt x="2" y="37"/>
                    </a:cubicBezTo>
                    <a:cubicBezTo>
                      <a:pt x="3" y="37"/>
                      <a:pt x="6" y="41"/>
                      <a:pt x="8" y="40"/>
                    </a:cubicBezTo>
                    <a:cubicBezTo>
                      <a:pt x="9" y="40"/>
                      <a:pt x="13" y="38"/>
                      <a:pt x="14" y="41"/>
                    </a:cubicBezTo>
                    <a:cubicBezTo>
                      <a:pt x="15" y="45"/>
                      <a:pt x="12" y="50"/>
                      <a:pt x="12" y="52"/>
                    </a:cubicBezTo>
                    <a:cubicBezTo>
                      <a:pt x="13" y="53"/>
                      <a:pt x="19" y="63"/>
                      <a:pt x="20" y="62"/>
                    </a:cubicBezTo>
                    <a:cubicBezTo>
                      <a:pt x="20" y="60"/>
                      <a:pt x="18" y="56"/>
                      <a:pt x="20" y="54"/>
                    </a:cubicBezTo>
                    <a:cubicBezTo>
                      <a:pt x="23" y="52"/>
                      <a:pt x="25" y="55"/>
                      <a:pt x="25" y="49"/>
                    </a:cubicBezTo>
                    <a:cubicBezTo>
                      <a:pt x="25" y="43"/>
                      <a:pt x="27" y="44"/>
                      <a:pt x="25" y="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170">
                <a:extLst>
                  <a:ext uri="{FF2B5EF4-FFF2-40B4-BE49-F238E27FC236}">
                    <a16:creationId xmlns:a16="http://schemas.microsoft.com/office/drawing/2014/main" id="{B66750E4-EDC1-40DF-9A9D-1FC19EA15778}"/>
                  </a:ext>
                </a:extLst>
              </p:cNvPr>
              <p:cNvSpPr>
                <a:spLocks/>
              </p:cNvSpPr>
              <p:nvPr/>
            </p:nvSpPr>
            <p:spPr bwMode="auto">
              <a:xfrm>
                <a:off x="6174440" y="3276736"/>
                <a:ext cx="143039" cy="97869"/>
              </a:xfrm>
              <a:custGeom>
                <a:avLst/>
                <a:gdLst>
                  <a:gd name="T0" fmla="*/ 50 w 62"/>
                  <a:gd name="T1" fmla="*/ 34 h 42"/>
                  <a:gd name="T2" fmla="*/ 53 w 62"/>
                  <a:gd name="T3" fmla="*/ 36 h 42"/>
                  <a:gd name="T4" fmla="*/ 59 w 62"/>
                  <a:gd name="T5" fmla="*/ 38 h 42"/>
                  <a:gd name="T6" fmla="*/ 62 w 62"/>
                  <a:gd name="T7" fmla="*/ 38 h 42"/>
                  <a:gd name="T8" fmla="*/ 60 w 62"/>
                  <a:gd name="T9" fmla="*/ 27 h 42"/>
                  <a:gd name="T10" fmla="*/ 52 w 62"/>
                  <a:gd name="T11" fmla="*/ 22 h 42"/>
                  <a:gd name="T12" fmla="*/ 51 w 62"/>
                  <a:gd name="T13" fmla="*/ 15 h 42"/>
                  <a:gd name="T14" fmla="*/ 40 w 62"/>
                  <a:gd name="T15" fmla="*/ 16 h 42"/>
                  <a:gd name="T16" fmla="*/ 34 w 62"/>
                  <a:gd name="T17" fmla="*/ 14 h 42"/>
                  <a:gd name="T18" fmla="*/ 26 w 62"/>
                  <a:gd name="T19" fmla="*/ 14 h 42"/>
                  <a:gd name="T20" fmla="*/ 15 w 62"/>
                  <a:gd name="T21" fmla="*/ 13 h 42"/>
                  <a:gd name="T22" fmla="*/ 21 w 62"/>
                  <a:gd name="T23" fmla="*/ 8 h 42"/>
                  <a:gd name="T24" fmla="*/ 23 w 62"/>
                  <a:gd name="T25" fmla="*/ 8 h 42"/>
                  <a:gd name="T26" fmla="*/ 26 w 62"/>
                  <a:gd name="T27" fmla="*/ 2 h 42"/>
                  <a:gd name="T28" fmla="*/ 20 w 62"/>
                  <a:gd name="T29" fmla="*/ 3 h 42"/>
                  <a:gd name="T30" fmla="*/ 14 w 62"/>
                  <a:gd name="T31" fmla="*/ 4 h 42"/>
                  <a:gd name="T32" fmla="*/ 10 w 62"/>
                  <a:gd name="T33" fmla="*/ 9 h 42"/>
                  <a:gd name="T34" fmla="*/ 8 w 62"/>
                  <a:gd name="T35" fmla="*/ 13 h 42"/>
                  <a:gd name="T36" fmla="*/ 0 w 62"/>
                  <a:gd name="T37" fmla="*/ 16 h 42"/>
                  <a:gd name="T38" fmla="*/ 5 w 62"/>
                  <a:gd name="T39" fmla="*/ 22 h 42"/>
                  <a:gd name="T40" fmla="*/ 6 w 62"/>
                  <a:gd name="T41" fmla="*/ 29 h 42"/>
                  <a:gd name="T42" fmla="*/ 3 w 62"/>
                  <a:gd name="T43" fmla="*/ 38 h 42"/>
                  <a:gd name="T44" fmla="*/ 7 w 62"/>
                  <a:gd name="T45" fmla="*/ 38 h 42"/>
                  <a:gd name="T46" fmla="*/ 15 w 62"/>
                  <a:gd name="T47" fmla="*/ 36 h 42"/>
                  <a:gd name="T48" fmla="*/ 23 w 62"/>
                  <a:gd name="T49" fmla="*/ 32 h 42"/>
                  <a:gd name="T50" fmla="*/ 30 w 62"/>
                  <a:gd name="T51" fmla="*/ 25 h 42"/>
                  <a:gd name="T52" fmla="*/ 33 w 62"/>
                  <a:gd name="T53" fmla="*/ 32 h 42"/>
                  <a:gd name="T54" fmla="*/ 33 w 62"/>
                  <a:gd name="T55" fmla="*/ 41 h 42"/>
                  <a:gd name="T56" fmla="*/ 37 w 62"/>
                  <a:gd name="T57" fmla="*/ 41 h 42"/>
                  <a:gd name="T58" fmla="*/ 41 w 62"/>
                  <a:gd name="T59" fmla="*/ 40 h 42"/>
                  <a:gd name="T60" fmla="*/ 50 w 62"/>
                  <a:gd name="T6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42">
                    <a:moveTo>
                      <a:pt x="50" y="34"/>
                    </a:moveTo>
                    <a:cubicBezTo>
                      <a:pt x="52" y="35"/>
                      <a:pt x="52" y="37"/>
                      <a:pt x="53" y="36"/>
                    </a:cubicBezTo>
                    <a:cubicBezTo>
                      <a:pt x="55" y="36"/>
                      <a:pt x="58" y="37"/>
                      <a:pt x="59" y="38"/>
                    </a:cubicBezTo>
                    <a:cubicBezTo>
                      <a:pt x="60" y="38"/>
                      <a:pt x="62" y="38"/>
                      <a:pt x="62" y="38"/>
                    </a:cubicBezTo>
                    <a:cubicBezTo>
                      <a:pt x="62" y="38"/>
                      <a:pt x="60" y="29"/>
                      <a:pt x="60" y="27"/>
                    </a:cubicBezTo>
                    <a:cubicBezTo>
                      <a:pt x="60" y="24"/>
                      <a:pt x="52" y="22"/>
                      <a:pt x="52" y="22"/>
                    </a:cubicBezTo>
                    <a:cubicBezTo>
                      <a:pt x="51" y="15"/>
                      <a:pt x="51" y="15"/>
                      <a:pt x="51" y="15"/>
                    </a:cubicBezTo>
                    <a:cubicBezTo>
                      <a:pt x="51" y="15"/>
                      <a:pt x="42" y="16"/>
                      <a:pt x="40" y="16"/>
                    </a:cubicBezTo>
                    <a:cubicBezTo>
                      <a:pt x="39" y="15"/>
                      <a:pt x="35" y="16"/>
                      <a:pt x="34" y="14"/>
                    </a:cubicBezTo>
                    <a:cubicBezTo>
                      <a:pt x="32" y="12"/>
                      <a:pt x="29" y="16"/>
                      <a:pt x="26" y="14"/>
                    </a:cubicBezTo>
                    <a:cubicBezTo>
                      <a:pt x="23" y="12"/>
                      <a:pt x="15" y="15"/>
                      <a:pt x="15" y="13"/>
                    </a:cubicBezTo>
                    <a:cubicBezTo>
                      <a:pt x="15" y="11"/>
                      <a:pt x="18" y="8"/>
                      <a:pt x="21" y="8"/>
                    </a:cubicBezTo>
                    <a:cubicBezTo>
                      <a:pt x="21" y="8"/>
                      <a:pt x="22" y="8"/>
                      <a:pt x="23" y="8"/>
                    </a:cubicBezTo>
                    <a:cubicBezTo>
                      <a:pt x="24" y="7"/>
                      <a:pt x="26" y="3"/>
                      <a:pt x="26" y="2"/>
                    </a:cubicBezTo>
                    <a:cubicBezTo>
                      <a:pt x="25" y="0"/>
                      <a:pt x="22" y="1"/>
                      <a:pt x="20" y="3"/>
                    </a:cubicBezTo>
                    <a:cubicBezTo>
                      <a:pt x="19" y="4"/>
                      <a:pt x="15" y="2"/>
                      <a:pt x="14" y="4"/>
                    </a:cubicBezTo>
                    <a:cubicBezTo>
                      <a:pt x="14" y="6"/>
                      <a:pt x="13" y="9"/>
                      <a:pt x="10" y="9"/>
                    </a:cubicBezTo>
                    <a:cubicBezTo>
                      <a:pt x="8" y="9"/>
                      <a:pt x="10" y="12"/>
                      <a:pt x="8" y="13"/>
                    </a:cubicBezTo>
                    <a:cubicBezTo>
                      <a:pt x="6" y="14"/>
                      <a:pt x="1" y="14"/>
                      <a:pt x="0" y="16"/>
                    </a:cubicBezTo>
                    <a:cubicBezTo>
                      <a:pt x="0" y="18"/>
                      <a:pt x="6" y="20"/>
                      <a:pt x="5" y="22"/>
                    </a:cubicBezTo>
                    <a:cubicBezTo>
                      <a:pt x="5" y="25"/>
                      <a:pt x="8" y="28"/>
                      <a:pt x="6" y="29"/>
                    </a:cubicBezTo>
                    <a:cubicBezTo>
                      <a:pt x="4" y="31"/>
                      <a:pt x="3" y="33"/>
                      <a:pt x="3" y="38"/>
                    </a:cubicBezTo>
                    <a:cubicBezTo>
                      <a:pt x="4" y="39"/>
                      <a:pt x="6" y="40"/>
                      <a:pt x="7" y="38"/>
                    </a:cubicBezTo>
                    <a:cubicBezTo>
                      <a:pt x="8" y="36"/>
                      <a:pt x="15" y="38"/>
                      <a:pt x="15" y="36"/>
                    </a:cubicBezTo>
                    <a:cubicBezTo>
                      <a:pt x="15" y="34"/>
                      <a:pt x="23" y="34"/>
                      <a:pt x="23" y="32"/>
                    </a:cubicBezTo>
                    <a:cubicBezTo>
                      <a:pt x="23" y="30"/>
                      <a:pt x="27" y="25"/>
                      <a:pt x="30" y="25"/>
                    </a:cubicBezTo>
                    <a:cubicBezTo>
                      <a:pt x="33" y="25"/>
                      <a:pt x="30" y="30"/>
                      <a:pt x="33" y="32"/>
                    </a:cubicBezTo>
                    <a:cubicBezTo>
                      <a:pt x="36" y="33"/>
                      <a:pt x="31" y="39"/>
                      <a:pt x="33" y="41"/>
                    </a:cubicBezTo>
                    <a:cubicBezTo>
                      <a:pt x="34" y="42"/>
                      <a:pt x="35" y="42"/>
                      <a:pt x="37" y="41"/>
                    </a:cubicBezTo>
                    <a:cubicBezTo>
                      <a:pt x="38" y="41"/>
                      <a:pt x="40" y="40"/>
                      <a:pt x="41" y="40"/>
                    </a:cubicBezTo>
                    <a:cubicBezTo>
                      <a:pt x="45" y="37"/>
                      <a:pt x="49" y="33"/>
                      <a:pt x="50"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171">
                <a:extLst>
                  <a:ext uri="{FF2B5EF4-FFF2-40B4-BE49-F238E27FC236}">
                    <a16:creationId xmlns:a16="http://schemas.microsoft.com/office/drawing/2014/main" id="{0164B8D6-87C3-4035-A187-B339C5CB0281}"/>
                  </a:ext>
                </a:extLst>
              </p:cNvPr>
              <p:cNvSpPr>
                <a:spLocks/>
              </p:cNvSpPr>
              <p:nvPr/>
            </p:nvSpPr>
            <p:spPr bwMode="auto">
              <a:xfrm>
                <a:off x="3456704" y="3601710"/>
                <a:ext cx="16311" cy="35132"/>
              </a:xfrm>
              <a:custGeom>
                <a:avLst/>
                <a:gdLst>
                  <a:gd name="T0" fmla="*/ 6 w 7"/>
                  <a:gd name="T1" fmla="*/ 14 h 15"/>
                  <a:gd name="T2" fmla="*/ 3 w 7"/>
                  <a:gd name="T3" fmla="*/ 11 h 15"/>
                  <a:gd name="T4" fmla="*/ 0 w 7"/>
                  <a:gd name="T5" fmla="*/ 6 h 15"/>
                  <a:gd name="T6" fmla="*/ 3 w 7"/>
                  <a:gd name="T7" fmla="*/ 3 h 15"/>
                  <a:gd name="T8" fmla="*/ 4 w 7"/>
                  <a:gd name="T9" fmla="*/ 9 h 15"/>
                  <a:gd name="T10" fmla="*/ 6 w 7"/>
                  <a:gd name="T11" fmla="*/ 14 h 15"/>
                </a:gdLst>
                <a:ahLst/>
                <a:cxnLst>
                  <a:cxn ang="0">
                    <a:pos x="T0" y="T1"/>
                  </a:cxn>
                  <a:cxn ang="0">
                    <a:pos x="T2" y="T3"/>
                  </a:cxn>
                  <a:cxn ang="0">
                    <a:pos x="T4" y="T5"/>
                  </a:cxn>
                  <a:cxn ang="0">
                    <a:pos x="T6" y="T7"/>
                  </a:cxn>
                  <a:cxn ang="0">
                    <a:pos x="T8" y="T9"/>
                  </a:cxn>
                  <a:cxn ang="0">
                    <a:pos x="T10" y="T11"/>
                  </a:cxn>
                </a:cxnLst>
                <a:rect l="0" t="0" r="r" b="b"/>
                <a:pathLst>
                  <a:path w="7" h="15">
                    <a:moveTo>
                      <a:pt x="6" y="14"/>
                    </a:moveTo>
                    <a:cubicBezTo>
                      <a:pt x="6" y="15"/>
                      <a:pt x="3" y="13"/>
                      <a:pt x="3" y="11"/>
                    </a:cubicBezTo>
                    <a:cubicBezTo>
                      <a:pt x="3" y="9"/>
                      <a:pt x="0" y="9"/>
                      <a:pt x="0" y="6"/>
                    </a:cubicBezTo>
                    <a:cubicBezTo>
                      <a:pt x="0" y="2"/>
                      <a:pt x="2" y="0"/>
                      <a:pt x="3" y="3"/>
                    </a:cubicBezTo>
                    <a:cubicBezTo>
                      <a:pt x="5" y="6"/>
                      <a:pt x="4" y="8"/>
                      <a:pt x="4" y="9"/>
                    </a:cubicBezTo>
                    <a:cubicBezTo>
                      <a:pt x="4" y="11"/>
                      <a:pt x="7" y="12"/>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172">
                <a:extLst>
                  <a:ext uri="{FF2B5EF4-FFF2-40B4-BE49-F238E27FC236}">
                    <a16:creationId xmlns:a16="http://schemas.microsoft.com/office/drawing/2014/main" id="{6B4015FF-BF2A-4F46-AB18-CAD2C2835941}"/>
                  </a:ext>
                </a:extLst>
              </p:cNvPr>
              <p:cNvSpPr>
                <a:spLocks/>
              </p:cNvSpPr>
              <p:nvPr/>
            </p:nvSpPr>
            <p:spPr bwMode="auto">
              <a:xfrm>
                <a:off x="3762857" y="3884023"/>
                <a:ext cx="23840" cy="17566"/>
              </a:xfrm>
              <a:custGeom>
                <a:avLst/>
                <a:gdLst>
                  <a:gd name="T0" fmla="*/ 2 w 10"/>
                  <a:gd name="T1" fmla="*/ 7 h 8"/>
                  <a:gd name="T2" fmla="*/ 2 w 10"/>
                  <a:gd name="T3" fmla="*/ 4 h 8"/>
                  <a:gd name="T4" fmla="*/ 7 w 10"/>
                  <a:gd name="T5" fmla="*/ 2 h 8"/>
                  <a:gd name="T6" fmla="*/ 8 w 10"/>
                  <a:gd name="T7" fmla="*/ 7 h 8"/>
                  <a:gd name="T8" fmla="*/ 2 w 10"/>
                  <a:gd name="T9" fmla="*/ 7 h 8"/>
                </a:gdLst>
                <a:ahLst/>
                <a:cxnLst>
                  <a:cxn ang="0">
                    <a:pos x="T0" y="T1"/>
                  </a:cxn>
                  <a:cxn ang="0">
                    <a:pos x="T2" y="T3"/>
                  </a:cxn>
                  <a:cxn ang="0">
                    <a:pos x="T4" y="T5"/>
                  </a:cxn>
                  <a:cxn ang="0">
                    <a:pos x="T6" y="T7"/>
                  </a:cxn>
                  <a:cxn ang="0">
                    <a:pos x="T8" y="T9"/>
                  </a:cxn>
                </a:cxnLst>
                <a:rect l="0" t="0" r="r" b="b"/>
                <a:pathLst>
                  <a:path w="10" h="8">
                    <a:moveTo>
                      <a:pt x="2" y="7"/>
                    </a:moveTo>
                    <a:cubicBezTo>
                      <a:pt x="1" y="6"/>
                      <a:pt x="3" y="4"/>
                      <a:pt x="2" y="4"/>
                    </a:cubicBezTo>
                    <a:cubicBezTo>
                      <a:pt x="0" y="3"/>
                      <a:pt x="6" y="0"/>
                      <a:pt x="7" y="2"/>
                    </a:cubicBezTo>
                    <a:cubicBezTo>
                      <a:pt x="9" y="4"/>
                      <a:pt x="10" y="6"/>
                      <a:pt x="8" y="7"/>
                    </a:cubicBezTo>
                    <a:cubicBezTo>
                      <a:pt x="6" y="7"/>
                      <a:pt x="3" y="8"/>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173">
                <a:extLst>
                  <a:ext uri="{FF2B5EF4-FFF2-40B4-BE49-F238E27FC236}">
                    <a16:creationId xmlns:a16="http://schemas.microsoft.com/office/drawing/2014/main" id="{8365C8BD-71AA-4763-8DA0-E3ECD91AF532}"/>
                  </a:ext>
                </a:extLst>
              </p:cNvPr>
              <p:cNvSpPr>
                <a:spLocks/>
              </p:cNvSpPr>
              <p:nvPr/>
            </p:nvSpPr>
            <p:spPr bwMode="auto">
              <a:xfrm>
                <a:off x="5717720" y="3267953"/>
                <a:ext cx="62736" cy="52698"/>
              </a:xfrm>
              <a:custGeom>
                <a:avLst/>
                <a:gdLst>
                  <a:gd name="T0" fmla="*/ 25 w 27"/>
                  <a:gd name="T1" fmla="*/ 18 h 23"/>
                  <a:gd name="T2" fmla="*/ 20 w 27"/>
                  <a:gd name="T3" fmla="*/ 12 h 23"/>
                  <a:gd name="T4" fmla="*/ 17 w 27"/>
                  <a:gd name="T5" fmla="*/ 6 h 23"/>
                  <a:gd name="T6" fmla="*/ 15 w 27"/>
                  <a:gd name="T7" fmla="*/ 1 h 23"/>
                  <a:gd name="T8" fmla="*/ 8 w 27"/>
                  <a:gd name="T9" fmla="*/ 1 h 23"/>
                  <a:gd name="T10" fmla="*/ 0 w 27"/>
                  <a:gd name="T11" fmla="*/ 2 h 23"/>
                  <a:gd name="T12" fmla="*/ 2 w 27"/>
                  <a:gd name="T13" fmla="*/ 9 h 23"/>
                  <a:gd name="T14" fmla="*/ 8 w 27"/>
                  <a:gd name="T15" fmla="*/ 11 h 23"/>
                  <a:gd name="T16" fmla="*/ 9 w 27"/>
                  <a:gd name="T17" fmla="*/ 14 h 23"/>
                  <a:gd name="T18" fmla="*/ 10 w 27"/>
                  <a:gd name="T19" fmla="*/ 14 h 23"/>
                  <a:gd name="T20" fmla="*/ 12 w 27"/>
                  <a:gd name="T21" fmla="*/ 16 h 23"/>
                  <a:gd name="T22" fmla="*/ 16 w 27"/>
                  <a:gd name="T23" fmla="*/ 18 h 23"/>
                  <a:gd name="T24" fmla="*/ 20 w 27"/>
                  <a:gd name="T25" fmla="*/ 19 h 23"/>
                  <a:gd name="T26" fmla="*/ 22 w 27"/>
                  <a:gd name="T27" fmla="*/ 23 h 23"/>
                  <a:gd name="T28" fmla="*/ 27 w 27"/>
                  <a:gd name="T29" fmla="*/ 22 h 23"/>
                  <a:gd name="T30" fmla="*/ 25 w 27"/>
                  <a:gd name="T3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3">
                    <a:moveTo>
                      <a:pt x="25" y="18"/>
                    </a:moveTo>
                    <a:cubicBezTo>
                      <a:pt x="25" y="16"/>
                      <a:pt x="20" y="15"/>
                      <a:pt x="20" y="12"/>
                    </a:cubicBezTo>
                    <a:cubicBezTo>
                      <a:pt x="20" y="10"/>
                      <a:pt x="17" y="8"/>
                      <a:pt x="17" y="6"/>
                    </a:cubicBezTo>
                    <a:cubicBezTo>
                      <a:pt x="18" y="5"/>
                      <a:pt x="16" y="3"/>
                      <a:pt x="15" y="1"/>
                    </a:cubicBezTo>
                    <a:cubicBezTo>
                      <a:pt x="13" y="1"/>
                      <a:pt x="10" y="0"/>
                      <a:pt x="8" y="1"/>
                    </a:cubicBezTo>
                    <a:cubicBezTo>
                      <a:pt x="5" y="1"/>
                      <a:pt x="3" y="2"/>
                      <a:pt x="0" y="2"/>
                    </a:cubicBezTo>
                    <a:cubicBezTo>
                      <a:pt x="1" y="5"/>
                      <a:pt x="0" y="5"/>
                      <a:pt x="2" y="9"/>
                    </a:cubicBezTo>
                    <a:cubicBezTo>
                      <a:pt x="3" y="12"/>
                      <a:pt x="7" y="10"/>
                      <a:pt x="8" y="11"/>
                    </a:cubicBezTo>
                    <a:cubicBezTo>
                      <a:pt x="8" y="12"/>
                      <a:pt x="9" y="13"/>
                      <a:pt x="9" y="14"/>
                    </a:cubicBezTo>
                    <a:cubicBezTo>
                      <a:pt x="9" y="14"/>
                      <a:pt x="10" y="14"/>
                      <a:pt x="10" y="14"/>
                    </a:cubicBezTo>
                    <a:cubicBezTo>
                      <a:pt x="11" y="14"/>
                      <a:pt x="12" y="15"/>
                      <a:pt x="12" y="16"/>
                    </a:cubicBezTo>
                    <a:cubicBezTo>
                      <a:pt x="14" y="16"/>
                      <a:pt x="15" y="17"/>
                      <a:pt x="16" y="18"/>
                    </a:cubicBezTo>
                    <a:cubicBezTo>
                      <a:pt x="17" y="18"/>
                      <a:pt x="18" y="17"/>
                      <a:pt x="20" y="19"/>
                    </a:cubicBezTo>
                    <a:cubicBezTo>
                      <a:pt x="22" y="21"/>
                      <a:pt x="22" y="22"/>
                      <a:pt x="22" y="23"/>
                    </a:cubicBezTo>
                    <a:cubicBezTo>
                      <a:pt x="23" y="23"/>
                      <a:pt x="25" y="23"/>
                      <a:pt x="27" y="22"/>
                    </a:cubicBezTo>
                    <a:cubicBezTo>
                      <a:pt x="26" y="21"/>
                      <a:pt x="25" y="19"/>
                      <a:pt x="25" y="1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174">
                <a:extLst>
                  <a:ext uri="{FF2B5EF4-FFF2-40B4-BE49-F238E27FC236}">
                    <a16:creationId xmlns:a16="http://schemas.microsoft.com/office/drawing/2014/main" id="{19CBFC91-307F-4A75-AF4D-954E5F06675E}"/>
                  </a:ext>
                </a:extLst>
              </p:cNvPr>
              <p:cNvSpPr>
                <a:spLocks noEditPoints="1"/>
              </p:cNvSpPr>
              <p:nvPr/>
            </p:nvSpPr>
            <p:spPr bwMode="auto">
              <a:xfrm>
                <a:off x="5745324" y="3256660"/>
                <a:ext cx="92850" cy="75284"/>
              </a:xfrm>
              <a:custGeom>
                <a:avLst/>
                <a:gdLst>
                  <a:gd name="T0" fmla="*/ 38 w 40"/>
                  <a:gd name="T1" fmla="*/ 11 h 33"/>
                  <a:gd name="T2" fmla="*/ 31 w 40"/>
                  <a:gd name="T3" fmla="*/ 2 h 33"/>
                  <a:gd name="T4" fmla="*/ 25 w 40"/>
                  <a:gd name="T5" fmla="*/ 5 h 33"/>
                  <a:gd name="T6" fmla="*/ 22 w 40"/>
                  <a:gd name="T7" fmla="*/ 5 h 33"/>
                  <a:gd name="T8" fmla="*/ 16 w 40"/>
                  <a:gd name="T9" fmla="*/ 1 h 33"/>
                  <a:gd name="T10" fmla="*/ 13 w 40"/>
                  <a:gd name="T11" fmla="*/ 0 h 33"/>
                  <a:gd name="T12" fmla="*/ 12 w 40"/>
                  <a:gd name="T13" fmla="*/ 3 h 33"/>
                  <a:gd name="T14" fmla="*/ 14 w 40"/>
                  <a:gd name="T15" fmla="*/ 7 h 33"/>
                  <a:gd name="T16" fmla="*/ 8 w 40"/>
                  <a:gd name="T17" fmla="*/ 6 h 33"/>
                  <a:gd name="T18" fmla="*/ 3 w 40"/>
                  <a:gd name="T19" fmla="*/ 4 h 33"/>
                  <a:gd name="T20" fmla="*/ 5 w 40"/>
                  <a:gd name="T21" fmla="*/ 11 h 33"/>
                  <a:gd name="T22" fmla="*/ 8 w 40"/>
                  <a:gd name="T23" fmla="*/ 17 h 33"/>
                  <a:gd name="T24" fmla="*/ 13 w 40"/>
                  <a:gd name="T25" fmla="*/ 23 h 33"/>
                  <a:gd name="T26" fmla="*/ 15 w 40"/>
                  <a:gd name="T27" fmla="*/ 27 h 33"/>
                  <a:gd name="T28" fmla="*/ 24 w 40"/>
                  <a:gd name="T29" fmla="*/ 21 h 33"/>
                  <a:gd name="T30" fmla="*/ 26 w 40"/>
                  <a:gd name="T31" fmla="*/ 29 h 33"/>
                  <a:gd name="T32" fmla="*/ 32 w 40"/>
                  <a:gd name="T33" fmla="*/ 33 h 33"/>
                  <a:gd name="T34" fmla="*/ 33 w 40"/>
                  <a:gd name="T35" fmla="*/ 28 h 33"/>
                  <a:gd name="T36" fmla="*/ 38 w 40"/>
                  <a:gd name="T37" fmla="*/ 11 h 33"/>
                  <a:gd name="T38" fmla="*/ 4 w 40"/>
                  <a:gd name="T39" fmla="*/ 23 h 33"/>
                  <a:gd name="T40" fmla="*/ 0 w 40"/>
                  <a:gd name="T41" fmla="*/ 21 h 33"/>
                  <a:gd name="T42" fmla="*/ 3 w 40"/>
                  <a:gd name="T43" fmla="*/ 25 h 33"/>
                  <a:gd name="T44" fmla="*/ 8 w 40"/>
                  <a:gd name="T45" fmla="*/ 28 h 33"/>
                  <a:gd name="T46" fmla="*/ 10 w 40"/>
                  <a:gd name="T47" fmla="*/ 28 h 33"/>
                  <a:gd name="T48" fmla="*/ 8 w 40"/>
                  <a:gd name="T49" fmla="*/ 24 h 33"/>
                  <a:gd name="T50" fmla="*/ 4 w 40"/>
                  <a:gd name="T51"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3">
                    <a:moveTo>
                      <a:pt x="38" y="11"/>
                    </a:moveTo>
                    <a:cubicBezTo>
                      <a:pt x="37" y="9"/>
                      <a:pt x="34" y="6"/>
                      <a:pt x="31" y="2"/>
                    </a:cubicBezTo>
                    <a:cubicBezTo>
                      <a:pt x="30" y="5"/>
                      <a:pt x="26" y="4"/>
                      <a:pt x="25" y="5"/>
                    </a:cubicBezTo>
                    <a:cubicBezTo>
                      <a:pt x="25" y="7"/>
                      <a:pt x="23" y="5"/>
                      <a:pt x="22" y="5"/>
                    </a:cubicBezTo>
                    <a:cubicBezTo>
                      <a:pt x="21" y="6"/>
                      <a:pt x="18" y="2"/>
                      <a:pt x="16" y="1"/>
                    </a:cubicBezTo>
                    <a:cubicBezTo>
                      <a:pt x="15" y="1"/>
                      <a:pt x="14" y="1"/>
                      <a:pt x="13" y="0"/>
                    </a:cubicBezTo>
                    <a:cubicBezTo>
                      <a:pt x="12" y="1"/>
                      <a:pt x="11" y="2"/>
                      <a:pt x="12" y="3"/>
                    </a:cubicBezTo>
                    <a:cubicBezTo>
                      <a:pt x="12" y="4"/>
                      <a:pt x="16" y="5"/>
                      <a:pt x="14" y="7"/>
                    </a:cubicBezTo>
                    <a:cubicBezTo>
                      <a:pt x="13" y="8"/>
                      <a:pt x="9" y="7"/>
                      <a:pt x="8" y="6"/>
                    </a:cubicBezTo>
                    <a:cubicBezTo>
                      <a:pt x="7" y="5"/>
                      <a:pt x="3" y="3"/>
                      <a:pt x="3" y="4"/>
                    </a:cubicBezTo>
                    <a:cubicBezTo>
                      <a:pt x="2" y="6"/>
                      <a:pt x="6" y="9"/>
                      <a:pt x="5" y="11"/>
                    </a:cubicBezTo>
                    <a:cubicBezTo>
                      <a:pt x="5" y="13"/>
                      <a:pt x="8" y="15"/>
                      <a:pt x="8" y="17"/>
                    </a:cubicBezTo>
                    <a:cubicBezTo>
                      <a:pt x="8" y="20"/>
                      <a:pt x="13" y="21"/>
                      <a:pt x="13" y="23"/>
                    </a:cubicBezTo>
                    <a:cubicBezTo>
                      <a:pt x="13" y="24"/>
                      <a:pt x="14" y="26"/>
                      <a:pt x="15" y="27"/>
                    </a:cubicBezTo>
                    <a:cubicBezTo>
                      <a:pt x="19" y="26"/>
                      <a:pt x="22" y="23"/>
                      <a:pt x="24" y="21"/>
                    </a:cubicBezTo>
                    <a:cubicBezTo>
                      <a:pt x="28" y="19"/>
                      <a:pt x="27" y="27"/>
                      <a:pt x="26" y="29"/>
                    </a:cubicBezTo>
                    <a:cubicBezTo>
                      <a:pt x="25" y="30"/>
                      <a:pt x="29" y="32"/>
                      <a:pt x="32" y="33"/>
                    </a:cubicBezTo>
                    <a:cubicBezTo>
                      <a:pt x="32" y="31"/>
                      <a:pt x="32" y="29"/>
                      <a:pt x="33" y="28"/>
                    </a:cubicBezTo>
                    <a:cubicBezTo>
                      <a:pt x="37" y="23"/>
                      <a:pt x="40" y="15"/>
                      <a:pt x="38" y="11"/>
                    </a:cubicBezTo>
                    <a:close/>
                    <a:moveTo>
                      <a:pt x="4" y="23"/>
                    </a:moveTo>
                    <a:cubicBezTo>
                      <a:pt x="3" y="22"/>
                      <a:pt x="2" y="21"/>
                      <a:pt x="0" y="21"/>
                    </a:cubicBezTo>
                    <a:cubicBezTo>
                      <a:pt x="1" y="22"/>
                      <a:pt x="1" y="24"/>
                      <a:pt x="3" y="25"/>
                    </a:cubicBezTo>
                    <a:cubicBezTo>
                      <a:pt x="6" y="27"/>
                      <a:pt x="1" y="27"/>
                      <a:pt x="8" y="28"/>
                    </a:cubicBezTo>
                    <a:cubicBezTo>
                      <a:pt x="9" y="28"/>
                      <a:pt x="9" y="28"/>
                      <a:pt x="10" y="28"/>
                    </a:cubicBezTo>
                    <a:cubicBezTo>
                      <a:pt x="10" y="27"/>
                      <a:pt x="10" y="26"/>
                      <a:pt x="8" y="24"/>
                    </a:cubicBezTo>
                    <a:cubicBezTo>
                      <a:pt x="6" y="22"/>
                      <a:pt x="5" y="23"/>
                      <a:pt x="4" y="2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175">
                <a:extLst>
                  <a:ext uri="{FF2B5EF4-FFF2-40B4-BE49-F238E27FC236}">
                    <a16:creationId xmlns:a16="http://schemas.microsoft.com/office/drawing/2014/main" id="{7DB09ADC-EE60-4BFA-8965-A13CE0877C94}"/>
                  </a:ext>
                </a:extLst>
              </p:cNvPr>
              <p:cNvSpPr>
                <a:spLocks/>
              </p:cNvSpPr>
              <p:nvPr/>
            </p:nvSpPr>
            <p:spPr bwMode="auto">
              <a:xfrm>
                <a:off x="6041439" y="3334453"/>
                <a:ext cx="264747" cy="189464"/>
              </a:xfrm>
              <a:custGeom>
                <a:avLst/>
                <a:gdLst>
                  <a:gd name="T0" fmla="*/ 111 w 115"/>
                  <a:gd name="T1" fmla="*/ 11 h 82"/>
                  <a:gd name="T2" fmla="*/ 108 w 115"/>
                  <a:gd name="T3" fmla="*/ 9 h 82"/>
                  <a:gd name="T4" fmla="*/ 99 w 115"/>
                  <a:gd name="T5" fmla="*/ 15 h 82"/>
                  <a:gd name="T6" fmla="*/ 95 w 115"/>
                  <a:gd name="T7" fmla="*/ 16 h 82"/>
                  <a:gd name="T8" fmla="*/ 91 w 115"/>
                  <a:gd name="T9" fmla="*/ 16 h 82"/>
                  <a:gd name="T10" fmla="*/ 91 w 115"/>
                  <a:gd name="T11" fmla="*/ 7 h 82"/>
                  <a:gd name="T12" fmla="*/ 88 w 115"/>
                  <a:gd name="T13" fmla="*/ 0 h 82"/>
                  <a:gd name="T14" fmla="*/ 81 w 115"/>
                  <a:gd name="T15" fmla="*/ 7 h 82"/>
                  <a:gd name="T16" fmla="*/ 73 w 115"/>
                  <a:gd name="T17" fmla="*/ 11 h 82"/>
                  <a:gd name="T18" fmla="*/ 65 w 115"/>
                  <a:gd name="T19" fmla="*/ 13 h 82"/>
                  <a:gd name="T20" fmla="*/ 58 w 115"/>
                  <a:gd name="T21" fmla="*/ 11 h 82"/>
                  <a:gd name="T22" fmla="*/ 51 w 115"/>
                  <a:gd name="T23" fmla="*/ 9 h 82"/>
                  <a:gd name="T24" fmla="*/ 44 w 115"/>
                  <a:gd name="T25" fmla="*/ 8 h 82"/>
                  <a:gd name="T26" fmla="*/ 38 w 115"/>
                  <a:gd name="T27" fmla="*/ 11 h 82"/>
                  <a:gd name="T28" fmla="*/ 33 w 115"/>
                  <a:gd name="T29" fmla="*/ 19 h 82"/>
                  <a:gd name="T30" fmla="*/ 22 w 115"/>
                  <a:gd name="T31" fmla="*/ 26 h 82"/>
                  <a:gd name="T32" fmla="*/ 15 w 115"/>
                  <a:gd name="T33" fmla="*/ 29 h 82"/>
                  <a:gd name="T34" fmla="*/ 9 w 115"/>
                  <a:gd name="T35" fmla="*/ 27 h 82"/>
                  <a:gd name="T36" fmla="*/ 6 w 115"/>
                  <a:gd name="T37" fmla="*/ 31 h 82"/>
                  <a:gd name="T38" fmla="*/ 2 w 115"/>
                  <a:gd name="T39" fmla="*/ 37 h 82"/>
                  <a:gd name="T40" fmla="*/ 1 w 115"/>
                  <a:gd name="T41" fmla="*/ 44 h 82"/>
                  <a:gd name="T42" fmla="*/ 1 w 115"/>
                  <a:gd name="T43" fmla="*/ 53 h 82"/>
                  <a:gd name="T44" fmla="*/ 3 w 115"/>
                  <a:gd name="T45" fmla="*/ 62 h 82"/>
                  <a:gd name="T46" fmla="*/ 11 w 115"/>
                  <a:gd name="T47" fmla="*/ 66 h 82"/>
                  <a:gd name="T48" fmla="*/ 2 w 115"/>
                  <a:gd name="T49" fmla="*/ 78 h 82"/>
                  <a:gd name="T50" fmla="*/ 4 w 115"/>
                  <a:gd name="T51" fmla="*/ 80 h 82"/>
                  <a:gd name="T52" fmla="*/ 16 w 115"/>
                  <a:gd name="T53" fmla="*/ 82 h 82"/>
                  <a:gd name="T54" fmla="*/ 49 w 115"/>
                  <a:gd name="T55" fmla="*/ 78 h 82"/>
                  <a:gd name="T56" fmla="*/ 48 w 115"/>
                  <a:gd name="T57" fmla="*/ 69 h 82"/>
                  <a:gd name="T58" fmla="*/ 54 w 115"/>
                  <a:gd name="T59" fmla="*/ 66 h 82"/>
                  <a:gd name="T60" fmla="*/ 60 w 115"/>
                  <a:gd name="T61" fmla="*/ 64 h 82"/>
                  <a:gd name="T62" fmla="*/ 68 w 115"/>
                  <a:gd name="T63" fmla="*/ 61 h 82"/>
                  <a:gd name="T64" fmla="*/ 72 w 115"/>
                  <a:gd name="T65" fmla="*/ 58 h 82"/>
                  <a:gd name="T66" fmla="*/ 75 w 115"/>
                  <a:gd name="T67" fmla="*/ 49 h 82"/>
                  <a:gd name="T68" fmla="*/ 80 w 115"/>
                  <a:gd name="T69" fmla="*/ 46 h 82"/>
                  <a:gd name="T70" fmla="*/ 78 w 115"/>
                  <a:gd name="T71" fmla="*/ 41 h 82"/>
                  <a:gd name="T72" fmla="*/ 87 w 115"/>
                  <a:gd name="T73" fmla="*/ 41 h 82"/>
                  <a:gd name="T74" fmla="*/ 87 w 115"/>
                  <a:gd name="T75" fmla="*/ 34 h 82"/>
                  <a:gd name="T76" fmla="*/ 91 w 115"/>
                  <a:gd name="T77" fmla="*/ 29 h 82"/>
                  <a:gd name="T78" fmla="*/ 90 w 115"/>
                  <a:gd name="T79" fmla="*/ 24 h 82"/>
                  <a:gd name="T80" fmla="*/ 91 w 115"/>
                  <a:gd name="T81" fmla="*/ 20 h 82"/>
                  <a:gd name="T82" fmla="*/ 92 w 115"/>
                  <a:gd name="T83" fmla="*/ 19 h 82"/>
                  <a:gd name="T84" fmla="*/ 96 w 115"/>
                  <a:gd name="T85" fmla="*/ 18 h 82"/>
                  <a:gd name="T86" fmla="*/ 107 w 115"/>
                  <a:gd name="T87" fmla="*/ 15 h 82"/>
                  <a:gd name="T88" fmla="*/ 115 w 115"/>
                  <a:gd name="T89" fmla="*/ 12 h 82"/>
                  <a:gd name="T90" fmla="*/ 111 w 115"/>
                  <a:gd name="T91"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82">
                    <a:moveTo>
                      <a:pt x="111" y="11"/>
                    </a:moveTo>
                    <a:cubicBezTo>
                      <a:pt x="110" y="12"/>
                      <a:pt x="110" y="10"/>
                      <a:pt x="108" y="9"/>
                    </a:cubicBezTo>
                    <a:cubicBezTo>
                      <a:pt x="107" y="8"/>
                      <a:pt x="103" y="12"/>
                      <a:pt x="99" y="15"/>
                    </a:cubicBezTo>
                    <a:cubicBezTo>
                      <a:pt x="98" y="15"/>
                      <a:pt x="96" y="16"/>
                      <a:pt x="95" y="16"/>
                    </a:cubicBezTo>
                    <a:cubicBezTo>
                      <a:pt x="93" y="17"/>
                      <a:pt x="92" y="17"/>
                      <a:pt x="91" y="16"/>
                    </a:cubicBezTo>
                    <a:cubicBezTo>
                      <a:pt x="89" y="14"/>
                      <a:pt x="94" y="8"/>
                      <a:pt x="91" y="7"/>
                    </a:cubicBezTo>
                    <a:cubicBezTo>
                      <a:pt x="88" y="5"/>
                      <a:pt x="91" y="0"/>
                      <a:pt x="88" y="0"/>
                    </a:cubicBezTo>
                    <a:cubicBezTo>
                      <a:pt x="85" y="0"/>
                      <a:pt x="81" y="5"/>
                      <a:pt x="81" y="7"/>
                    </a:cubicBezTo>
                    <a:cubicBezTo>
                      <a:pt x="81" y="9"/>
                      <a:pt x="73" y="9"/>
                      <a:pt x="73" y="11"/>
                    </a:cubicBezTo>
                    <a:cubicBezTo>
                      <a:pt x="73" y="13"/>
                      <a:pt x="66" y="11"/>
                      <a:pt x="65" y="13"/>
                    </a:cubicBezTo>
                    <a:cubicBezTo>
                      <a:pt x="63" y="16"/>
                      <a:pt x="60" y="11"/>
                      <a:pt x="58" y="11"/>
                    </a:cubicBezTo>
                    <a:cubicBezTo>
                      <a:pt x="55" y="11"/>
                      <a:pt x="54" y="8"/>
                      <a:pt x="51" y="9"/>
                    </a:cubicBezTo>
                    <a:cubicBezTo>
                      <a:pt x="48" y="10"/>
                      <a:pt x="47" y="8"/>
                      <a:pt x="44" y="8"/>
                    </a:cubicBezTo>
                    <a:cubicBezTo>
                      <a:pt x="42" y="7"/>
                      <a:pt x="41" y="12"/>
                      <a:pt x="38" y="11"/>
                    </a:cubicBezTo>
                    <a:cubicBezTo>
                      <a:pt x="35" y="11"/>
                      <a:pt x="34" y="16"/>
                      <a:pt x="33" y="19"/>
                    </a:cubicBezTo>
                    <a:cubicBezTo>
                      <a:pt x="32" y="23"/>
                      <a:pt x="21" y="23"/>
                      <a:pt x="22" y="26"/>
                    </a:cubicBezTo>
                    <a:cubicBezTo>
                      <a:pt x="22" y="30"/>
                      <a:pt x="15" y="31"/>
                      <a:pt x="15" y="29"/>
                    </a:cubicBezTo>
                    <a:cubicBezTo>
                      <a:pt x="14" y="26"/>
                      <a:pt x="10" y="28"/>
                      <a:pt x="9" y="27"/>
                    </a:cubicBezTo>
                    <a:cubicBezTo>
                      <a:pt x="8" y="26"/>
                      <a:pt x="5" y="28"/>
                      <a:pt x="6" y="31"/>
                    </a:cubicBezTo>
                    <a:cubicBezTo>
                      <a:pt x="6" y="34"/>
                      <a:pt x="3" y="36"/>
                      <a:pt x="2" y="37"/>
                    </a:cubicBezTo>
                    <a:cubicBezTo>
                      <a:pt x="2" y="38"/>
                      <a:pt x="0" y="42"/>
                      <a:pt x="1" y="44"/>
                    </a:cubicBezTo>
                    <a:cubicBezTo>
                      <a:pt x="3" y="46"/>
                      <a:pt x="0" y="49"/>
                      <a:pt x="1" y="53"/>
                    </a:cubicBezTo>
                    <a:cubicBezTo>
                      <a:pt x="3" y="56"/>
                      <a:pt x="2" y="61"/>
                      <a:pt x="3" y="62"/>
                    </a:cubicBezTo>
                    <a:cubicBezTo>
                      <a:pt x="3" y="63"/>
                      <a:pt x="9" y="63"/>
                      <a:pt x="11" y="66"/>
                    </a:cubicBezTo>
                    <a:cubicBezTo>
                      <a:pt x="12" y="70"/>
                      <a:pt x="3" y="76"/>
                      <a:pt x="2" y="78"/>
                    </a:cubicBezTo>
                    <a:cubicBezTo>
                      <a:pt x="2" y="78"/>
                      <a:pt x="3" y="79"/>
                      <a:pt x="4" y="80"/>
                    </a:cubicBezTo>
                    <a:cubicBezTo>
                      <a:pt x="8" y="80"/>
                      <a:pt x="12" y="81"/>
                      <a:pt x="16" y="82"/>
                    </a:cubicBezTo>
                    <a:cubicBezTo>
                      <a:pt x="22" y="82"/>
                      <a:pt x="48" y="78"/>
                      <a:pt x="49" y="78"/>
                    </a:cubicBezTo>
                    <a:cubicBezTo>
                      <a:pt x="49" y="77"/>
                      <a:pt x="48" y="71"/>
                      <a:pt x="48" y="69"/>
                    </a:cubicBezTo>
                    <a:cubicBezTo>
                      <a:pt x="48" y="68"/>
                      <a:pt x="52" y="65"/>
                      <a:pt x="54" y="66"/>
                    </a:cubicBezTo>
                    <a:cubicBezTo>
                      <a:pt x="57" y="66"/>
                      <a:pt x="60" y="66"/>
                      <a:pt x="60" y="64"/>
                    </a:cubicBezTo>
                    <a:cubicBezTo>
                      <a:pt x="60" y="62"/>
                      <a:pt x="68" y="59"/>
                      <a:pt x="68" y="61"/>
                    </a:cubicBezTo>
                    <a:cubicBezTo>
                      <a:pt x="69" y="63"/>
                      <a:pt x="72" y="63"/>
                      <a:pt x="72" y="58"/>
                    </a:cubicBezTo>
                    <a:cubicBezTo>
                      <a:pt x="73" y="53"/>
                      <a:pt x="72" y="49"/>
                      <a:pt x="75" y="49"/>
                    </a:cubicBezTo>
                    <a:cubicBezTo>
                      <a:pt x="78" y="49"/>
                      <a:pt x="81" y="47"/>
                      <a:pt x="80" y="46"/>
                    </a:cubicBezTo>
                    <a:cubicBezTo>
                      <a:pt x="80" y="44"/>
                      <a:pt x="77" y="42"/>
                      <a:pt x="78" y="41"/>
                    </a:cubicBezTo>
                    <a:cubicBezTo>
                      <a:pt x="79" y="40"/>
                      <a:pt x="86" y="43"/>
                      <a:pt x="87" y="41"/>
                    </a:cubicBezTo>
                    <a:cubicBezTo>
                      <a:pt x="88" y="39"/>
                      <a:pt x="86" y="36"/>
                      <a:pt x="87" y="34"/>
                    </a:cubicBezTo>
                    <a:cubicBezTo>
                      <a:pt x="89" y="33"/>
                      <a:pt x="92" y="31"/>
                      <a:pt x="91" y="29"/>
                    </a:cubicBezTo>
                    <a:cubicBezTo>
                      <a:pt x="91" y="27"/>
                      <a:pt x="92" y="26"/>
                      <a:pt x="90" y="24"/>
                    </a:cubicBezTo>
                    <a:cubicBezTo>
                      <a:pt x="88" y="22"/>
                      <a:pt x="89" y="20"/>
                      <a:pt x="91" y="20"/>
                    </a:cubicBezTo>
                    <a:cubicBezTo>
                      <a:pt x="91" y="20"/>
                      <a:pt x="92" y="20"/>
                      <a:pt x="92" y="19"/>
                    </a:cubicBezTo>
                    <a:cubicBezTo>
                      <a:pt x="94" y="19"/>
                      <a:pt x="95" y="19"/>
                      <a:pt x="96" y="18"/>
                    </a:cubicBezTo>
                    <a:cubicBezTo>
                      <a:pt x="99" y="16"/>
                      <a:pt x="105" y="14"/>
                      <a:pt x="107" y="15"/>
                    </a:cubicBezTo>
                    <a:cubicBezTo>
                      <a:pt x="109" y="15"/>
                      <a:pt x="113" y="15"/>
                      <a:pt x="115" y="12"/>
                    </a:cubicBezTo>
                    <a:cubicBezTo>
                      <a:pt x="114" y="12"/>
                      <a:pt x="112" y="11"/>
                      <a:pt x="111"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176">
                <a:extLst>
                  <a:ext uri="{FF2B5EF4-FFF2-40B4-BE49-F238E27FC236}">
                    <a16:creationId xmlns:a16="http://schemas.microsoft.com/office/drawing/2014/main" id="{5F612F07-26EA-45FC-A6A9-CACAD599B163}"/>
                  </a:ext>
                </a:extLst>
              </p:cNvPr>
              <p:cNvSpPr>
                <a:spLocks/>
              </p:cNvSpPr>
              <p:nvPr/>
            </p:nvSpPr>
            <p:spPr bwMode="auto">
              <a:xfrm>
                <a:off x="6050223" y="3362057"/>
                <a:ext cx="306153" cy="277294"/>
              </a:xfrm>
              <a:custGeom>
                <a:avLst/>
                <a:gdLst>
                  <a:gd name="T0" fmla="*/ 123 w 133"/>
                  <a:gd name="T1" fmla="*/ 7 h 120"/>
                  <a:gd name="T2" fmla="*/ 113 w 133"/>
                  <a:gd name="T3" fmla="*/ 1 h 120"/>
                  <a:gd name="T4" fmla="*/ 103 w 133"/>
                  <a:gd name="T5" fmla="*/ 3 h 120"/>
                  <a:gd name="T6" fmla="*/ 88 w 133"/>
                  <a:gd name="T7" fmla="*/ 7 h 120"/>
                  <a:gd name="T8" fmla="*/ 86 w 133"/>
                  <a:gd name="T9" fmla="*/ 12 h 120"/>
                  <a:gd name="T10" fmla="*/ 83 w 133"/>
                  <a:gd name="T11" fmla="*/ 22 h 120"/>
                  <a:gd name="T12" fmla="*/ 74 w 133"/>
                  <a:gd name="T13" fmla="*/ 29 h 120"/>
                  <a:gd name="T14" fmla="*/ 71 w 133"/>
                  <a:gd name="T15" fmla="*/ 37 h 120"/>
                  <a:gd name="T16" fmla="*/ 64 w 133"/>
                  <a:gd name="T17" fmla="*/ 49 h 120"/>
                  <a:gd name="T18" fmla="*/ 50 w 133"/>
                  <a:gd name="T19" fmla="*/ 54 h 120"/>
                  <a:gd name="T20" fmla="*/ 45 w 133"/>
                  <a:gd name="T21" fmla="*/ 66 h 120"/>
                  <a:gd name="T22" fmla="*/ 0 w 133"/>
                  <a:gd name="T23" fmla="*/ 68 h 120"/>
                  <a:gd name="T24" fmla="*/ 12 w 133"/>
                  <a:gd name="T25" fmla="*/ 79 h 120"/>
                  <a:gd name="T26" fmla="*/ 18 w 133"/>
                  <a:gd name="T27" fmla="*/ 94 h 120"/>
                  <a:gd name="T28" fmla="*/ 5 w 133"/>
                  <a:gd name="T29" fmla="*/ 105 h 120"/>
                  <a:gd name="T30" fmla="*/ 21 w 133"/>
                  <a:gd name="T31" fmla="*/ 106 h 120"/>
                  <a:gd name="T32" fmla="*/ 40 w 133"/>
                  <a:gd name="T33" fmla="*/ 105 h 120"/>
                  <a:gd name="T34" fmla="*/ 50 w 133"/>
                  <a:gd name="T35" fmla="*/ 111 h 120"/>
                  <a:gd name="T36" fmla="*/ 59 w 133"/>
                  <a:gd name="T37" fmla="*/ 120 h 120"/>
                  <a:gd name="T38" fmla="*/ 60 w 133"/>
                  <a:gd name="T39" fmla="*/ 120 h 120"/>
                  <a:gd name="T40" fmla="*/ 75 w 133"/>
                  <a:gd name="T41" fmla="*/ 114 h 120"/>
                  <a:gd name="T42" fmla="*/ 78 w 133"/>
                  <a:gd name="T43" fmla="*/ 106 h 120"/>
                  <a:gd name="T44" fmla="*/ 70 w 133"/>
                  <a:gd name="T45" fmla="*/ 92 h 120"/>
                  <a:gd name="T46" fmla="*/ 82 w 133"/>
                  <a:gd name="T47" fmla="*/ 85 h 120"/>
                  <a:gd name="T48" fmla="*/ 92 w 133"/>
                  <a:gd name="T49" fmla="*/ 78 h 120"/>
                  <a:gd name="T50" fmla="*/ 102 w 133"/>
                  <a:gd name="T51" fmla="*/ 66 h 120"/>
                  <a:gd name="T52" fmla="*/ 110 w 133"/>
                  <a:gd name="T53" fmla="*/ 57 h 120"/>
                  <a:gd name="T54" fmla="*/ 116 w 133"/>
                  <a:gd name="T55" fmla="*/ 45 h 120"/>
                  <a:gd name="T56" fmla="*/ 107 w 133"/>
                  <a:gd name="T57" fmla="*/ 34 h 120"/>
                  <a:gd name="T58" fmla="*/ 110 w 133"/>
                  <a:gd name="T59" fmla="*/ 22 h 120"/>
                  <a:gd name="T60" fmla="*/ 130 w 133"/>
                  <a:gd name="T61" fmla="*/ 21 h 120"/>
                  <a:gd name="T62" fmla="*/ 127 w 133"/>
                  <a:gd name="T6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120">
                    <a:moveTo>
                      <a:pt x="127" y="13"/>
                    </a:moveTo>
                    <a:cubicBezTo>
                      <a:pt x="123" y="11"/>
                      <a:pt x="123" y="8"/>
                      <a:pt x="123" y="7"/>
                    </a:cubicBezTo>
                    <a:cubicBezTo>
                      <a:pt x="123" y="6"/>
                      <a:pt x="118" y="3"/>
                      <a:pt x="115" y="1"/>
                    </a:cubicBezTo>
                    <a:cubicBezTo>
                      <a:pt x="115" y="1"/>
                      <a:pt x="114" y="1"/>
                      <a:pt x="113" y="1"/>
                    </a:cubicBezTo>
                    <a:cubicBezTo>
                      <a:pt x="113" y="1"/>
                      <a:pt x="112" y="1"/>
                      <a:pt x="111" y="0"/>
                    </a:cubicBezTo>
                    <a:cubicBezTo>
                      <a:pt x="109" y="3"/>
                      <a:pt x="105" y="3"/>
                      <a:pt x="103" y="3"/>
                    </a:cubicBezTo>
                    <a:cubicBezTo>
                      <a:pt x="101" y="2"/>
                      <a:pt x="95" y="4"/>
                      <a:pt x="92" y="6"/>
                    </a:cubicBezTo>
                    <a:cubicBezTo>
                      <a:pt x="91" y="7"/>
                      <a:pt x="90" y="7"/>
                      <a:pt x="88" y="7"/>
                    </a:cubicBezTo>
                    <a:cubicBezTo>
                      <a:pt x="88" y="8"/>
                      <a:pt x="87" y="8"/>
                      <a:pt x="87" y="8"/>
                    </a:cubicBezTo>
                    <a:cubicBezTo>
                      <a:pt x="85" y="8"/>
                      <a:pt x="84" y="10"/>
                      <a:pt x="86" y="12"/>
                    </a:cubicBezTo>
                    <a:cubicBezTo>
                      <a:pt x="88" y="14"/>
                      <a:pt x="87" y="15"/>
                      <a:pt x="87" y="17"/>
                    </a:cubicBezTo>
                    <a:cubicBezTo>
                      <a:pt x="88" y="19"/>
                      <a:pt x="85" y="21"/>
                      <a:pt x="83" y="22"/>
                    </a:cubicBezTo>
                    <a:cubicBezTo>
                      <a:pt x="82" y="24"/>
                      <a:pt x="84" y="27"/>
                      <a:pt x="83" y="29"/>
                    </a:cubicBezTo>
                    <a:cubicBezTo>
                      <a:pt x="82" y="31"/>
                      <a:pt x="75" y="28"/>
                      <a:pt x="74" y="29"/>
                    </a:cubicBezTo>
                    <a:cubicBezTo>
                      <a:pt x="73" y="30"/>
                      <a:pt x="76" y="32"/>
                      <a:pt x="76" y="34"/>
                    </a:cubicBezTo>
                    <a:cubicBezTo>
                      <a:pt x="77" y="35"/>
                      <a:pt x="74" y="37"/>
                      <a:pt x="71" y="37"/>
                    </a:cubicBezTo>
                    <a:cubicBezTo>
                      <a:pt x="68" y="37"/>
                      <a:pt x="69" y="41"/>
                      <a:pt x="68" y="46"/>
                    </a:cubicBezTo>
                    <a:cubicBezTo>
                      <a:pt x="68" y="51"/>
                      <a:pt x="65" y="51"/>
                      <a:pt x="64" y="49"/>
                    </a:cubicBezTo>
                    <a:cubicBezTo>
                      <a:pt x="64" y="47"/>
                      <a:pt x="56" y="50"/>
                      <a:pt x="56" y="52"/>
                    </a:cubicBezTo>
                    <a:cubicBezTo>
                      <a:pt x="56" y="54"/>
                      <a:pt x="53" y="54"/>
                      <a:pt x="50" y="54"/>
                    </a:cubicBezTo>
                    <a:cubicBezTo>
                      <a:pt x="48" y="53"/>
                      <a:pt x="44" y="56"/>
                      <a:pt x="44" y="57"/>
                    </a:cubicBezTo>
                    <a:cubicBezTo>
                      <a:pt x="44" y="59"/>
                      <a:pt x="45" y="65"/>
                      <a:pt x="45" y="66"/>
                    </a:cubicBezTo>
                    <a:cubicBezTo>
                      <a:pt x="44" y="66"/>
                      <a:pt x="18" y="70"/>
                      <a:pt x="12" y="70"/>
                    </a:cubicBezTo>
                    <a:cubicBezTo>
                      <a:pt x="8" y="69"/>
                      <a:pt x="4" y="68"/>
                      <a:pt x="0" y="68"/>
                    </a:cubicBezTo>
                    <a:cubicBezTo>
                      <a:pt x="1" y="70"/>
                      <a:pt x="3" y="71"/>
                      <a:pt x="4" y="73"/>
                    </a:cubicBezTo>
                    <a:cubicBezTo>
                      <a:pt x="5" y="75"/>
                      <a:pt x="8" y="78"/>
                      <a:pt x="12" y="79"/>
                    </a:cubicBezTo>
                    <a:cubicBezTo>
                      <a:pt x="16" y="81"/>
                      <a:pt x="14" y="88"/>
                      <a:pt x="16" y="88"/>
                    </a:cubicBezTo>
                    <a:cubicBezTo>
                      <a:pt x="18" y="89"/>
                      <a:pt x="20" y="94"/>
                      <a:pt x="18" y="94"/>
                    </a:cubicBezTo>
                    <a:cubicBezTo>
                      <a:pt x="15" y="95"/>
                      <a:pt x="13" y="95"/>
                      <a:pt x="10" y="97"/>
                    </a:cubicBezTo>
                    <a:cubicBezTo>
                      <a:pt x="8" y="98"/>
                      <a:pt x="5" y="101"/>
                      <a:pt x="5" y="105"/>
                    </a:cubicBezTo>
                    <a:cubicBezTo>
                      <a:pt x="5" y="105"/>
                      <a:pt x="6" y="106"/>
                      <a:pt x="6" y="107"/>
                    </a:cubicBezTo>
                    <a:cubicBezTo>
                      <a:pt x="12" y="107"/>
                      <a:pt x="20" y="107"/>
                      <a:pt x="21" y="106"/>
                    </a:cubicBezTo>
                    <a:cubicBezTo>
                      <a:pt x="22" y="104"/>
                      <a:pt x="25" y="104"/>
                      <a:pt x="27" y="105"/>
                    </a:cubicBezTo>
                    <a:cubicBezTo>
                      <a:pt x="29" y="106"/>
                      <a:pt x="37" y="107"/>
                      <a:pt x="40" y="105"/>
                    </a:cubicBezTo>
                    <a:cubicBezTo>
                      <a:pt x="44" y="103"/>
                      <a:pt x="46" y="105"/>
                      <a:pt x="46" y="107"/>
                    </a:cubicBezTo>
                    <a:cubicBezTo>
                      <a:pt x="46" y="109"/>
                      <a:pt x="48" y="109"/>
                      <a:pt x="50" y="111"/>
                    </a:cubicBezTo>
                    <a:cubicBezTo>
                      <a:pt x="52" y="113"/>
                      <a:pt x="50" y="115"/>
                      <a:pt x="52" y="117"/>
                    </a:cubicBezTo>
                    <a:cubicBezTo>
                      <a:pt x="53" y="118"/>
                      <a:pt x="55" y="118"/>
                      <a:pt x="59" y="120"/>
                    </a:cubicBezTo>
                    <a:cubicBezTo>
                      <a:pt x="59" y="120"/>
                      <a:pt x="59" y="120"/>
                      <a:pt x="60" y="120"/>
                    </a:cubicBezTo>
                    <a:cubicBezTo>
                      <a:pt x="60" y="120"/>
                      <a:pt x="60" y="120"/>
                      <a:pt x="60" y="120"/>
                    </a:cubicBezTo>
                    <a:cubicBezTo>
                      <a:pt x="62" y="118"/>
                      <a:pt x="63" y="114"/>
                      <a:pt x="68" y="115"/>
                    </a:cubicBezTo>
                    <a:cubicBezTo>
                      <a:pt x="73" y="116"/>
                      <a:pt x="72" y="114"/>
                      <a:pt x="75" y="114"/>
                    </a:cubicBezTo>
                    <a:cubicBezTo>
                      <a:pt x="78" y="115"/>
                      <a:pt x="80" y="115"/>
                      <a:pt x="81" y="113"/>
                    </a:cubicBezTo>
                    <a:cubicBezTo>
                      <a:pt x="83" y="111"/>
                      <a:pt x="80" y="107"/>
                      <a:pt x="78" y="106"/>
                    </a:cubicBezTo>
                    <a:cubicBezTo>
                      <a:pt x="77" y="104"/>
                      <a:pt x="75" y="100"/>
                      <a:pt x="75" y="97"/>
                    </a:cubicBezTo>
                    <a:cubicBezTo>
                      <a:pt x="75" y="94"/>
                      <a:pt x="70" y="94"/>
                      <a:pt x="70" y="92"/>
                    </a:cubicBezTo>
                    <a:cubicBezTo>
                      <a:pt x="70" y="89"/>
                      <a:pt x="75" y="85"/>
                      <a:pt x="76" y="84"/>
                    </a:cubicBezTo>
                    <a:cubicBezTo>
                      <a:pt x="77" y="83"/>
                      <a:pt x="81" y="86"/>
                      <a:pt x="82" y="85"/>
                    </a:cubicBezTo>
                    <a:cubicBezTo>
                      <a:pt x="83" y="83"/>
                      <a:pt x="86" y="84"/>
                      <a:pt x="87" y="84"/>
                    </a:cubicBezTo>
                    <a:cubicBezTo>
                      <a:pt x="89" y="85"/>
                      <a:pt x="91" y="81"/>
                      <a:pt x="92" y="78"/>
                    </a:cubicBezTo>
                    <a:cubicBezTo>
                      <a:pt x="92" y="75"/>
                      <a:pt x="97" y="75"/>
                      <a:pt x="98" y="74"/>
                    </a:cubicBezTo>
                    <a:cubicBezTo>
                      <a:pt x="99" y="73"/>
                      <a:pt x="101" y="67"/>
                      <a:pt x="102" y="66"/>
                    </a:cubicBezTo>
                    <a:cubicBezTo>
                      <a:pt x="102" y="64"/>
                      <a:pt x="106" y="65"/>
                      <a:pt x="106" y="62"/>
                    </a:cubicBezTo>
                    <a:cubicBezTo>
                      <a:pt x="106" y="58"/>
                      <a:pt x="108" y="58"/>
                      <a:pt x="110" y="57"/>
                    </a:cubicBezTo>
                    <a:cubicBezTo>
                      <a:pt x="112" y="57"/>
                      <a:pt x="111" y="54"/>
                      <a:pt x="112" y="51"/>
                    </a:cubicBezTo>
                    <a:cubicBezTo>
                      <a:pt x="112" y="49"/>
                      <a:pt x="113" y="46"/>
                      <a:pt x="116" y="45"/>
                    </a:cubicBezTo>
                    <a:cubicBezTo>
                      <a:pt x="118" y="45"/>
                      <a:pt x="115" y="41"/>
                      <a:pt x="112" y="42"/>
                    </a:cubicBezTo>
                    <a:cubicBezTo>
                      <a:pt x="109" y="42"/>
                      <a:pt x="107" y="34"/>
                      <a:pt x="107" y="34"/>
                    </a:cubicBezTo>
                    <a:cubicBezTo>
                      <a:pt x="107" y="34"/>
                      <a:pt x="108" y="27"/>
                      <a:pt x="106" y="26"/>
                    </a:cubicBezTo>
                    <a:cubicBezTo>
                      <a:pt x="104" y="26"/>
                      <a:pt x="107" y="22"/>
                      <a:pt x="110" y="22"/>
                    </a:cubicBezTo>
                    <a:cubicBezTo>
                      <a:pt x="114" y="22"/>
                      <a:pt x="120" y="26"/>
                      <a:pt x="122" y="24"/>
                    </a:cubicBezTo>
                    <a:cubicBezTo>
                      <a:pt x="124" y="23"/>
                      <a:pt x="129" y="22"/>
                      <a:pt x="130" y="21"/>
                    </a:cubicBezTo>
                    <a:cubicBezTo>
                      <a:pt x="131" y="21"/>
                      <a:pt x="132" y="18"/>
                      <a:pt x="133" y="16"/>
                    </a:cubicBezTo>
                    <a:cubicBezTo>
                      <a:pt x="132" y="15"/>
                      <a:pt x="129" y="14"/>
                      <a:pt x="127"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77">
                <a:extLst>
                  <a:ext uri="{FF2B5EF4-FFF2-40B4-BE49-F238E27FC236}">
                    <a16:creationId xmlns:a16="http://schemas.microsoft.com/office/drawing/2014/main" id="{B37C169E-05F7-4F09-BB91-FDF1FA4AB816}"/>
                  </a:ext>
                </a:extLst>
              </p:cNvPr>
              <p:cNvSpPr>
                <a:spLocks noEditPoints="1"/>
              </p:cNvSpPr>
              <p:nvPr/>
            </p:nvSpPr>
            <p:spPr bwMode="auto">
              <a:xfrm>
                <a:off x="6663784" y="3980637"/>
                <a:ext cx="851959" cy="311172"/>
              </a:xfrm>
              <a:custGeom>
                <a:avLst/>
                <a:gdLst>
                  <a:gd name="T0" fmla="*/ 27 w 370"/>
                  <a:gd name="T1" fmla="*/ 57 h 135"/>
                  <a:gd name="T2" fmla="*/ 105 w 370"/>
                  <a:gd name="T3" fmla="*/ 72 h 135"/>
                  <a:gd name="T4" fmla="*/ 16 w 370"/>
                  <a:gd name="T5" fmla="*/ 37 h 135"/>
                  <a:gd name="T6" fmla="*/ 199 w 370"/>
                  <a:gd name="T7" fmla="*/ 95 h 135"/>
                  <a:gd name="T8" fmla="*/ 207 w 370"/>
                  <a:gd name="T9" fmla="*/ 76 h 135"/>
                  <a:gd name="T10" fmla="*/ 219 w 370"/>
                  <a:gd name="T11" fmla="*/ 79 h 135"/>
                  <a:gd name="T12" fmla="*/ 227 w 370"/>
                  <a:gd name="T13" fmla="*/ 54 h 135"/>
                  <a:gd name="T14" fmla="*/ 227 w 370"/>
                  <a:gd name="T15" fmla="*/ 45 h 135"/>
                  <a:gd name="T16" fmla="*/ 212 w 370"/>
                  <a:gd name="T17" fmla="*/ 38 h 135"/>
                  <a:gd name="T18" fmla="*/ 190 w 370"/>
                  <a:gd name="T19" fmla="*/ 69 h 135"/>
                  <a:gd name="T20" fmla="*/ 88 w 370"/>
                  <a:gd name="T21" fmla="*/ 75 h 135"/>
                  <a:gd name="T22" fmla="*/ 85 w 370"/>
                  <a:gd name="T23" fmla="*/ 62 h 135"/>
                  <a:gd name="T24" fmla="*/ 82 w 370"/>
                  <a:gd name="T25" fmla="*/ 68 h 135"/>
                  <a:gd name="T26" fmla="*/ 68 w 370"/>
                  <a:gd name="T27" fmla="*/ 51 h 135"/>
                  <a:gd name="T28" fmla="*/ 56 w 370"/>
                  <a:gd name="T29" fmla="*/ 36 h 135"/>
                  <a:gd name="T30" fmla="*/ 38 w 370"/>
                  <a:gd name="T31" fmla="*/ 24 h 135"/>
                  <a:gd name="T32" fmla="*/ 2 w 370"/>
                  <a:gd name="T33" fmla="*/ 3 h 135"/>
                  <a:gd name="T34" fmla="*/ 33 w 370"/>
                  <a:gd name="T35" fmla="*/ 46 h 135"/>
                  <a:gd name="T36" fmla="*/ 71 w 370"/>
                  <a:gd name="T37" fmla="*/ 91 h 135"/>
                  <a:gd name="T38" fmla="*/ 87 w 370"/>
                  <a:gd name="T39" fmla="*/ 84 h 135"/>
                  <a:gd name="T40" fmla="*/ 266 w 370"/>
                  <a:gd name="T41" fmla="*/ 37 h 135"/>
                  <a:gd name="T42" fmla="*/ 268 w 370"/>
                  <a:gd name="T43" fmla="*/ 46 h 135"/>
                  <a:gd name="T44" fmla="*/ 249 w 370"/>
                  <a:gd name="T45" fmla="*/ 75 h 135"/>
                  <a:gd name="T46" fmla="*/ 198 w 370"/>
                  <a:gd name="T47" fmla="*/ 119 h 135"/>
                  <a:gd name="T48" fmla="*/ 230 w 370"/>
                  <a:gd name="T49" fmla="*/ 115 h 135"/>
                  <a:gd name="T50" fmla="*/ 276 w 370"/>
                  <a:gd name="T51" fmla="*/ 76 h 135"/>
                  <a:gd name="T52" fmla="*/ 156 w 370"/>
                  <a:gd name="T53" fmla="*/ 113 h 135"/>
                  <a:gd name="T54" fmla="*/ 140 w 370"/>
                  <a:gd name="T55" fmla="*/ 105 h 135"/>
                  <a:gd name="T56" fmla="*/ 88 w 370"/>
                  <a:gd name="T57" fmla="*/ 98 h 135"/>
                  <a:gd name="T58" fmla="*/ 94 w 370"/>
                  <a:gd name="T59" fmla="*/ 109 h 135"/>
                  <a:gd name="T60" fmla="*/ 144 w 370"/>
                  <a:gd name="T61" fmla="*/ 117 h 135"/>
                  <a:gd name="T62" fmla="*/ 156 w 370"/>
                  <a:gd name="T63" fmla="*/ 113 h 135"/>
                  <a:gd name="T64" fmla="*/ 323 w 370"/>
                  <a:gd name="T65" fmla="*/ 76 h 135"/>
                  <a:gd name="T66" fmla="*/ 289 w 370"/>
                  <a:gd name="T67" fmla="*/ 59 h 135"/>
                  <a:gd name="T68" fmla="*/ 310 w 370"/>
                  <a:gd name="T69" fmla="*/ 67 h 135"/>
                  <a:gd name="T70" fmla="*/ 298 w 370"/>
                  <a:gd name="T71" fmla="*/ 72 h 135"/>
                  <a:gd name="T72" fmla="*/ 317 w 370"/>
                  <a:gd name="T73" fmla="*/ 81 h 135"/>
                  <a:gd name="T74" fmla="*/ 351 w 370"/>
                  <a:gd name="T75" fmla="*/ 102 h 135"/>
                  <a:gd name="T76" fmla="*/ 362 w 370"/>
                  <a:gd name="T77" fmla="*/ 115 h 135"/>
                  <a:gd name="T78" fmla="*/ 343 w 370"/>
                  <a:gd name="T79" fmla="*/ 61 h 135"/>
                  <a:gd name="T80" fmla="*/ 236 w 370"/>
                  <a:gd name="T81" fmla="*/ 125 h 135"/>
                  <a:gd name="T82" fmla="*/ 240 w 370"/>
                  <a:gd name="T83" fmla="*/ 127 h 135"/>
                  <a:gd name="T84" fmla="*/ 242 w 370"/>
                  <a:gd name="T85" fmla="*/ 124 h 135"/>
                  <a:gd name="T86" fmla="*/ 178 w 370"/>
                  <a:gd name="T87" fmla="*/ 48 h 135"/>
                  <a:gd name="T88" fmla="*/ 183 w 370"/>
                  <a:gd name="T89" fmla="*/ 28 h 135"/>
                  <a:gd name="T90" fmla="*/ 182 w 370"/>
                  <a:gd name="T91" fmla="*/ 14 h 135"/>
                  <a:gd name="T92" fmla="*/ 161 w 370"/>
                  <a:gd name="T93" fmla="*/ 25 h 135"/>
                  <a:gd name="T94" fmla="*/ 144 w 370"/>
                  <a:gd name="T95" fmla="*/ 36 h 135"/>
                  <a:gd name="T96" fmla="*/ 118 w 370"/>
                  <a:gd name="T97" fmla="*/ 37 h 135"/>
                  <a:gd name="T98" fmla="*/ 110 w 370"/>
                  <a:gd name="T99" fmla="*/ 43 h 135"/>
                  <a:gd name="T100" fmla="*/ 129 w 370"/>
                  <a:gd name="T101" fmla="*/ 73 h 135"/>
                  <a:gd name="T102" fmla="*/ 156 w 370"/>
                  <a:gd name="T103" fmla="*/ 80 h 135"/>
                  <a:gd name="T104" fmla="*/ 192 w 370"/>
                  <a:gd name="T105" fmla="*/ 127 h 135"/>
                  <a:gd name="T106" fmla="*/ 192 w 370"/>
                  <a:gd name="T107" fmla="*/ 127 h 135"/>
                  <a:gd name="T108" fmla="*/ 168 w 370"/>
                  <a:gd name="T109" fmla="*/ 120 h 135"/>
                  <a:gd name="T110" fmla="*/ 180 w 370"/>
                  <a:gd name="T111" fmla="*/ 11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135">
                    <a:moveTo>
                      <a:pt x="27" y="57"/>
                    </a:moveTo>
                    <a:cubicBezTo>
                      <a:pt x="27" y="58"/>
                      <a:pt x="30" y="63"/>
                      <a:pt x="31" y="62"/>
                    </a:cubicBezTo>
                    <a:cubicBezTo>
                      <a:pt x="33" y="60"/>
                      <a:pt x="29" y="53"/>
                      <a:pt x="27" y="57"/>
                    </a:cubicBezTo>
                    <a:close/>
                    <a:moveTo>
                      <a:pt x="105" y="72"/>
                    </a:moveTo>
                    <a:cubicBezTo>
                      <a:pt x="105" y="70"/>
                      <a:pt x="99" y="71"/>
                      <a:pt x="101" y="74"/>
                    </a:cubicBezTo>
                    <a:cubicBezTo>
                      <a:pt x="103" y="77"/>
                      <a:pt x="105" y="74"/>
                      <a:pt x="105" y="72"/>
                    </a:cubicBezTo>
                    <a:close/>
                    <a:moveTo>
                      <a:pt x="16" y="37"/>
                    </a:moveTo>
                    <a:cubicBezTo>
                      <a:pt x="15" y="39"/>
                      <a:pt x="18" y="46"/>
                      <a:pt x="21" y="43"/>
                    </a:cubicBezTo>
                    <a:cubicBezTo>
                      <a:pt x="24" y="40"/>
                      <a:pt x="16" y="34"/>
                      <a:pt x="16" y="37"/>
                    </a:cubicBezTo>
                    <a:close/>
                    <a:moveTo>
                      <a:pt x="195" y="77"/>
                    </a:moveTo>
                    <a:cubicBezTo>
                      <a:pt x="199" y="78"/>
                      <a:pt x="198" y="83"/>
                      <a:pt x="198" y="86"/>
                    </a:cubicBezTo>
                    <a:cubicBezTo>
                      <a:pt x="197" y="89"/>
                      <a:pt x="196" y="96"/>
                      <a:pt x="199" y="95"/>
                    </a:cubicBezTo>
                    <a:cubicBezTo>
                      <a:pt x="202" y="94"/>
                      <a:pt x="205" y="89"/>
                      <a:pt x="203" y="87"/>
                    </a:cubicBezTo>
                    <a:cubicBezTo>
                      <a:pt x="201" y="86"/>
                      <a:pt x="201" y="75"/>
                      <a:pt x="202" y="73"/>
                    </a:cubicBezTo>
                    <a:cubicBezTo>
                      <a:pt x="203" y="70"/>
                      <a:pt x="209" y="72"/>
                      <a:pt x="207" y="76"/>
                    </a:cubicBezTo>
                    <a:cubicBezTo>
                      <a:pt x="205" y="80"/>
                      <a:pt x="211" y="80"/>
                      <a:pt x="211" y="84"/>
                    </a:cubicBezTo>
                    <a:cubicBezTo>
                      <a:pt x="211" y="89"/>
                      <a:pt x="215" y="86"/>
                      <a:pt x="218" y="85"/>
                    </a:cubicBezTo>
                    <a:cubicBezTo>
                      <a:pt x="222" y="84"/>
                      <a:pt x="222" y="82"/>
                      <a:pt x="219" y="79"/>
                    </a:cubicBezTo>
                    <a:cubicBezTo>
                      <a:pt x="216" y="76"/>
                      <a:pt x="221" y="72"/>
                      <a:pt x="217" y="70"/>
                    </a:cubicBezTo>
                    <a:cubicBezTo>
                      <a:pt x="214" y="67"/>
                      <a:pt x="211" y="64"/>
                      <a:pt x="215" y="63"/>
                    </a:cubicBezTo>
                    <a:cubicBezTo>
                      <a:pt x="218" y="62"/>
                      <a:pt x="228" y="56"/>
                      <a:pt x="227" y="54"/>
                    </a:cubicBezTo>
                    <a:cubicBezTo>
                      <a:pt x="226" y="52"/>
                      <a:pt x="212" y="55"/>
                      <a:pt x="210" y="59"/>
                    </a:cubicBezTo>
                    <a:cubicBezTo>
                      <a:pt x="209" y="63"/>
                      <a:pt x="199" y="58"/>
                      <a:pt x="200" y="51"/>
                    </a:cubicBezTo>
                    <a:cubicBezTo>
                      <a:pt x="202" y="44"/>
                      <a:pt x="221" y="42"/>
                      <a:pt x="227" y="45"/>
                    </a:cubicBezTo>
                    <a:cubicBezTo>
                      <a:pt x="233" y="48"/>
                      <a:pt x="239" y="41"/>
                      <a:pt x="241" y="37"/>
                    </a:cubicBezTo>
                    <a:cubicBezTo>
                      <a:pt x="243" y="33"/>
                      <a:pt x="236" y="37"/>
                      <a:pt x="232" y="40"/>
                    </a:cubicBezTo>
                    <a:cubicBezTo>
                      <a:pt x="228" y="43"/>
                      <a:pt x="218" y="40"/>
                      <a:pt x="212" y="38"/>
                    </a:cubicBezTo>
                    <a:cubicBezTo>
                      <a:pt x="207" y="36"/>
                      <a:pt x="207" y="41"/>
                      <a:pt x="202" y="42"/>
                    </a:cubicBezTo>
                    <a:cubicBezTo>
                      <a:pt x="198" y="43"/>
                      <a:pt x="199" y="53"/>
                      <a:pt x="197" y="54"/>
                    </a:cubicBezTo>
                    <a:cubicBezTo>
                      <a:pt x="195" y="55"/>
                      <a:pt x="195" y="62"/>
                      <a:pt x="190" y="69"/>
                    </a:cubicBezTo>
                    <a:cubicBezTo>
                      <a:pt x="186" y="76"/>
                      <a:pt x="192" y="77"/>
                      <a:pt x="195" y="77"/>
                    </a:cubicBezTo>
                    <a:close/>
                    <a:moveTo>
                      <a:pt x="87" y="84"/>
                    </a:moveTo>
                    <a:cubicBezTo>
                      <a:pt x="86" y="80"/>
                      <a:pt x="88" y="77"/>
                      <a:pt x="88" y="75"/>
                    </a:cubicBezTo>
                    <a:cubicBezTo>
                      <a:pt x="88" y="74"/>
                      <a:pt x="89" y="73"/>
                      <a:pt x="91" y="73"/>
                    </a:cubicBezTo>
                    <a:cubicBezTo>
                      <a:pt x="93" y="74"/>
                      <a:pt x="93" y="69"/>
                      <a:pt x="91" y="68"/>
                    </a:cubicBezTo>
                    <a:cubicBezTo>
                      <a:pt x="90" y="68"/>
                      <a:pt x="89" y="62"/>
                      <a:pt x="85" y="62"/>
                    </a:cubicBezTo>
                    <a:cubicBezTo>
                      <a:pt x="81" y="62"/>
                      <a:pt x="81" y="65"/>
                      <a:pt x="84" y="65"/>
                    </a:cubicBezTo>
                    <a:cubicBezTo>
                      <a:pt x="86" y="66"/>
                      <a:pt x="88" y="68"/>
                      <a:pt x="87" y="69"/>
                    </a:cubicBezTo>
                    <a:cubicBezTo>
                      <a:pt x="86" y="71"/>
                      <a:pt x="85" y="68"/>
                      <a:pt x="82" y="68"/>
                    </a:cubicBezTo>
                    <a:cubicBezTo>
                      <a:pt x="79" y="68"/>
                      <a:pt x="81" y="64"/>
                      <a:pt x="77" y="64"/>
                    </a:cubicBezTo>
                    <a:cubicBezTo>
                      <a:pt x="73" y="63"/>
                      <a:pt x="74" y="56"/>
                      <a:pt x="70" y="56"/>
                    </a:cubicBezTo>
                    <a:cubicBezTo>
                      <a:pt x="66" y="56"/>
                      <a:pt x="66" y="53"/>
                      <a:pt x="68" y="51"/>
                    </a:cubicBezTo>
                    <a:cubicBezTo>
                      <a:pt x="71" y="48"/>
                      <a:pt x="64" y="46"/>
                      <a:pt x="64" y="43"/>
                    </a:cubicBezTo>
                    <a:cubicBezTo>
                      <a:pt x="64" y="41"/>
                      <a:pt x="60" y="42"/>
                      <a:pt x="60" y="40"/>
                    </a:cubicBezTo>
                    <a:cubicBezTo>
                      <a:pt x="60" y="37"/>
                      <a:pt x="58" y="39"/>
                      <a:pt x="56" y="36"/>
                    </a:cubicBezTo>
                    <a:cubicBezTo>
                      <a:pt x="54" y="33"/>
                      <a:pt x="53" y="36"/>
                      <a:pt x="51" y="33"/>
                    </a:cubicBezTo>
                    <a:cubicBezTo>
                      <a:pt x="49" y="31"/>
                      <a:pt x="46" y="30"/>
                      <a:pt x="45" y="31"/>
                    </a:cubicBezTo>
                    <a:cubicBezTo>
                      <a:pt x="43" y="31"/>
                      <a:pt x="39" y="28"/>
                      <a:pt x="38" y="24"/>
                    </a:cubicBezTo>
                    <a:cubicBezTo>
                      <a:pt x="37" y="21"/>
                      <a:pt x="26" y="16"/>
                      <a:pt x="24" y="12"/>
                    </a:cubicBezTo>
                    <a:cubicBezTo>
                      <a:pt x="23" y="8"/>
                      <a:pt x="19" y="6"/>
                      <a:pt x="12" y="6"/>
                    </a:cubicBezTo>
                    <a:cubicBezTo>
                      <a:pt x="6" y="7"/>
                      <a:pt x="4" y="0"/>
                      <a:pt x="2" y="3"/>
                    </a:cubicBezTo>
                    <a:cubicBezTo>
                      <a:pt x="0" y="7"/>
                      <a:pt x="9" y="16"/>
                      <a:pt x="13" y="19"/>
                    </a:cubicBezTo>
                    <a:cubicBezTo>
                      <a:pt x="17" y="21"/>
                      <a:pt x="19" y="30"/>
                      <a:pt x="24" y="30"/>
                    </a:cubicBezTo>
                    <a:cubicBezTo>
                      <a:pt x="29" y="31"/>
                      <a:pt x="29" y="46"/>
                      <a:pt x="33" y="46"/>
                    </a:cubicBezTo>
                    <a:cubicBezTo>
                      <a:pt x="36" y="47"/>
                      <a:pt x="44" y="59"/>
                      <a:pt x="45" y="65"/>
                    </a:cubicBezTo>
                    <a:cubicBezTo>
                      <a:pt x="46" y="71"/>
                      <a:pt x="54" y="74"/>
                      <a:pt x="57" y="79"/>
                    </a:cubicBezTo>
                    <a:cubicBezTo>
                      <a:pt x="59" y="83"/>
                      <a:pt x="70" y="89"/>
                      <a:pt x="71" y="91"/>
                    </a:cubicBezTo>
                    <a:cubicBezTo>
                      <a:pt x="73" y="93"/>
                      <a:pt x="74" y="97"/>
                      <a:pt x="75" y="95"/>
                    </a:cubicBezTo>
                    <a:cubicBezTo>
                      <a:pt x="76" y="93"/>
                      <a:pt x="81" y="95"/>
                      <a:pt x="84" y="95"/>
                    </a:cubicBezTo>
                    <a:cubicBezTo>
                      <a:pt x="86" y="96"/>
                      <a:pt x="87" y="87"/>
                      <a:pt x="87" y="84"/>
                    </a:cubicBezTo>
                    <a:close/>
                    <a:moveTo>
                      <a:pt x="268" y="46"/>
                    </a:moveTo>
                    <a:cubicBezTo>
                      <a:pt x="274" y="46"/>
                      <a:pt x="271" y="43"/>
                      <a:pt x="271" y="40"/>
                    </a:cubicBezTo>
                    <a:cubicBezTo>
                      <a:pt x="271" y="36"/>
                      <a:pt x="266" y="39"/>
                      <a:pt x="266" y="37"/>
                    </a:cubicBezTo>
                    <a:cubicBezTo>
                      <a:pt x="266" y="36"/>
                      <a:pt x="265" y="29"/>
                      <a:pt x="261" y="34"/>
                    </a:cubicBezTo>
                    <a:cubicBezTo>
                      <a:pt x="257" y="40"/>
                      <a:pt x="262" y="53"/>
                      <a:pt x="265" y="52"/>
                    </a:cubicBezTo>
                    <a:cubicBezTo>
                      <a:pt x="268" y="51"/>
                      <a:pt x="263" y="45"/>
                      <a:pt x="268" y="46"/>
                    </a:cubicBezTo>
                    <a:close/>
                    <a:moveTo>
                      <a:pt x="249" y="75"/>
                    </a:moveTo>
                    <a:cubicBezTo>
                      <a:pt x="250" y="79"/>
                      <a:pt x="257" y="81"/>
                      <a:pt x="259" y="78"/>
                    </a:cubicBezTo>
                    <a:cubicBezTo>
                      <a:pt x="261" y="75"/>
                      <a:pt x="248" y="71"/>
                      <a:pt x="249" y="75"/>
                    </a:cubicBezTo>
                    <a:close/>
                    <a:moveTo>
                      <a:pt x="230" y="115"/>
                    </a:moveTo>
                    <a:cubicBezTo>
                      <a:pt x="224" y="114"/>
                      <a:pt x="219" y="119"/>
                      <a:pt x="213" y="117"/>
                    </a:cubicBezTo>
                    <a:cubicBezTo>
                      <a:pt x="207" y="114"/>
                      <a:pt x="197" y="117"/>
                      <a:pt x="198" y="119"/>
                    </a:cubicBezTo>
                    <a:cubicBezTo>
                      <a:pt x="199" y="121"/>
                      <a:pt x="205" y="121"/>
                      <a:pt x="211" y="121"/>
                    </a:cubicBezTo>
                    <a:cubicBezTo>
                      <a:pt x="217" y="122"/>
                      <a:pt x="223" y="118"/>
                      <a:pt x="227" y="118"/>
                    </a:cubicBezTo>
                    <a:cubicBezTo>
                      <a:pt x="232" y="118"/>
                      <a:pt x="236" y="116"/>
                      <a:pt x="230" y="115"/>
                    </a:cubicBezTo>
                    <a:close/>
                    <a:moveTo>
                      <a:pt x="281" y="72"/>
                    </a:moveTo>
                    <a:cubicBezTo>
                      <a:pt x="275" y="70"/>
                      <a:pt x="264" y="72"/>
                      <a:pt x="265" y="75"/>
                    </a:cubicBezTo>
                    <a:cubicBezTo>
                      <a:pt x="266" y="78"/>
                      <a:pt x="271" y="76"/>
                      <a:pt x="276" y="76"/>
                    </a:cubicBezTo>
                    <a:cubicBezTo>
                      <a:pt x="281" y="76"/>
                      <a:pt x="284" y="80"/>
                      <a:pt x="286" y="80"/>
                    </a:cubicBezTo>
                    <a:cubicBezTo>
                      <a:pt x="289" y="80"/>
                      <a:pt x="287" y="74"/>
                      <a:pt x="281" y="72"/>
                    </a:cubicBezTo>
                    <a:close/>
                    <a:moveTo>
                      <a:pt x="156" y="113"/>
                    </a:moveTo>
                    <a:cubicBezTo>
                      <a:pt x="155" y="110"/>
                      <a:pt x="146" y="113"/>
                      <a:pt x="142" y="111"/>
                    </a:cubicBezTo>
                    <a:cubicBezTo>
                      <a:pt x="137" y="109"/>
                      <a:pt x="147" y="107"/>
                      <a:pt x="150" y="105"/>
                    </a:cubicBezTo>
                    <a:cubicBezTo>
                      <a:pt x="153" y="103"/>
                      <a:pt x="148" y="103"/>
                      <a:pt x="140" y="105"/>
                    </a:cubicBezTo>
                    <a:cubicBezTo>
                      <a:pt x="133" y="107"/>
                      <a:pt x="124" y="100"/>
                      <a:pt x="124" y="103"/>
                    </a:cubicBezTo>
                    <a:cubicBezTo>
                      <a:pt x="123" y="106"/>
                      <a:pt x="110" y="102"/>
                      <a:pt x="106" y="99"/>
                    </a:cubicBezTo>
                    <a:cubicBezTo>
                      <a:pt x="103" y="97"/>
                      <a:pt x="90" y="94"/>
                      <a:pt x="88" y="98"/>
                    </a:cubicBezTo>
                    <a:cubicBezTo>
                      <a:pt x="85" y="103"/>
                      <a:pt x="83" y="99"/>
                      <a:pt x="84" y="103"/>
                    </a:cubicBezTo>
                    <a:cubicBezTo>
                      <a:pt x="85" y="106"/>
                      <a:pt x="88" y="104"/>
                      <a:pt x="90" y="104"/>
                    </a:cubicBezTo>
                    <a:cubicBezTo>
                      <a:pt x="92" y="104"/>
                      <a:pt x="91" y="108"/>
                      <a:pt x="94" y="109"/>
                    </a:cubicBezTo>
                    <a:cubicBezTo>
                      <a:pt x="97" y="109"/>
                      <a:pt x="107" y="112"/>
                      <a:pt x="108" y="110"/>
                    </a:cubicBezTo>
                    <a:cubicBezTo>
                      <a:pt x="109" y="108"/>
                      <a:pt x="119" y="110"/>
                      <a:pt x="124" y="114"/>
                    </a:cubicBezTo>
                    <a:cubicBezTo>
                      <a:pt x="128" y="118"/>
                      <a:pt x="139" y="118"/>
                      <a:pt x="144" y="117"/>
                    </a:cubicBezTo>
                    <a:cubicBezTo>
                      <a:pt x="148" y="116"/>
                      <a:pt x="153" y="120"/>
                      <a:pt x="154" y="118"/>
                    </a:cubicBezTo>
                    <a:cubicBezTo>
                      <a:pt x="156" y="115"/>
                      <a:pt x="159" y="121"/>
                      <a:pt x="164" y="118"/>
                    </a:cubicBezTo>
                    <a:cubicBezTo>
                      <a:pt x="168" y="114"/>
                      <a:pt x="156" y="116"/>
                      <a:pt x="156" y="113"/>
                    </a:cubicBezTo>
                    <a:close/>
                    <a:moveTo>
                      <a:pt x="343" y="61"/>
                    </a:moveTo>
                    <a:cubicBezTo>
                      <a:pt x="339" y="61"/>
                      <a:pt x="339" y="67"/>
                      <a:pt x="336" y="67"/>
                    </a:cubicBezTo>
                    <a:cubicBezTo>
                      <a:pt x="333" y="67"/>
                      <a:pt x="328" y="74"/>
                      <a:pt x="323" y="76"/>
                    </a:cubicBezTo>
                    <a:cubicBezTo>
                      <a:pt x="317" y="78"/>
                      <a:pt x="317" y="59"/>
                      <a:pt x="314" y="56"/>
                    </a:cubicBezTo>
                    <a:cubicBezTo>
                      <a:pt x="311" y="52"/>
                      <a:pt x="297" y="49"/>
                      <a:pt x="296" y="53"/>
                    </a:cubicBezTo>
                    <a:cubicBezTo>
                      <a:pt x="294" y="57"/>
                      <a:pt x="289" y="55"/>
                      <a:pt x="289" y="59"/>
                    </a:cubicBezTo>
                    <a:cubicBezTo>
                      <a:pt x="288" y="62"/>
                      <a:pt x="290" y="61"/>
                      <a:pt x="293" y="61"/>
                    </a:cubicBezTo>
                    <a:cubicBezTo>
                      <a:pt x="296" y="61"/>
                      <a:pt x="296" y="63"/>
                      <a:pt x="298" y="66"/>
                    </a:cubicBezTo>
                    <a:cubicBezTo>
                      <a:pt x="299" y="69"/>
                      <a:pt x="308" y="67"/>
                      <a:pt x="310" y="67"/>
                    </a:cubicBezTo>
                    <a:cubicBezTo>
                      <a:pt x="313" y="67"/>
                      <a:pt x="314" y="71"/>
                      <a:pt x="310" y="69"/>
                    </a:cubicBezTo>
                    <a:cubicBezTo>
                      <a:pt x="306" y="68"/>
                      <a:pt x="306" y="71"/>
                      <a:pt x="303" y="70"/>
                    </a:cubicBezTo>
                    <a:cubicBezTo>
                      <a:pt x="300" y="70"/>
                      <a:pt x="296" y="70"/>
                      <a:pt x="298" y="72"/>
                    </a:cubicBezTo>
                    <a:cubicBezTo>
                      <a:pt x="300" y="73"/>
                      <a:pt x="303" y="75"/>
                      <a:pt x="303" y="79"/>
                    </a:cubicBezTo>
                    <a:cubicBezTo>
                      <a:pt x="303" y="83"/>
                      <a:pt x="309" y="82"/>
                      <a:pt x="309" y="79"/>
                    </a:cubicBezTo>
                    <a:cubicBezTo>
                      <a:pt x="309" y="76"/>
                      <a:pt x="311" y="80"/>
                      <a:pt x="317" y="81"/>
                    </a:cubicBezTo>
                    <a:cubicBezTo>
                      <a:pt x="322" y="83"/>
                      <a:pt x="319" y="85"/>
                      <a:pt x="324" y="85"/>
                    </a:cubicBezTo>
                    <a:cubicBezTo>
                      <a:pt x="329" y="85"/>
                      <a:pt x="342" y="89"/>
                      <a:pt x="347" y="93"/>
                    </a:cubicBezTo>
                    <a:cubicBezTo>
                      <a:pt x="351" y="96"/>
                      <a:pt x="348" y="99"/>
                      <a:pt x="351" y="102"/>
                    </a:cubicBezTo>
                    <a:cubicBezTo>
                      <a:pt x="354" y="105"/>
                      <a:pt x="355" y="109"/>
                      <a:pt x="351" y="109"/>
                    </a:cubicBezTo>
                    <a:cubicBezTo>
                      <a:pt x="347" y="109"/>
                      <a:pt x="342" y="114"/>
                      <a:pt x="343" y="116"/>
                    </a:cubicBezTo>
                    <a:cubicBezTo>
                      <a:pt x="344" y="118"/>
                      <a:pt x="358" y="115"/>
                      <a:pt x="362" y="115"/>
                    </a:cubicBezTo>
                    <a:cubicBezTo>
                      <a:pt x="364" y="115"/>
                      <a:pt x="366" y="119"/>
                      <a:pt x="370" y="121"/>
                    </a:cubicBezTo>
                    <a:cubicBezTo>
                      <a:pt x="370" y="71"/>
                      <a:pt x="370" y="71"/>
                      <a:pt x="370" y="71"/>
                    </a:cubicBezTo>
                    <a:cubicBezTo>
                      <a:pt x="360" y="67"/>
                      <a:pt x="346" y="61"/>
                      <a:pt x="343" y="61"/>
                    </a:cubicBezTo>
                    <a:close/>
                    <a:moveTo>
                      <a:pt x="240" y="121"/>
                    </a:moveTo>
                    <a:cubicBezTo>
                      <a:pt x="239" y="122"/>
                      <a:pt x="238" y="122"/>
                      <a:pt x="237" y="122"/>
                    </a:cubicBezTo>
                    <a:cubicBezTo>
                      <a:pt x="237" y="123"/>
                      <a:pt x="237" y="124"/>
                      <a:pt x="236" y="125"/>
                    </a:cubicBezTo>
                    <a:cubicBezTo>
                      <a:pt x="235" y="125"/>
                      <a:pt x="234" y="124"/>
                      <a:pt x="233" y="123"/>
                    </a:cubicBezTo>
                    <a:cubicBezTo>
                      <a:pt x="229" y="125"/>
                      <a:pt x="226" y="131"/>
                      <a:pt x="230" y="132"/>
                    </a:cubicBezTo>
                    <a:cubicBezTo>
                      <a:pt x="233" y="134"/>
                      <a:pt x="237" y="130"/>
                      <a:pt x="240" y="127"/>
                    </a:cubicBezTo>
                    <a:cubicBezTo>
                      <a:pt x="240" y="126"/>
                      <a:pt x="240" y="126"/>
                      <a:pt x="241" y="125"/>
                    </a:cubicBezTo>
                    <a:cubicBezTo>
                      <a:pt x="241" y="125"/>
                      <a:pt x="241" y="125"/>
                      <a:pt x="242" y="124"/>
                    </a:cubicBezTo>
                    <a:cubicBezTo>
                      <a:pt x="242" y="124"/>
                      <a:pt x="242" y="124"/>
                      <a:pt x="242" y="124"/>
                    </a:cubicBezTo>
                    <a:cubicBezTo>
                      <a:pt x="242" y="123"/>
                      <a:pt x="241" y="122"/>
                      <a:pt x="240" y="121"/>
                    </a:cubicBezTo>
                    <a:close/>
                    <a:moveTo>
                      <a:pt x="174" y="60"/>
                    </a:moveTo>
                    <a:cubicBezTo>
                      <a:pt x="178" y="57"/>
                      <a:pt x="179" y="52"/>
                      <a:pt x="178" y="48"/>
                    </a:cubicBezTo>
                    <a:cubicBezTo>
                      <a:pt x="178" y="43"/>
                      <a:pt x="189" y="43"/>
                      <a:pt x="191" y="41"/>
                    </a:cubicBezTo>
                    <a:cubicBezTo>
                      <a:pt x="192" y="39"/>
                      <a:pt x="188" y="36"/>
                      <a:pt x="185" y="34"/>
                    </a:cubicBezTo>
                    <a:cubicBezTo>
                      <a:pt x="182" y="33"/>
                      <a:pt x="185" y="30"/>
                      <a:pt x="183" y="28"/>
                    </a:cubicBezTo>
                    <a:cubicBezTo>
                      <a:pt x="180" y="26"/>
                      <a:pt x="177" y="21"/>
                      <a:pt x="180" y="21"/>
                    </a:cubicBezTo>
                    <a:cubicBezTo>
                      <a:pt x="183" y="21"/>
                      <a:pt x="178" y="16"/>
                      <a:pt x="180" y="15"/>
                    </a:cubicBezTo>
                    <a:cubicBezTo>
                      <a:pt x="181" y="15"/>
                      <a:pt x="181" y="14"/>
                      <a:pt x="182" y="14"/>
                    </a:cubicBezTo>
                    <a:cubicBezTo>
                      <a:pt x="180" y="13"/>
                      <a:pt x="179" y="13"/>
                      <a:pt x="178" y="13"/>
                    </a:cubicBezTo>
                    <a:cubicBezTo>
                      <a:pt x="174" y="13"/>
                      <a:pt x="165" y="12"/>
                      <a:pt x="165" y="18"/>
                    </a:cubicBezTo>
                    <a:cubicBezTo>
                      <a:pt x="166" y="24"/>
                      <a:pt x="160" y="22"/>
                      <a:pt x="161" y="25"/>
                    </a:cubicBezTo>
                    <a:cubicBezTo>
                      <a:pt x="161" y="29"/>
                      <a:pt x="158" y="29"/>
                      <a:pt x="158" y="33"/>
                    </a:cubicBezTo>
                    <a:cubicBezTo>
                      <a:pt x="159" y="37"/>
                      <a:pt x="156" y="35"/>
                      <a:pt x="151" y="38"/>
                    </a:cubicBezTo>
                    <a:cubicBezTo>
                      <a:pt x="146" y="40"/>
                      <a:pt x="148" y="36"/>
                      <a:pt x="144" y="36"/>
                    </a:cubicBezTo>
                    <a:cubicBezTo>
                      <a:pt x="139" y="36"/>
                      <a:pt x="138" y="39"/>
                      <a:pt x="135" y="40"/>
                    </a:cubicBezTo>
                    <a:cubicBezTo>
                      <a:pt x="133" y="41"/>
                      <a:pt x="127" y="39"/>
                      <a:pt x="125" y="41"/>
                    </a:cubicBezTo>
                    <a:cubicBezTo>
                      <a:pt x="123" y="42"/>
                      <a:pt x="120" y="37"/>
                      <a:pt x="118" y="37"/>
                    </a:cubicBezTo>
                    <a:cubicBezTo>
                      <a:pt x="117" y="37"/>
                      <a:pt x="116" y="35"/>
                      <a:pt x="116" y="32"/>
                    </a:cubicBezTo>
                    <a:cubicBezTo>
                      <a:pt x="116" y="32"/>
                      <a:pt x="115" y="32"/>
                      <a:pt x="115" y="32"/>
                    </a:cubicBezTo>
                    <a:cubicBezTo>
                      <a:pt x="112" y="32"/>
                      <a:pt x="107" y="40"/>
                      <a:pt x="110" y="43"/>
                    </a:cubicBezTo>
                    <a:cubicBezTo>
                      <a:pt x="113" y="46"/>
                      <a:pt x="112" y="52"/>
                      <a:pt x="114" y="54"/>
                    </a:cubicBezTo>
                    <a:cubicBezTo>
                      <a:pt x="116" y="57"/>
                      <a:pt x="121" y="57"/>
                      <a:pt x="121" y="62"/>
                    </a:cubicBezTo>
                    <a:cubicBezTo>
                      <a:pt x="121" y="67"/>
                      <a:pt x="125" y="75"/>
                      <a:pt x="129" y="73"/>
                    </a:cubicBezTo>
                    <a:cubicBezTo>
                      <a:pt x="132" y="71"/>
                      <a:pt x="134" y="74"/>
                      <a:pt x="135" y="76"/>
                    </a:cubicBezTo>
                    <a:cubicBezTo>
                      <a:pt x="136" y="78"/>
                      <a:pt x="143" y="75"/>
                      <a:pt x="146" y="75"/>
                    </a:cubicBezTo>
                    <a:cubicBezTo>
                      <a:pt x="148" y="75"/>
                      <a:pt x="155" y="77"/>
                      <a:pt x="156" y="80"/>
                    </a:cubicBezTo>
                    <a:cubicBezTo>
                      <a:pt x="156" y="83"/>
                      <a:pt x="163" y="80"/>
                      <a:pt x="168" y="78"/>
                    </a:cubicBezTo>
                    <a:cubicBezTo>
                      <a:pt x="172" y="76"/>
                      <a:pt x="169" y="63"/>
                      <a:pt x="174" y="60"/>
                    </a:cubicBezTo>
                    <a:close/>
                    <a:moveTo>
                      <a:pt x="192" y="127"/>
                    </a:moveTo>
                    <a:cubicBezTo>
                      <a:pt x="193" y="129"/>
                      <a:pt x="197" y="129"/>
                      <a:pt x="199" y="130"/>
                    </a:cubicBezTo>
                    <a:cubicBezTo>
                      <a:pt x="200" y="132"/>
                      <a:pt x="206" y="135"/>
                      <a:pt x="206" y="131"/>
                    </a:cubicBezTo>
                    <a:cubicBezTo>
                      <a:pt x="206" y="127"/>
                      <a:pt x="190" y="124"/>
                      <a:pt x="192" y="127"/>
                    </a:cubicBezTo>
                    <a:close/>
                    <a:moveTo>
                      <a:pt x="180" y="115"/>
                    </a:moveTo>
                    <a:cubicBezTo>
                      <a:pt x="179" y="117"/>
                      <a:pt x="175" y="118"/>
                      <a:pt x="172" y="116"/>
                    </a:cubicBezTo>
                    <a:cubicBezTo>
                      <a:pt x="170" y="114"/>
                      <a:pt x="167" y="118"/>
                      <a:pt x="168" y="120"/>
                    </a:cubicBezTo>
                    <a:cubicBezTo>
                      <a:pt x="169" y="121"/>
                      <a:pt x="174" y="125"/>
                      <a:pt x="180" y="122"/>
                    </a:cubicBezTo>
                    <a:cubicBezTo>
                      <a:pt x="186" y="119"/>
                      <a:pt x="190" y="122"/>
                      <a:pt x="192" y="119"/>
                    </a:cubicBezTo>
                    <a:cubicBezTo>
                      <a:pt x="193" y="116"/>
                      <a:pt x="181" y="113"/>
                      <a:pt x="180" y="1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78">
                <a:extLst>
                  <a:ext uri="{FF2B5EF4-FFF2-40B4-BE49-F238E27FC236}">
                    <a16:creationId xmlns:a16="http://schemas.microsoft.com/office/drawing/2014/main" id="{DB1CCE59-D01C-4498-8428-6F422AC2365D}"/>
                  </a:ext>
                </a:extLst>
              </p:cNvPr>
              <p:cNvSpPr>
                <a:spLocks noEditPoints="1"/>
              </p:cNvSpPr>
              <p:nvPr/>
            </p:nvSpPr>
            <p:spPr bwMode="auto">
              <a:xfrm>
                <a:off x="7200806" y="4242875"/>
                <a:ext cx="61482" cy="26349"/>
              </a:xfrm>
              <a:custGeom>
                <a:avLst/>
                <a:gdLst>
                  <a:gd name="T0" fmla="*/ 3 w 27"/>
                  <a:gd name="T1" fmla="*/ 9 h 11"/>
                  <a:gd name="T2" fmla="*/ 0 w 27"/>
                  <a:gd name="T3" fmla="*/ 9 h 11"/>
                  <a:gd name="T4" fmla="*/ 3 w 27"/>
                  <a:gd name="T5" fmla="*/ 11 h 11"/>
                  <a:gd name="T6" fmla="*/ 4 w 27"/>
                  <a:gd name="T7" fmla="*/ 8 h 11"/>
                  <a:gd name="T8" fmla="*/ 3 w 27"/>
                  <a:gd name="T9" fmla="*/ 9 h 11"/>
                  <a:gd name="T10" fmla="*/ 3 w 27"/>
                  <a:gd name="T11" fmla="*/ 9 h 11"/>
                  <a:gd name="T12" fmla="*/ 14 w 27"/>
                  <a:gd name="T13" fmla="*/ 2 h 11"/>
                  <a:gd name="T14" fmla="*/ 8 w 27"/>
                  <a:gd name="T15" fmla="*/ 7 h 11"/>
                  <a:gd name="T16" fmla="*/ 7 w 27"/>
                  <a:gd name="T17" fmla="*/ 7 h 11"/>
                  <a:gd name="T18" fmla="*/ 9 w 27"/>
                  <a:gd name="T19" fmla="*/ 10 h 11"/>
                  <a:gd name="T20" fmla="*/ 26 w 27"/>
                  <a:gd name="T21" fmla="*/ 2 h 11"/>
                  <a:gd name="T22" fmla="*/ 14 w 27"/>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
                    <a:moveTo>
                      <a:pt x="3" y="9"/>
                    </a:moveTo>
                    <a:cubicBezTo>
                      <a:pt x="2" y="9"/>
                      <a:pt x="1" y="9"/>
                      <a:pt x="0" y="9"/>
                    </a:cubicBezTo>
                    <a:cubicBezTo>
                      <a:pt x="1" y="10"/>
                      <a:pt x="2" y="11"/>
                      <a:pt x="3" y="11"/>
                    </a:cubicBezTo>
                    <a:cubicBezTo>
                      <a:pt x="4" y="10"/>
                      <a:pt x="4" y="9"/>
                      <a:pt x="4" y="8"/>
                    </a:cubicBezTo>
                    <a:cubicBezTo>
                      <a:pt x="4" y="8"/>
                      <a:pt x="4" y="9"/>
                      <a:pt x="3" y="9"/>
                    </a:cubicBezTo>
                    <a:cubicBezTo>
                      <a:pt x="3" y="9"/>
                      <a:pt x="3" y="9"/>
                      <a:pt x="3" y="9"/>
                    </a:cubicBezTo>
                    <a:close/>
                    <a:moveTo>
                      <a:pt x="14" y="2"/>
                    </a:moveTo>
                    <a:cubicBezTo>
                      <a:pt x="11" y="2"/>
                      <a:pt x="10" y="5"/>
                      <a:pt x="8" y="7"/>
                    </a:cubicBezTo>
                    <a:cubicBezTo>
                      <a:pt x="7" y="7"/>
                      <a:pt x="7" y="7"/>
                      <a:pt x="7" y="7"/>
                    </a:cubicBezTo>
                    <a:cubicBezTo>
                      <a:pt x="8" y="8"/>
                      <a:pt x="9" y="9"/>
                      <a:pt x="9" y="10"/>
                    </a:cubicBezTo>
                    <a:cubicBezTo>
                      <a:pt x="14" y="7"/>
                      <a:pt x="26" y="4"/>
                      <a:pt x="26" y="2"/>
                    </a:cubicBezTo>
                    <a:cubicBezTo>
                      <a:pt x="27" y="0"/>
                      <a:pt x="19"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79">
                <a:extLst>
                  <a:ext uri="{FF2B5EF4-FFF2-40B4-BE49-F238E27FC236}">
                    <a16:creationId xmlns:a16="http://schemas.microsoft.com/office/drawing/2014/main" id="{F7988573-2527-4619-9B40-44B145BE3674}"/>
                  </a:ext>
                </a:extLst>
              </p:cNvPr>
              <p:cNvSpPr>
                <a:spLocks noEditPoints="1"/>
              </p:cNvSpPr>
              <p:nvPr/>
            </p:nvSpPr>
            <p:spPr bwMode="auto">
              <a:xfrm>
                <a:off x="5045187" y="3136207"/>
                <a:ext cx="214558" cy="233379"/>
              </a:xfrm>
              <a:custGeom>
                <a:avLst/>
                <a:gdLst>
                  <a:gd name="T0" fmla="*/ 65 w 93"/>
                  <a:gd name="T1" fmla="*/ 87 h 101"/>
                  <a:gd name="T2" fmla="*/ 55 w 93"/>
                  <a:gd name="T3" fmla="*/ 87 h 101"/>
                  <a:gd name="T4" fmla="*/ 48 w 93"/>
                  <a:gd name="T5" fmla="*/ 90 h 101"/>
                  <a:gd name="T6" fmla="*/ 57 w 93"/>
                  <a:gd name="T7" fmla="*/ 95 h 101"/>
                  <a:gd name="T8" fmla="*/ 66 w 93"/>
                  <a:gd name="T9" fmla="*/ 101 h 101"/>
                  <a:gd name="T10" fmla="*/ 68 w 93"/>
                  <a:gd name="T11" fmla="*/ 95 h 101"/>
                  <a:gd name="T12" fmla="*/ 71 w 93"/>
                  <a:gd name="T13" fmla="*/ 88 h 101"/>
                  <a:gd name="T14" fmla="*/ 65 w 93"/>
                  <a:gd name="T15" fmla="*/ 87 h 101"/>
                  <a:gd name="T16" fmla="*/ 19 w 93"/>
                  <a:gd name="T17" fmla="*/ 60 h 101"/>
                  <a:gd name="T18" fmla="*/ 13 w 93"/>
                  <a:gd name="T19" fmla="*/ 62 h 101"/>
                  <a:gd name="T20" fmla="*/ 16 w 93"/>
                  <a:gd name="T21" fmla="*/ 72 h 101"/>
                  <a:gd name="T22" fmla="*/ 19 w 93"/>
                  <a:gd name="T23" fmla="*/ 80 h 101"/>
                  <a:gd name="T24" fmla="*/ 25 w 93"/>
                  <a:gd name="T25" fmla="*/ 76 h 101"/>
                  <a:gd name="T26" fmla="*/ 26 w 93"/>
                  <a:gd name="T27" fmla="*/ 63 h 101"/>
                  <a:gd name="T28" fmla="*/ 19 w 93"/>
                  <a:gd name="T29" fmla="*/ 60 h 101"/>
                  <a:gd name="T30" fmla="*/ 77 w 93"/>
                  <a:gd name="T31" fmla="*/ 56 h 101"/>
                  <a:gd name="T32" fmla="*/ 71 w 93"/>
                  <a:gd name="T33" fmla="*/ 52 h 101"/>
                  <a:gd name="T34" fmla="*/ 59 w 93"/>
                  <a:gd name="T35" fmla="*/ 39 h 101"/>
                  <a:gd name="T36" fmla="*/ 47 w 93"/>
                  <a:gd name="T37" fmla="*/ 27 h 101"/>
                  <a:gd name="T38" fmla="*/ 47 w 93"/>
                  <a:gd name="T39" fmla="*/ 19 h 101"/>
                  <a:gd name="T40" fmla="*/ 51 w 93"/>
                  <a:gd name="T41" fmla="*/ 15 h 101"/>
                  <a:gd name="T42" fmla="*/ 51 w 93"/>
                  <a:gd name="T43" fmla="*/ 4 h 101"/>
                  <a:gd name="T44" fmla="*/ 47 w 93"/>
                  <a:gd name="T45" fmla="*/ 3 h 101"/>
                  <a:gd name="T46" fmla="*/ 46 w 93"/>
                  <a:gd name="T47" fmla="*/ 0 h 101"/>
                  <a:gd name="T48" fmla="*/ 39 w 93"/>
                  <a:gd name="T49" fmla="*/ 1 h 101"/>
                  <a:gd name="T50" fmla="*/ 34 w 93"/>
                  <a:gd name="T51" fmla="*/ 2 h 101"/>
                  <a:gd name="T52" fmla="*/ 33 w 93"/>
                  <a:gd name="T53" fmla="*/ 2 h 101"/>
                  <a:gd name="T54" fmla="*/ 32 w 93"/>
                  <a:gd name="T55" fmla="*/ 3 h 101"/>
                  <a:gd name="T56" fmla="*/ 31 w 93"/>
                  <a:gd name="T57" fmla="*/ 5 h 101"/>
                  <a:gd name="T58" fmla="*/ 28 w 93"/>
                  <a:gd name="T59" fmla="*/ 6 h 101"/>
                  <a:gd name="T60" fmla="*/ 24 w 93"/>
                  <a:gd name="T61" fmla="*/ 7 h 101"/>
                  <a:gd name="T62" fmla="*/ 22 w 93"/>
                  <a:gd name="T63" fmla="*/ 9 h 101"/>
                  <a:gd name="T64" fmla="*/ 19 w 93"/>
                  <a:gd name="T65" fmla="*/ 12 h 101"/>
                  <a:gd name="T66" fmla="*/ 15 w 93"/>
                  <a:gd name="T67" fmla="*/ 6 h 101"/>
                  <a:gd name="T68" fmla="*/ 11 w 93"/>
                  <a:gd name="T69" fmla="*/ 12 h 101"/>
                  <a:gd name="T70" fmla="*/ 4 w 93"/>
                  <a:gd name="T71" fmla="*/ 12 h 101"/>
                  <a:gd name="T72" fmla="*/ 5 w 93"/>
                  <a:gd name="T73" fmla="*/ 16 h 101"/>
                  <a:gd name="T74" fmla="*/ 3 w 93"/>
                  <a:gd name="T75" fmla="*/ 19 h 101"/>
                  <a:gd name="T76" fmla="*/ 2 w 93"/>
                  <a:gd name="T77" fmla="*/ 21 h 101"/>
                  <a:gd name="T78" fmla="*/ 4 w 93"/>
                  <a:gd name="T79" fmla="*/ 25 h 101"/>
                  <a:gd name="T80" fmla="*/ 6 w 93"/>
                  <a:gd name="T81" fmla="*/ 29 h 101"/>
                  <a:gd name="T82" fmla="*/ 10 w 93"/>
                  <a:gd name="T83" fmla="*/ 31 h 101"/>
                  <a:gd name="T84" fmla="*/ 9 w 93"/>
                  <a:gd name="T85" fmla="*/ 33 h 101"/>
                  <a:gd name="T86" fmla="*/ 13 w 93"/>
                  <a:gd name="T87" fmla="*/ 32 h 101"/>
                  <a:gd name="T88" fmla="*/ 18 w 93"/>
                  <a:gd name="T89" fmla="*/ 27 h 101"/>
                  <a:gd name="T90" fmla="*/ 29 w 93"/>
                  <a:gd name="T91" fmla="*/ 32 h 101"/>
                  <a:gd name="T92" fmla="*/ 32 w 93"/>
                  <a:gd name="T93" fmla="*/ 37 h 101"/>
                  <a:gd name="T94" fmla="*/ 40 w 93"/>
                  <a:gd name="T95" fmla="*/ 47 h 101"/>
                  <a:gd name="T96" fmla="*/ 50 w 93"/>
                  <a:gd name="T97" fmla="*/ 56 h 101"/>
                  <a:gd name="T98" fmla="*/ 58 w 93"/>
                  <a:gd name="T99" fmla="*/ 59 h 101"/>
                  <a:gd name="T100" fmla="*/ 65 w 93"/>
                  <a:gd name="T101" fmla="*/ 64 h 101"/>
                  <a:gd name="T102" fmla="*/ 71 w 93"/>
                  <a:gd name="T103" fmla="*/ 69 h 101"/>
                  <a:gd name="T104" fmla="*/ 74 w 93"/>
                  <a:gd name="T105" fmla="*/ 73 h 101"/>
                  <a:gd name="T106" fmla="*/ 74 w 93"/>
                  <a:gd name="T107" fmla="*/ 82 h 101"/>
                  <a:gd name="T108" fmla="*/ 74 w 93"/>
                  <a:gd name="T109" fmla="*/ 89 h 101"/>
                  <a:gd name="T110" fmla="*/ 78 w 93"/>
                  <a:gd name="T111" fmla="*/ 82 h 101"/>
                  <a:gd name="T112" fmla="*/ 83 w 93"/>
                  <a:gd name="T113" fmla="*/ 77 h 101"/>
                  <a:gd name="T114" fmla="*/ 79 w 93"/>
                  <a:gd name="T115" fmla="*/ 71 h 101"/>
                  <a:gd name="T116" fmla="*/ 87 w 93"/>
                  <a:gd name="T117" fmla="*/ 67 h 101"/>
                  <a:gd name="T118" fmla="*/ 93 w 93"/>
                  <a:gd name="T119" fmla="*/ 68 h 101"/>
                  <a:gd name="T120" fmla="*/ 77 w 93"/>
                  <a:gd name="T121"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101">
                    <a:moveTo>
                      <a:pt x="65" y="87"/>
                    </a:moveTo>
                    <a:cubicBezTo>
                      <a:pt x="60" y="88"/>
                      <a:pt x="58" y="89"/>
                      <a:pt x="55" y="87"/>
                    </a:cubicBezTo>
                    <a:cubicBezTo>
                      <a:pt x="52" y="86"/>
                      <a:pt x="48" y="89"/>
                      <a:pt x="48" y="90"/>
                    </a:cubicBezTo>
                    <a:cubicBezTo>
                      <a:pt x="49" y="92"/>
                      <a:pt x="51" y="93"/>
                      <a:pt x="57" y="95"/>
                    </a:cubicBezTo>
                    <a:cubicBezTo>
                      <a:pt x="63" y="97"/>
                      <a:pt x="63" y="101"/>
                      <a:pt x="66" y="101"/>
                    </a:cubicBezTo>
                    <a:cubicBezTo>
                      <a:pt x="68" y="101"/>
                      <a:pt x="69" y="98"/>
                      <a:pt x="68" y="95"/>
                    </a:cubicBezTo>
                    <a:cubicBezTo>
                      <a:pt x="67" y="92"/>
                      <a:pt x="71" y="88"/>
                      <a:pt x="71" y="88"/>
                    </a:cubicBezTo>
                    <a:cubicBezTo>
                      <a:pt x="72" y="87"/>
                      <a:pt x="70" y="86"/>
                      <a:pt x="65" y="87"/>
                    </a:cubicBezTo>
                    <a:close/>
                    <a:moveTo>
                      <a:pt x="19" y="60"/>
                    </a:moveTo>
                    <a:cubicBezTo>
                      <a:pt x="16" y="63"/>
                      <a:pt x="14" y="60"/>
                      <a:pt x="13" y="62"/>
                    </a:cubicBezTo>
                    <a:cubicBezTo>
                      <a:pt x="12" y="64"/>
                      <a:pt x="17" y="67"/>
                      <a:pt x="16" y="72"/>
                    </a:cubicBezTo>
                    <a:cubicBezTo>
                      <a:pt x="15" y="77"/>
                      <a:pt x="17" y="83"/>
                      <a:pt x="19" y="80"/>
                    </a:cubicBezTo>
                    <a:cubicBezTo>
                      <a:pt x="22" y="77"/>
                      <a:pt x="23" y="78"/>
                      <a:pt x="25" y="76"/>
                    </a:cubicBezTo>
                    <a:cubicBezTo>
                      <a:pt x="26" y="74"/>
                      <a:pt x="25" y="67"/>
                      <a:pt x="26" y="63"/>
                    </a:cubicBezTo>
                    <a:cubicBezTo>
                      <a:pt x="27" y="60"/>
                      <a:pt x="21" y="58"/>
                      <a:pt x="19" y="60"/>
                    </a:cubicBezTo>
                    <a:close/>
                    <a:moveTo>
                      <a:pt x="77" y="56"/>
                    </a:moveTo>
                    <a:cubicBezTo>
                      <a:pt x="74" y="55"/>
                      <a:pt x="76" y="52"/>
                      <a:pt x="71" y="52"/>
                    </a:cubicBezTo>
                    <a:cubicBezTo>
                      <a:pt x="66" y="52"/>
                      <a:pt x="60" y="46"/>
                      <a:pt x="59" y="39"/>
                    </a:cubicBezTo>
                    <a:cubicBezTo>
                      <a:pt x="57" y="32"/>
                      <a:pt x="49" y="32"/>
                      <a:pt x="47" y="27"/>
                    </a:cubicBezTo>
                    <a:cubicBezTo>
                      <a:pt x="45" y="23"/>
                      <a:pt x="49" y="23"/>
                      <a:pt x="47" y="19"/>
                    </a:cubicBezTo>
                    <a:cubicBezTo>
                      <a:pt x="47" y="17"/>
                      <a:pt x="49" y="16"/>
                      <a:pt x="51" y="15"/>
                    </a:cubicBezTo>
                    <a:cubicBezTo>
                      <a:pt x="51" y="11"/>
                      <a:pt x="51" y="7"/>
                      <a:pt x="51" y="4"/>
                    </a:cubicBezTo>
                    <a:cubicBezTo>
                      <a:pt x="50" y="4"/>
                      <a:pt x="48" y="4"/>
                      <a:pt x="47" y="3"/>
                    </a:cubicBezTo>
                    <a:cubicBezTo>
                      <a:pt x="46" y="3"/>
                      <a:pt x="46" y="0"/>
                      <a:pt x="46" y="0"/>
                    </a:cubicBezTo>
                    <a:cubicBezTo>
                      <a:pt x="45" y="0"/>
                      <a:pt x="40" y="0"/>
                      <a:pt x="39" y="1"/>
                    </a:cubicBezTo>
                    <a:cubicBezTo>
                      <a:pt x="38" y="2"/>
                      <a:pt x="36" y="3"/>
                      <a:pt x="34" y="2"/>
                    </a:cubicBezTo>
                    <a:cubicBezTo>
                      <a:pt x="34" y="2"/>
                      <a:pt x="34" y="2"/>
                      <a:pt x="33" y="2"/>
                    </a:cubicBezTo>
                    <a:cubicBezTo>
                      <a:pt x="32" y="3"/>
                      <a:pt x="32" y="3"/>
                      <a:pt x="32" y="3"/>
                    </a:cubicBezTo>
                    <a:cubicBezTo>
                      <a:pt x="32" y="3"/>
                      <a:pt x="32" y="5"/>
                      <a:pt x="31" y="5"/>
                    </a:cubicBezTo>
                    <a:cubicBezTo>
                      <a:pt x="30" y="5"/>
                      <a:pt x="28" y="4"/>
                      <a:pt x="28" y="6"/>
                    </a:cubicBezTo>
                    <a:cubicBezTo>
                      <a:pt x="28" y="8"/>
                      <a:pt x="26" y="7"/>
                      <a:pt x="24" y="7"/>
                    </a:cubicBezTo>
                    <a:cubicBezTo>
                      <a:pt x="23" y="7"/>
                      <a:pt x="22" y="7"/>
                      <a:pt x="22" y="9"/>
                    </a:cubicBezTo>
                    <a:cubicBezTo>
                      <a:pt x="22" y="10"/>
                      <a:pt x="21" y="13"/>
                      <a:pt x="19" y="12"/>
                    </a:cubicBezTo>
                    <a:cubicBezTo>
                      <a:pt x="18" y="10"/>
                      <a:pt x="16" y="6"/>
                      <a:pt x="15" y="6"/>
                    </a:cubicBezTo>
                    <a:cubicBezTo>
                      <a:pt x="14" y="7"/>
                      <a:pt x="13" y="12"/>
                      <a:pt x="11" y="12"/>
                    </a:cubicBezTo>
                    <a:cubicBezTo>
                      <a:pt x="10" y="12"/>
                      <a:pt x="6" y="12"/>
                      <a:pt x="4" y="12"/>
                    </a:cubicBezTo>
                    <a:cubicBezTo>
                      <a:pt x="3" y="14"/>
                      <a:pt x="4" y="16"/>
                      <a:pt x="5" y="16"/>
                    </a:cubicBezTo>
                    <a:cubicBezTo>
                      <a:pt x="6" y="17"/>
                      <a:pt x="4" y="19"/>
                      <a:pt x="3" y="19"/>
                    </a:cubicBezTo>
                    <a:cubicBezTo>
                      <a:pt x="2" y="20"/>
                      <a:pt x="0" y="19"/>
                      <a:pt x="2" y="21"/>
                    </a:cubicBezTo>
                    <a:cubicBezTo>
                      <a:pt x="3" y="23"/>
                      <a:pt x="5" y="23"/>
                      <a:pt x="4" y="25"/>
                    </a:cubicBezTo>
                    <a:cubicBezTo>
                      <a:pt x="3" y="27"/>
                      <a:pt x="4" y="29"/>
                      <a:pt x="6" y="29"/>
                    </a:cubicBezTo>
                    <a:cubicBezTo>
                      <a:pt x="8" y="29"/>
                      <a:pt x="10" y="29"/>
                      <a:pt x="10" y="31"/>
                    </a:cubicBezTo>
                    <a:cubicBezTo>
                      <a:pt x="9" y="31"/>
                      <a:pt x="9" y="32"/>
                      <a:pt x="9" y="33"/>
                    </a:cubicBezTo>
                    <a:cubicBezTo>
                      <a:pt x="10" y="33"/>
                      <a:pt x="11" y="33"/>
                      <a:pt x="13" y="32"/>
                    </a:cubicBezTo>
                    <a:cubicBezTo>
                      <a:pt x="15" y="31"/>
                      <a:pt x="14" y="29"/>
                      <a:pt x="18" y="27"/>
                    </a:cubicBezTo>
                    <a:cubicBezTo>
                      <a:pt x="22" y="26"/>
                      <a:pt x="28" y="30"/>
                      <a:pt x="29" y="32"/>
                    </a:cubicBezTo>
                    <a:cubicBezTo>
                      <a:pt x="31" y="35"/>
                      <a:pt x="32" y="35"/>
                      <a:pt x="32" y="37"/>
                    </a:cubicBezTo>
                    <a:cubicBezTo>
                      <a:pt x="32" y="39"/>
                      <a:pt x="34" y="43"/>
                      <a:pt x="40" y="47"/>
                    </a:cubicBezTo>
                    <a:cubicBezTo>
                      <a:pt x="45" y="50"/>
                      <a:pt x="47" y="54"/>
                      <a:pt x="50" y="56"/>
                    </a:cubicBezTo>
                    <a:cubicBezTo>
                      <a:pt x="53" y="58"/>
                      <a:pt x="56" y="57"/>
                      <a:pt x="58" y="59"/>
                    </a:cubicBezTo>
                    <a:cubicBezTo>
                      <a:pt x="60" y="61"/>
                      <a:pt x="62" y="63"/>
                      <a:pt x="65" y="64"/>
                    </a:cubicBezTo>
                    <a:cubicBezTo>
                      <a:pt x="68" y="65"/>
                      <a:pt x="68" y="68"/>
                      <a:pt x="71" y="69"/>
                    </a:cubicBezTo>
                    <a:cubicBezTo>
                      <a:pt x="74" y="69"/>
                      <a:pt x="72" y="71"/>
                      <a:pt x="74" y="73"/>
                    </a:cubicBezTo>
                    <a:cubicBezTo>
                      <a:pt x="75" y="76"/>
                      <a:pt x="76" y="80"/>
                      <a:pt x="74" y="82"/>
                    </a:cubicBezTo>
                    <a:cubicBezTo>
                      <a:pt x="72" y="85"/>
                      <a:pt x="73" y="89"/>
                      <a:pt x="74" y="89"/>
                    </a:cubicBezTo>
                    <a:cubicBezTo>
                      <a:pt x="75" y="89"/>
                      <a:pt x="78" y="84"/>
                      <a:pt x="78" y="82"/>
                    </a:cubicBezTo>
                    <a:cubicBezTo>
                      <a:pt x="79" y="80"/>
                      <a:pt x="81" y="80"/>
                      <a:pt x="83" y="77"/>
                    </a:cubicBezTo>
                    <a:cubicBezTo>
                      <a:pt x="85" y="75"/>
                      <a:pt x="80" y="74"/>
                      <a:pt x="79" y="71"/>
                    </a:cubicBezTo>
                    <a:cubicBezTo>
                      <a:pt x="78" y="68"/>
                      <a:pt x="83" y="65"/>
                      <a:pt x="87" y="67"/>
                    </a:cubicBezTo>
                    <a:cubicBezTo>
                      <a:pt x="91" y="70"/>
                      <a:pt x="93" y="72"/>
                      <a:pt x="93" y="68"/>
                    </a:cubicBezTo>
                    <a:cubicBezTo>
                      <a:pt x="93" y="64"/>
                      <a:pt x="80" y="58"/>
                      <a:pt x="77" y="5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80">
                <a:extLst>
                  <a:ext uri="{FF2B5EF4-FFF2-40B4-BE49-F238E27FC236}">
                    <a16:creationId xmlns:a16="http://schemas.microsoft.com/office/drawing/2014/main" id="{37D15F75-35B9-44BC-AE67-6BF589890F89}"/>
                  </a:ext>
                </a:extLst>
              </p:cNvPr>
              <p:cNvSpPr>
                <a:spLocks/>
              </p:cNvSpPr>
              <p:nvPr/>
            </p:nvSpPr>
            <p:spPr bwMode="auto">
              <a:xfrm>
                <a:off x="5259745" y="3221528"/>
                <a:ext cx="22585" cy="30113"/>
              </a:xfrm>
              <a:custGeom>
                <a:avLst/>
                <a:gdLst>
                  <a:gd name="T0" fmla="*/ 4 w 10"/>
                  <a:gd name="T1" fmla="*/ 0 h 13"/>
                  <a:gd name="T2" fmla="*/ 0 w 10"/>
                  <a:gd name="T3" fmla="*/ 6 h 13"/>
                  <a:gd name="T4" fmla="*/ 0 w 10"/>
                  <a:gd name="T5" fmla="*/ 8 h 13"/>
                  <a:gd name="T6" fmla="*/ 6 w 10"/>
                  <a:gd name="T7" fmla="*/ 13 h 13"/>
                  <a:gd name="T8" fmla="*/ 6 w 10"/>
                  <a:gd name="T9" fmla="*/ 13 h 13"/>
                  <a:gd name="T10" fmla="*/ 10 w 10"/>
                  <a:gd name="T11" fmla="*/ 7 h 13"/>
                  <a:gd name="T12" fmla="*/ 4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4" y="0"/>
                    </a:moveTo>
                    <a:cubicBezTo>
                      <a:pt x="2" y="2"/>
                      <a:pt x="0" y="5"/>
                      <a:pt x="0" y="6"/>
                    </a:cubicBezTo>
                    <a:cubicBezTo>
                      <a:pt x="1" y="6"/>
                      <a:pt x="0" y="7"/>
                      <a:pt x="0" y="8"/>
                    </a:cubicBezTo>
                    <a:cubicBezTo>
                      <a:pt x="2" y="10"/>
                      <a:pt x="4" y="12"/>
                      <a:pt x="6" y="13"/>
                    </a:cubicBezTo>
                    <a:cubicBezTo>
                      <a:pt x="6" y="13"/>
                      <a:pt x="6" y="13"/>
                      <a:pt x="6" y="13"/>
                    </a:cubicBezTo>
                    <a:cubicBezTo>
                      <a:pt x="7" y="10"/>
                      <a:pt x="9" y="7"/>
                      <a:pt x="10" y="7"/>
                    </a:cubicBezTo>
                    <a:cubicBezTo>
                      <a:pt x="8" y="5"/>
                      <a:pt x="5" y="2"/>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81">
                <a:extLst>
                  <a:ext uri="{FF2B5EF4-FFF2-40B4-BE49-F238E27FC236}">
                    <a16:creationId xmlns:a16="http://schemas.microsoft.com/office/drawing/2014/main" id="{56893D7D-6A56-4356-8DBF-8B596646383B}"/>
                  </a:ext>
                </a:extLst>
              </p:cNvPr>
              <p:cNvSpPr>
                <a:spLocks/>
              </p:cNvSpPr>
              <p:nvPr/>
            </p:nvSpPr>
            <p:spPr bwMode="auto">
              <a:xfrm>
                <a:off x="5266019" y="3155028"/>
                <a:ext cx="76538" cy="92850"/>
              </a:xfrm>
              <a:custGeom>
                <a:avLst/>
                <a:gdLst>
                  <a:gd name="T0" fmla="*/ 29 w 33"/>
                  <a:gd name="T1" fmla="*/ 27 h 40"/>
                  <a:gd name="T2" fmla="*/ 29 w 33"/>
                  <a:gd name="T3" fmla="*/ 21 h 40"/>
                  <a:gd name="T4" fmla="*/ 29 w 33"/>
                  <a:gd name="T5" fmla="*/ 17 h 40"/>
                  <a:gd name="T6" fmla="*/ 20 w 33"/>
                  <a:gd name="T7" fmla="*/ 14 h 40"/>
                  <a:gd name="T8" fmla="*/ 19 w 33"/>
                  <a:gd name="T9" fmla="*/ 9 h 40"/>
                  <a:gd name="T10" fmla="*/ 16 w 33"/>
                  <a:gd name="T11" fmla="*/ 7 h 40"/>
                  <a:gd name="T12" fmla="*/ 13 w 33"/>
                  <a:gd name="T13" fmla="*/ 2 h 40"/>
                  <a:gd name="T14" fmla="*/ 14 w 33"/>
                  <a:gd name="T15" fmla="*/ 2 h 40"/>
                  <a:gd name="T16" fmla="*/ 11 w 33"/>
                  <a:gd name="T17" fmla="*/ 1 h 40"/>
                  <a:gd name="T18" fmla="*/ 8 w 33"/>
                  <a:gd name="T19" fmla="*/ 0 h 40"/>
                  <a:gd name="T20" fmla="*/ 0 w 33"/>
                  <a:gd name="T21" fmla="*/ 3 h 40"/>
                  <a:gd name="T22" fmla="*/ 2 w 33"/>
                  <a:gd name="T23" fmla="*/ 8 h 40"/>
                  <a:gd name="T24" fmla="*/ 4 w 33"/>
                  <a:gd name="T25" fmla="*/ 13 h 40"/>
                  <a:gd name="T26" fmla="*/ 4 w 33"/>
                  <a:gd name="T27" fmla="*/ 26 h 40"/>
                  <a:gd name="T28" fmla="*/ 1 w 33"/>
                  <a:gd name="T29" fmla="*/ 29 h 40"/>
                  <a:gd name="T30" fmla="*/ 7 w 33"/>
                  <a:gd name="T31" fmla="*/ 36 h 40"/>
                  <a:gd name="T32" fmla="*/ 7 w 33"/>
                  <a:gd name="T33" fmla="*/ 36 h 40"/>
                  <a:gd name="T34" fmla="*/ 15 w 33"/>
                  <a:gd name="T35" fmla="*/ 40 h 40"/>
                  <a:gd name="T36" fmla="*/ 28 w 33"/>
                  <a:gd name="T37" fmla="*/ 38 h 40"/>
                  <a:gd name="T38" fmla="*/ 29 w 33"/>
                  <a:gd name="T39" fmla="*/ 35 h 40"/>
                  <a:gd name="T40" fmla="*/ 31 w 33"/>
                  <a:gd name="T41" fmla="*/ 32 h 40"/>
                  <a:gd name="T42" fmla="*/ 29 w 33"/>
                  <a:gd name="T4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0">
                    <a:moveTo>
                      <a:pt x="29" y="27"/>
                    </a:moveTo>
                    <a:cubicBezTo>
                      <a:pt x="27" y="25"/>
                      <a:pt x="27" y="23"/>
                      <a:pt x="29" y="21"/>
                    </a:cubicBezTo>
                    <a:cubicBezTo>
                      <a:pt x="30" y="20"/>
                      <a:pt x="29" y="19"/>
                      <a:pt x="29" y="17"/>
                    </a:cubicBezTo>
                    <a:cubicBezTo>
                      <a:pt x="29" y="15"/>
                      <a:pt x="21" y="15"/>
                      <a:pt x="20" y="14"/>
                    </a:cubicBezTo>
                    <a:cubicBezTo>
                      <a:pt x="19" y="14"/>
                      <a:pt x="21" y="9"/>
                      <a:pt x="19" y="9"/>
                    </a:cubicBezTo>
                    <a:cubicBezTo>
                      <a:pt x="17" y="9"/>
                      <a:pt x="16" y="8"/>
                      <a:pt x="16" y="7"/>
                    </a:cubicBezTo>
                    <a:cubicBezTo>
                      <a:pt x="16" y="5"/>
                      <a:pt x="13" y="3"/>
                      <a:pt x="13" y="2"/>
                    </a:cubicBezTo>
                    <a:cubicBezTo>
                      <a:pt x="13" y="2"/>
                      <a:pt x="14" y="2"/>
                      <a:pt x="14" y="2"/>
                    </a:cubicBezTo>
                    <a:cubicBezTo>
                      <a:pt x="13" y="1"/>
                      <a:pt x="12" y="1"/>
                      <a:pt x="11" y="1"/>
                    </a:cubicBezTo>
                    <a:cubicBezTo>
                      <a:pt x="10" y="1"/>
                      <a:pt x="8" y="0"/>
                      <a:pt x="8" y="0"/>
                    </a:cubicBezTo>
                    <a:cubicBezTo>
                      <a:pt x="8" y="0"/>
                      <a:pt x="3" y="2"/>
                      <a:pt x="0" y="3"/>
                    </a:cubicBezTo>
                    <a:cubicBezTo>
                      <a:pt x="0" y="5"/>
                      <a:pt x="0" y="7"/>
                      <a:pt x="2" y="8"/>
                    </a:cubicBezTo>
                    <a:cubicBezTo>
                      <a:pt x="4" y="9"/>
                      <a:pt x="3" y="11"/>
                      <a:pt x="4" y="13"/>
                    </a:cubicBezTo>
                    <a:cubicBezTo>
                      <a:pt x="5" y="16"/>
                      <a:pt x="5" y="26"/>
                      <a:pt x="4" y="26"/>
                    </a:cubicBezTo>
                    <a:cubicBezTo>
                      <a:pt x="3" y="26"/>
                      <a:pt x="2" y="27"/>
                      <a:pt x="1" y="29"/>
                    </a:cubicBezTo>
                    <a:cubicBezTo>
                      <a:pt x="2" y="31"/>
                      <a:pt x="5" y="34"/>
                      <a:pt x="7" y="36"/>
                    </a:cubicBezTo>
                    <a:cubicBezTo>
                      <a:pt x="7" y="36"/>
                      <a:pt x="7" y="36"/>
                      <a:pt x="7" y="36"/>
                    </a:cubicBezTo>
                    <a:cubicBezTo>
                      <a:pt x="9" y="36"/>
                      <a:pt x="15" y="40"/>
                      <a:pt x="15" y="40"/>
                    </a:cubicBezTo>
                    <a:cubicBezTo>
                      <a:pt x="15" y="40"/>
                      <a:pt x="23" y="39"/>
                      <a:pt x="28" y="38"/>
                    </a:cubicBezTo>
                    <a:cubicBezTo>
                      <a:pt x="28" y="37"/>
                      <a:pt x="29" y="36"/>
                      <a:pt x="29" y="35"/>
                    </a:cubicBezTo>
                    <a:cubicBezTo>
                      <a:pt x="28" y="34"/>
                      <a:pt x="30" y="32"/>
                      <a:pt x="31" y="32"/>
                    </a:cubicBezTo>
                    <a:cubicBezTo>
                      <a:pt x="33" y="32"/>
                      <a:pt x="31" y="29"/>
                      <a:pt x="29"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60" name="Text Placeholder 553">
            <a:extLst>
              <a:ext uri="{FF2B5EF4-FFF2-40B4-BE49-F238E27FC236}">
                <a16:creationId xmlns:a16="http://schemas.microsoft.com/office/drawing/2014/main" id="{D912895C-B21A-4D2F-8D0B-7647A17FE88C}"/>
              </a:ext>
            </a:extLst>
          </p:cNvPr>
          <p:cNvSpPr>
            <a:spLocks noGrp="1"/>
          </p:cNvSpPr>
          <p:nvPr>
            <p:ph type="body" sz="quarter" idx="14" hasCustomPrompt="1"/>
          </p:nvPr>
        </p:nvSpPr>
        <p:spPr>
          <a:xfrm>
            <a:off x="6706106" y="2732181"/>
            <a:ext cx="470585" cy="568049"/>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640080" anchor="ctr" anchorCtr="0">
            <a:noAutofit/>
          </a:bodyPr>
          <a:lstStyle>
            <a:lvl1pPr>
              <a:defRPr sz="2400" b="1"/>
            </a:lvl1pPr>
          </a:lstStyle>
          <a:p>
            <a:pPr lvl="0"/>
            <a:r>
              <a:rPr lang="en-US" dirty="0"/>
              <a:t>Bucharest, Romania</a:t>
            </a:r>
          </a:p>
        </p:txBody>
      </p:sp>
      <p:sp>
        <p:nvSpPr>
          <p:cNvPr id="2" name="Title 1">
            <a:extLst>
              <a:ext uri="{FF2B5EF4-FFF2-40B4-BE49-F238E27FC236}">
                <a16:creationId xmlns:a16="http://schemas.microsoft.com/office/drawing/2014/main" id="{421CB5D4-DEF6-472D-B7B9-053874552DB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340018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sktop Screensho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2C32A2-735E-4F61-B7C3-7EDF7AB8BD88}"/>
              </a:ext>
            </a:extLst>
          </p:cNvPr>
          <p:cNvPicPr>
            <a:picLocks noChangeAspect="1"/>
          </p:cNvPicPr>
          <p:nvPr userDrawn="1"/>
        </p:nvPicPr>
        <p:blipFill>
          <a:blip r:embed="rId2"/>
          <a:srcRect/>
          <a:stretch/>
        </p:blipFill>
        <p:spPr>
          <a:xfrm>
            <a:off x="2114014" y="369645"/>
            <a:ext cx="7135296" cy="6001934"/>
          </a:xfrm>
          <a:prstGeom prst="rect">
            <a:avLst/>
          </a:prstGeom>
        </p:spPr>
      </p:pic>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2399654" y="744721"/>
            <a:ext cx="6564016" cy="3689676"/>
          </a:xfrm>
        </p:spPr>
        <p:txBody>
          <a:bodyPr anchor="ctr"/>
          <a:lstStyle>
            <a:lvl1pPr algn="ctr">
              <a:defRPr/>
            </a:lvl1pPr>
          </a:lstStyle>
          <a:p>
            <a:endParaRPr lang="en-US"/>
          </a:p>
        </p:txBody>
      </p:sp>
    </p:spTree>
    <p:extLst>
      <p:ext uri="{BB962C8B-B14F-4D97-AF65-F5344CB8AC3E}">
        <p14:creationId xmlns:p14="http://schemas.microsoft.com/office/powerpoint/2010/main" val="5743945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ptop Screensho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8AA178-7695-486F-AE3D-C1BB3F583729}"/>
              </a:ext>
            </a:extLst>
          </p:cNvPr>
          <p:cNvSpPr/>
          <p:nvPr userDrawn="1"/>
        </p:nvSpPr>
        <p:spPr>
          <a:xfrm>
            <a:off x="2409825" y="903593"/>
            <a:ext cx="7277100" cy="471714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pic>
        <p:nvPicPr>
          <p:cNvPr id="4" name="Picture 3">
            <a:extLst>
              <a:ext uri="{FF2B5EF4-FFF2-40B4-BE49-F238E27FC236}">
                <a16:creationId xmlns:a16="http://schemas.microsoft.com/office/drawing/2014/main" id="{C3ED9E8F-DE34-408C-8ECF-DE7BEEA6A1A0}"/>
              </a:ext>
            </a:extLst>
          </p:cNvPr>
          <p:cNvPicPr>
            <a:picLocks noChangeAspect="1"/>
          </p:cNvPicPr>
          <p:nvPr userDrawn="1"/>
        </p:nvPicPr>
        <p:blipFill>
          <a:blip r:embed="rId2"/>
          <a:srcRect/>
          <a:stretch/>
        </p:blipFill>
        <p:spPr>
          <a:xfrm>
            <a:off x="1108982" y="387003"/>
            <a:ext cx="9942286" cy="5998288"/>
          </a:xfrm>
          <a:prstGeom prst="rect">
            <a:avLst/>
          </a:prstGeom>
        </p:spPr>
      </p:pic>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2568094" y="1095945"/>
            <a:ext cx="6995487" cy="4375936"/>
          </a:xfrm>
        </p:spPr>
        <p:txBody>
          <a:bodyPr anchor="ctr"/>
          <a:lstStyle>
            <a:lvl1pPr algn="ctr">
              <a:defRPr/>
            </a:lvl1pPr>
          </a:lstStyle>
          <a:p>
            <a:endParaRPr lang="en-US"/>
          </a:p>
        </p:txBody>
      </p:sp>
      <p:pic>
        <p:nvPicPr>
          <p:cNvPr id="10" name="Graphic 9" hidden="1">
            <a:extLst>
              <a:ext uri="{FF2B5EF4-FFF2-40B4-BE49-F238E27FC236}">
                <a16:creationId xmlns:a16="http://schemas.microsoft.com/office/drawing/2014/main" id="{17CDA781-D5FC-4C3F-93B0-299A1CC43D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12103" y="715198"/>
            <a:ext cx="9301845" cy="5352540"/>
          </a:xfrm>
          <a:prstGeom prst="rect">
            <a:avLst/>
          </a:prstGeom>
        </p:spPr>
      </p:pic>
    </p:spTree>
    <p:extLst>
      <p:ext uri="{BB962C8B-B14F-4D97-AF65-F5344CB8AC3E}">
        <p14:creationId xmlns:p14="http://schemas.microsoft.com/office/powerpoint/2010/main" val="5697639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bg2"/>
        </a:solidFill>
        <a:effectLst/>
      </p:bgPr>
    </p:bg>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 y="0"/>
            <a:ext cx="12188825" cy="6858000"/>
          </a:xfrm>
          <a:solidFill>
            <a:schemeClr val="bg2"/>
          </a:solidFill>
        </p:spPr>
        <p:txBody>
          <a:bodyPr anchor="ctr"/>
          <a:lstStyle>
            <a:lvl1pPr algn="ctr">
              <a:defRPr/>
            </a:lvl1pPr>
          </a:lstStyle>
          <a:p>
            <a:endParaRPr lang="en-US"/>
          </a:p>
        </p:txBody>
      </p:sp>
    </p:spTree>
    <p:extLst>
      <p:ext uri="{BB962C8B-B14F-4D97-AF65-F5344CB8AC3E}">
        <p14:creationId xmlns:p14="http://schemas.microsoft.com/office/powerpoint/2010/main" val="2338476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1_Title – Grid Light">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C630F6-5777-4826-A8BA-A5E5F67ED8DE}"/>
              </a:ext>
            </a:extLst>
          </p:cNvPr>
          <p:cNvGrpSpPr/>
          <p:nvPr userDrawn="1"/>
        </p:nvGrpSpPr>
        <p:grpSpPr>
          <a:xfrm rot="5400000">
            <a:off x="7595288" y="1985141"/>
            <a:ext cx="2032867" cy="6341252"/>
            <a:chOff x="9906425" y="258374"/>
            <a:chExt cx="2032867" cy="6341252"/>
          </a:xfrm>
        </p:grpSpPr>
        <p:grpSp>
          <p:nvGrpSpPr>
            <p:cNvPr id="4" name="Group 3">
              <a:extLst>
                <a:ext uri="{FF2B5EF4-FFF2-40B4-BE49-F238E27FC236}">
                  <a16:creationId xmlns:a16="http://schemas.microsoft.com/office/drawing/2014/main" id="{6D23DED4-46CF-4034-A62B-714FB0F82593}"/>
                </a:ext>
              </a:extLst>
            </p:cNvPr>
            <p:cNvGrpSpPr/>
            <p:nvPr userDrawn="1"/>
          </p:nvGrpSpPr>
          <p:grpSpPr>
            <a:xfrm>
              <a:off x="9906425" y="258374"/>
              <a:ext cx="1451546" cy="6341252"/>
              <a:chOff x="10020609" y="242905"/>
              <a:chExt cx="1346145" cy="5880798"/>
            </a:xfrm>
          </p:grpSpPr>
          <p:sp>
            <p:nvSpPr>
              <p:cNvPr id="18" name="Freeform: Shape 17">
                <a:extLst>
                  <a:ext uri="{FF2B5EF4-FFF2-40B4-BE49-F238E27FC236}">
                    <a16:creationId xmlns:a16="http://schemas.microsoft.com/office/drawing/2014/main" id="{102FE358-5F18-4618-841E-AC396B767858}"/>
                  </a:ext>
                </a:extLst>
              </p:cNvPr>
              <p:cNvSpPr/>
              <p:nvPr userDrawn="1"/>
            </p:nvSpPr>
            <p:spPr>
              <a:xfrm>
                <a:off x="10020609"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933AAC8F-088F-4C17-BF99-81037FD20C59}"/>
                  </a:ext>
                </a:extLst>
              </p:cNvPr>
              <p:cNvSpPr/>
              <p:nvPr userDrawn="1"/>
            </p:nvSpPr>
            <p:spPr>
              <a:xfrm>
                <a:off x="10805248"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sp>
          <p:nvSpPr>
            <p:cNvPr id="27" name="Freeform: Shape 26">
              <a:extLst>
                <a:ext uri="{FF2B5EF4-FFF2-40B4-BE49-F238E27FC236}">
                  <a16:creationId xmlns:a16="http://schemas.microsoft.com/office/drawing/2014/main" id="{E617A4DF-071D-428E-8CFC-46648A6F0207}"/>
                </a:ext>
              </a:extLst>
            </p:cNvPr>
            <p:cNvSpPr/>
            <p:nvPr userDrawn="1"/>
          </p:nvSpPr>
          <p:spPr>
            <a:xfrm>
              <a:off x="11620604"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1878" y="6126655"/>
            <a:ext cx="2444830" cy="469628"/>
          </a:xfrm>
          <a:prstGeom prst="rect">
            <a:avLst/>
          </a:prstGeom>
        </p:spPr>
      </p:pic>
      <p:sp>
        <p:nvSpPr>
          <p:cNvPr id="9" name="Subtitle 2">
            <a:extLst>
              <a:ext uri="{FF2B5EF4-FFF2-40B4-BE49-F238E27FC236}">
                <a16:creationId xmlns:a16="http://schemas.microsoft.com/office/drawing/2014/main" id="{1D10F107-20C2-48E3-8C9A-AB0E6DD442F1}"/>
              </a:ext>
            </a:extLst>
          </p:cNvPr>
          <p:cNvSpPr>
            <a:spLocks noGrp="1"/>
          </p:cNvSpPr>
          <p:nvPr userDrawn="1">
            <p:ph type="subTitle" idx="1" hasCustomPrompt="1"/>
          </p:nvPr>
        </p:nvSpPr>
        <p:spPr>
          <a:xfrm>
            <a:off x="382971" y="2540122"/>
            <a:ext cx="7648381" cy="1510886"/>
          </a:xfrm>
        </p:spPr>
        <p:txBody>
          <a:bodyPr lIns="0" tIns="0" rIns="0" bIns="0" anchor="t" anchorCtr="0">
            <a:noAutofit/>
          </a:bodyPr>
          <a:lstStyle>
            <a:lvl1pPr marL="0" indent="0" algn="l">
              <a:lnSpc>
                <a:spcPct val="100000"/>
              </a:lnSpc>
              <a:spcBef>
                <a:spcPts val="0"/>
              </a:spcBef>
              <a:buNone/>
              <a:defRPr sz="4400" b="1" i="0" spc="-10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br>
              <a:rPr lang="en-US" dirty="0"/>
            </a:br>
            <a:r>
              <a:rPr lang="en-US" dirty="0"/>
              <a:t>subtitle style</a:t>
            </a:r>
          </a:p>
        </p:txBody>
      </p:sp>
      <p:sp>
        <p:nvSpPr>
          <p:cNvPr id="10" name="Text Placeholder 4">
            <a:extLst>
              <a:ext uri="{FF2B5EF4-FFF2-40B4-BE49-F238E27FC236}">
                <a16:creationId xmlns:a16="http://schemas.microsoft.com/office/drawing/2014/main" id="{63DA92BA-61CE-4443-9F3F-21C22E266D3A}"/>
              </a:ext>
            </a:extLst>
          </p:cNvPr>
          <p:cNvSpPr>
            <a:spLocks noGrp="1"/>
          </p:cNvSpPr>
          <p:nvPr userDrawn="1">
            <p:ph type="body" sz="quarter" idx="12" hasCustomPrompt="1"/>
          </p:nvPr>
        </p:nvSpPr>
        <p:spPr>
          <a:xfrm>
            <a:off x="386020" y="1859652"/>
            <a:ext cx="7648381" cy="510040"/>
          </a:xfrm>
        </p:spPr>
        <p:txBody>
          <a:bodyPr anchor="ctr" anchorCtr="0"/>
          <a:lstStyle>
            <a:lvl1pPr>
              <a:defRPr sz="4400" b="1" spc="-100" baseline="0">
                <a:latin typeface="+mj-lt"/>
              </a:defRPr>
            </a:lvl1pPr>
            <a:lvl2pPr marL="0" indent="0">
              <a:buNone/>
              <a:defRPr/>
            </a:lvl2pPr>
          </a:lstStyle>
          <a:p>
            <a:pPr lvl="0"/>
            <a:r>
              <a:rPr lang="en-US" dirty="0"/>
              <a:t>Insert Section #</a:t>
            </a:r>
          </a:p>
        </p:txBody>
      </p:sp>
      <p:sp>
        <p:nvSpPr>
          <p:cNvPr id="11" name="Title 1">
            <a:extLst>
              <a:ext uri="{FF2B5EF4-FFF2-40B4-BE49-F238E27FC236}">
                <a16:creationId xmlns:a16="http://schemas.microsoft.com/office/drawing/2014/main" id="{A33EBDBD-EE0D-4A4D-9B38-7F857B2C1E66}"/>
              </a:ext>
            </a:extLst>
          </p:cNvPr>
          <p:cNvSpPr>
            <a:spLocks noGrp="1"/>
          </p:cNvSpPr>
          <p:nvPr userDrawn="1">
            <p:ph type="ctrTitle" hasCustomPrompt="1"/>
          </p:nvPr>
        </p:nvSpPr>
        <p:spPr>
          <a:xfrm>
            <a:off x="382971" y="359268"/>
            <a:ext cx="7657943" cy="1329953"/>
          </a:xfrm>
        </p:spPr>
        <p:txBody>
          <a:bodyPr lIns="0" tIns="0" rIns="0" bIns="0" anchor="b" anchorCtr="0">
            <a:noAutofit/>
          </a:bodyPr>
          <a:lstStyle>
            <a:lvl1pPr algn="l">
              <a:lnSpc>
                <a:spcPct val="100000"/>
              </a:lnSpc>
              <a:defRPr sz="4400" b="1" i="0" spc="-100">
                <a:solidFill>
                  <a:schemeClr val="tx2"/>
                </a:solidFill>
                <a:latin typeface="Arial"/>
                <a:cs typeface="Arial"/>
              </a:defRPr>
            </a:lvl1pPr>
          </a:lstStyle>
          <a:p>
            <a:r>
              <a:rPr lang="en-US" dirty="0"/>
              <a:t>Click to edit </a:t>
            </a:r>
            <a:br>
              <a:rPr lang="en-US" dirty="0"/>
            </a:br>
            <a:r>
              <a:rPr lang="en-US" dirty="0"/>
              <a:t>Master title style</a:t>
            </a:r>
          </a:p>
        </p:txBody>
      </p:sp>
      <p:sp>
        <p:nvSpPr>
          <p:cNvPr id="20" name="Freeform: Shape 83">
            <a:extLst>
              <a:ext uri="{FF2B5EF4-FFF2-40B4-BE49-F238E27FC236}">
                <a16:creationId xmlns:a16="http://schemas.microsoft.com/office/drawing/2014/main" id="{F05596E1-7FE6-4BB0-BB11-FC47E5FF65BF}"/>
              </a:ext>
            </a:extLst>
          </p:cNvPr>
          <p:cNvSpPr txBox="1">
            <a:spLocks/>
          </p:cNvSpPr>
          <p:nvPr userDrawn="1"/>
        </p:nvSpPr>
        <p:spPr>
          <a:xfrm>
            <a:off x="7749245" y="4156010"/>
            <a:ext cx="574904" cy="1714179"/>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ext Placeholder 49">
            <a:extLst>
              <a:ext uri="{FF2B5EF4-FFF2-40B4-BE49-F238E27FC236}">
                <a16:creationId xmlns:a16="http://schemas.microsoft.com/office/drawing/2014/main" id="{C876EBD3-018B-46D6-8C3B-B7B3FA122BE1}"/>
              </a:ext>
            </a:extLst>
          </p:cNvPr>
          <p:cNvSpPr txBox="1">
            <a:spLocks/>
          </p:cNvSpPr>
          <p:nvPr userDrawn="1"/>
        </p:nvSpPr>
        <p:spPr>
          <a:xfrm rot="5400000">
            <a:off x="6616655" y="5596105"/>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9" name="Freeform: Shape 83">
            <a:extLst>
              <a:ext uri="{FF2B5EF4-FFF2-40B4-BE49-F238E27FC236}">
                <a16:creationId xmlns:a16="http://schemas.microsoft.com/office/drawing/2014/main" id="{746EFE52-6B31-424B-954D-38ECEE5E8891}"/>
              </a:ext>
            </a:extLst>
          </p:cNvPr>
          <p:cNvSpPr txBox="1">
            <a:spLocks/>
          </p:cNvSpPr>
          <p:nvPr userDrawn="1"/>
        </p:nvSpPr>
        <p:spPr>
          <a:xfrm rot="5400000">
            <a:off x="11336871" y="4289436"/>
            <a:ext cx="574904" cy="300173"/>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1" name="TextBox 30">
            <a:extLst>
              <a:ext uri="{FF2B5EF4-FFF2-40B4-BE49-F238E27FC236}">
                <a16:creationId xmlns:a16="http://schemas.microsoft.com/office/drawing/2014/main" id="{06130633-8398-4340-A091-16D418D4BA0E}"/>
              </a:ext>
            </a:extLst>
          </p:cNvPr>
          <p:cNvSpPr txBox="1">
            <a:spLocks/>
          </p:cNvSpPr>
          <p:nvPr userDrawn="1"/>
        </p:nvSpPr>
        <p:spPr>
          <a:xfrm rot="8100000" flipH="1" flipV="1">
            <a:off x="5225788" y="4234665"/>
            <a:ext cx="1592914" cy="795094"/>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1" name="Text Placeholder 49">
            <a:extLst>
              <a:ext uri="{FF2B5EF4-FFF2-40B4-BE49-F238E27FC236}">
                <a16:creationId xmlns:a16="http://schemas.microsoft.com/office/drawing/2014/main" id="{A0F317CE-035E-44FD-A5F6-9E40D83A2190}"/>
              </a:ext>
            </a:extLst>
          </p:cNvPr>
          <p:cNvSpPr txBox="1">
            <a:spLocks/>
          </p:cNvSpPr>
          <p:nvPr userDrawn="1"/>
        </p:nvSpPr>
        <p:spPr>
          <a:xfrm rot="5400000">
            <a:off x="9197702" y="4167949"/>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9" name="Text Placeholder 83">
            <a:extLst>
              <a:ext uri="{FF2B5EF4-FFF2-40B4-BE49-F238E27FC236}">
                <a16:creationId xmlns:a16="http://schemas.microsoft.com/office/drawing/2014/main" id="{65E572D2-FB5D-4AE4-ADCA-539A3B5D2872}"/>
              </a:ext>
            </a:extLst>
          </p:cNvPr>
          <p:cNvSpPr txBox="1">
            <a:spLocks/>
          </p:cNvSpPr>
          <p:nvPr userDrawn="1"/>
        </p:nvSpPr>
        <p:spPr>
          <a:xfrm flipV="1">
            <a:off x="9211399" y="5037808"/>
            <a:ext cx="2253832" cy="1126916"/>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2"/>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Tree>
    <p:extLst>
      <p:ext uri="{BB962C8B-B14F-4D97-AF65-F5344CB8AC3E}">
        <p14:creationId xmlns:p14="http://schemas.microsoft.com/office/powerpoint/2010/main" val="32935844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dirty="0"/>
              <a:t>Click icon or drag to insert image</a:t>
            </a:r>
          </a:p>
        </p:txBody>
      </p:sp>
      <p:sp>
        <p:nvSpPr>
          <p:cNvPr id="3" name="Content Placeholder 2"/>
          <p:cNvSpPr>
            <a:spLocks noGrp="1"/>
          </p:cNvSpPr>
          <p:nvPr>
            <p:ph idx="1"/>
          </p:nvPr>
        </p:nvSpPr>
        <p:spPr>
          <a:xfrm>
            <a:off x="381002" y="1781173"/>
            <a:ext cx="5341141" cy="4429127"/>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14" hasCustomPrompt="1"/>
          </p:nvPr>
        </p:nvSpPr>
        <p:spPr>
          <a:xfrm>
            <a:off x="381083" y="1171575"/>
            <a:ext cx="5340398"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 name="Title 1">
            <a:extLst>
              <a:ext uri="{FF2B5EF4-FFF2-40B4-BE49-F238E27FC236}">
                <a16:creationId xmlns:a16="http://schemas.microsoft.com/office/drawing/2014/main" id="{4CFEC3F1-CFF8-4AA4-BEA2-C7220A4A327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9731754"/>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2_Title – Grid Light">
    <p:bg>
      <p:bgPr>
        <a:solidFill>
          <a:schemeClr val="accent1"/>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1878" y="6126655"/>
            <a:ext cx="2444830" cy="469628"/>
          </a:xfrm>
          <a:prstGeom prst="rect">
            <a:avLst/>
          </a:prstGeom>
        </p:spPr>
      </p:pic>
      <p:sp>
        <p:nvSpPr>
          <p:cNvPr id="9" name="Subtitle 2">
            <a:extLst>
              <a:ext uri="{FF2B5EF4-FFF2-40B4-BE49-F238E27FC236}">
                <a16:creationId xmlns:a16="http://schemas.microsoft.com/office/drawing/2014/main" id="{1D10F107-20C2-48E3-8C9A-AB0E6DD442F1}"/>
              </a:ext>
            </a:extLst>
          </p:cNvPr>
          <p:cNvSpPr>
            <a:spLocks noGrp="1"/>
          </p:cNvSpPr>
          <p:nvPr>
            <p:ph type="subTitle" idx="1" hasCustomPrompt="1"/>
          </p:nvPr>
        </p:nvSpPr>
        <p:spPr>
          <a:xfrm>
            <a:off x="382971" y="3759200"/>
            <a:ext cx="7648381" cy="1510886"/>
          </a:xfrm>
        </p:spPr>
        <p:txBody>
          <a:bodyPr lIns="0" tIns="0" rIns="0" bIns="0" anchor="t" anchorCtr="0">
            <a:normAutofit/>
          </a:bodyPr>
          <a:lstStyle>
            <a:lvl1pPr marL="0" indent="0" algn="l">
              <a:lnSpc>
                <a:spcPct val="100000"/>
              </a:lnSpc>
              <a:spcBef>
                <a:spcPts val="0"/>
              </a:spcBef>
              <a:buNone/>
              <a:defRPr sz="6000" b="1" i="0"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br>
              <a:rPr lang="en-US" dirty="0"/>
            </a:br>
            <a:r>
              <a:rPr lang="en-US" dirty="0"/>
              <a:t>subtitle style</a:t>
            </a:r>
          </a:p>
        </p:txBody>
      </p:sp>
      <p:sp>
        <p:nvSpPr>
          <p:cNvPr id="10" name="Text Placeholder 4">
            <a:extLst>
              <a:ext uri="{FF2B5EF4-FFF2-40B4-BE49-F238E27FC236}">
                <a16:creationId xmlns:a16="http://schemas.microsoft.com/office/drawing/2014/main" id="{63DA92BA-61CE-4443-9F3F-21C22E266D3A}"/>
              </a:ext>
            </a:extLst>
          </p:cNvPr>
          <p:cNvSpPr>
            <a:spLocks noGrp="1"/>
          </p:cNvSpPr>
          <p:nvPr>
            <p:ph type="body" sz="quarter" idx="12" hasCustomPrompt="1"/>
          </p:nvPr>
        </p:nvSpPr>
        <p:spPr>
          <a:xfrm>
            <a:off x="386020" y="3078730"/>
            <a:ext cx="7648381" cy="510040"/>
          </a:xfrm>
        </p:spPr>
        <p:txBody>
          <a:bodyPr anchor="ctr" anchorCtr="0"/>
          <a:lstStyle>
            <a:lvl1pPr>
              <a:defRPr sz="6000" b="1" spc="-100" baseline="0">
                <a:solidFill>
                  <a:schemeClr val="bg1"/>
                </a:solidFill>
                <a:latin typeface="+mj-lt"/>
              </a:defRPr>
            </a:lvl1pPr>
            <a:lvl2pPr marL="0" indent="0">
              <a:buNone/>
              <a:defRPr/>
            </a:lvl2pPr>
          </a:lstStyle>
          <a:p>
            <a:pPr lvl="0"/>
            <a:r>
              <a:rPr lang="en-US" dirty="0"/>
              <a:t>Insert Section #</a:t>
            </a:r>
          </a:p>
        </p:txBody>
      </p:sp>
      <p:sp>
        <p:nvSpPr>
          <p:cNvPr id="11" name="Title 1">
            <a:extLst>
              <a:ext uri="{FF2B5EF4-FFF2-40B4-BE49-F238E27FC236}">
                <a16:creationId xmlns:a16="http://schemas.microsoft.com/office/drawing/2014/main" id="{A33EBDBD-EE0D-4A4D-9B38-7F857B2C1E66}"/>
              </a:ext>
            </a:extLst>
          </p:cNvPr>
          <p:cNvSpPr>
            <a:spLocks noGrp="1"/>
          </p:cNvSpPr>
          <p:nvPr>
            <p:ph type="ctrTitle" hasCustomPrompt="1"/>
          </p:nvPr>
        </p:nvSpPr>
        <p:spPr>
          <a:xfrm>
            <a:off x="382971" y="880649"/>
            <a:ext cx="7657943" cy="2027651"/>
          </a:xfrm>
        </p:spPr>
        <p:txBody>
          <a:bodyPr lIns="0" tIns="0" rIns="0" bIns="0" anchor="b" anchorCtr="0">
            <a:noAutofit/>
          </a:bodyPr>
          <a:lstStyle>
            <a:lvl1pPr algn="l">
              <a:lnSpc>
                <a:spcPct val="100000"/>
              </a:lnSpc>
              <a:defRPr sz="6000" b="1" i="0" spc="-100">
                <a:solidFill>
                  <a:schemeClr val="bg1"/>
                </a:solidFill>
                <a:latin typeface="Arial"/>
                <a:cs typeface="Arial"/>
              </a:defRPr>
            </a:lvl1pPr>
          </a:lstStyle>
          <a:p>
            <a:r>
              <a:rPr lang="en-US" dirty="0"/>
              <a:t>Click to edit </a:t>
            </a:r>
            <a:br>
              <a:rPr lang="en-US" dirty="0"/>
            </a:br>
            <a:r>
              <a:rPr lang="en-US" dirty="0"/>
              <a:t>Master title style</a:t>
            </a:r>
          </a:p>
        </p:txBody>
      </p:sp>
      <p:grpSp>
        <p:nvGrpSpPr>
          <p:cNvPr id="6" name="Group 5">
            <a:extLst>
              <a:ext uri="{FF2B5EF4-FFF2-40B4-BE49-F238E27FC236}">
                <a16:creationId xmlns:a16="http://schemas.microsoft.com/office/drawing/2014/main" id="{13C630F6-5777-4826-A8BA-A5E5F67ED8DE}"/>
              </a:ext>
            </a:extLst>
          </p:cNvPr>
          <p:cNvGrpSpPr/>
          <p:nvPr userDrawn="1"/>
        </p:nvGrpSpPr>
        <p:grpSpPr>
          <a:xfrm>
            <a:off x="9346573" y="258374"/>
            <a:ext cx="2592719" cy="6341252"/>
            <a:chOff x="9346573" y="258374"/>
            <a:chExt cx="2592719" cy="6341252"/>
          </a:xfrm>
          <a:solidFill>
            <a:schemeClr val="accent1">
              <a:lumMod val="75000"/>
            </a:schemeClr>
          </a:solidFill>
        </p:grpSpPr>
        <p:grpSp>
          <p:nvGrpSpPr>
            <p:cNvPr id="4" name="Group 3">
              <a:extLst>
                <a:ext uri="{FF2B5EF4-FFF2-40B4-BE49-F238E27FC236}">
                  <a16:creationId xmlns:a16="http://schemas.microsoft.com/office/drawing/2014/main" id="{6D23DED4-46CF-4034-A62B-714FB0F82593}"/>
                </a:ext>
              </a:extLst>
            </p:cNvPr>
            <p:cNvGrpSpPr/>
            <p:nvPr userDrawn="1"/>
          </p:nvGrpSpPr>
          <p:grpSpPr>
            <a:xfrm>
              <a:off x="9906425" y="258374"/>
              <a:ext cx="1451546" cy="6341252"/>
              <a:chOff x="10020609" y="242905"/>
              <a:chExt cx="1346145" cy="5880798"/>
            </a:xfrm>
            <a:grpFill/>
          </p:grpSpPr>
          <p:sp>
            <p:nvSpPr>
              <p:cNvPr id="18" name="Freeform: Shape 17">
                <a:extLst>
                  <a:ext uri="{FF2B5EF4-FFF2-40B4-BE49-F238E27FC236}">
                    <a16:creationId xmlns:a16="http://schemas.microsoft.com/office/drawing/2014/main" id="{102FE358-5F18-4618-841E-AC396B767858}"/>
                  </a:ext>
                </a:extLst>
              </p:cNvPr>
              <p:cNvSpPr/>
              <p:nvPr userDrawn="1"/>
            </p:nvSpPr>
            <p:spPr>
              <a:xfrm>
                <a:off x="10020609"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933AAC8F-088F-4C17-BF99-81037FD20C59}"/>
                  </a:ext>
                </a:extLst>
              </p:cNvPr>
              <p:cNvSpPr/>
              <p:nvPr userDrawn="1"/>
            </p:nvSpPr>
            <p:spPr>
              <a:xfrm>
                <a:off x="10805248" y="242905"/>
                <a:ext cx="561506" cy="5880798"/>
              </a:xfrm>
              <a:custGeom>
                <a:avLst/>
                <a:gdLst>
                  <a:gd name="connsiteX0" fmla="*/ 531921 w 561506"/>
                  <a:gd name="connsiteY0" fmla="*/ 5851213 h 5880798"/>
                  <a:gd name="connsiteX1" fmla="*/ 561506 w 561506"/>
                  <a:gd name="connsiteY1" fmla="*/ 5851213 h 5880798"/>
                  <a:gd name="connsiteX2" fmla="*/ 561506 w 561506"/>
                  <a:gd name="connsiteY2" fmla="*/ 5880798 h 5880798"/>
                  <a:gd name="connsiteX3" fmla="*/ 531921 w 561506"/>
                  <a:gd name="connsiteY3" fmla="*/ 5880798 h 5880798"/>
                  <a:gd name="connsiteX4" fmla="*/ 265961 w 561506"/>
                  <a:gd name="connsiteY4" fmla="*/ 5851213 h 5880798"/>
                  <a:gd name="connsiteX5" fmla="*/ 295547 w 561506"/>
                  <a:gd name="connsiteY5" fmla="*/ 5851213 h 5880798"/>
                  <a:gd name="connsiteX6" fmla="*/ 295547 w 561506"/>
                  <a:gd name="connsiteY6" fmla="*/ 5880798 h 5880798"/>
                  <a:gd name="connsiteX7" fmla="*/ 265961 w 561506"/>
                  <a:gd name="connsiteY7" fmla="*/ 5880798 h 5880798"/>
                  <a:gd name="connsiteX8" fmla="*/ 0 w 561506"/>
                  <a:gd name="connsiteY8" fmla="*/ 5851213 h 5880798"/>
                  <a:gd name="connsiteX9" fmla="*/ 29585 w 561506"/>
                  <a:gd name="connsiteY9" fmla="*/ 5851213 h 5880798"/>
                  <a:gd name="connsiteX10" fmla="*/ 29585 w 561506"/>
                  <a:gd name="connsiteY10" fmla="*/ 5880798 h 5880798"/>
                  <a:gd name="connsiteX11" fmla="*/ 0 w 561506"/>
                  <a:gd name="connsiteY11" fmla="*/ 5880798 h 5880798"/>
                  <a:gd name="connsiteX12" fmla="*/ 531921 w 561506"/>
                  <a:gd name="connsiteY12" fmla="*/ 5585253 h 5880798"/>
                  <a:gd name="connsiteX13" fmla="*/ 561506 w 561506"/>
                  <a:gd name="connsiteY13" fmla="*/ 5585253 h 5880798"/>
                  <a:gd name="connsiteX14" fmla="*/ 561506 w 561506"/>
                  <a:gd name="connsiteY14" fmla="*/ 5614838 h 5880798"/>
                  <a:gd name="connsiteX15" fmla="*/ 531921 w 561506"/>
                  <a:gd name="connsiteY15" fmla="*/ 5614838 h 5880798"/>
                  <a:gd name="connsiteX16" fmla="*/ 265961 w 561506"/>
                  <a:gd name="connsiteY16" fmla="*/ 5585253 h 5880798"/>
                  <a:gd name="connsiteX17" fmla="*/ 295547 w 561506"/>
                  <a:gd name="connsiteY17" fmla="*/ 5585253 h 5880798"/>
                  <a:gd name="connsiteX18" fmla="*/ 295547 w 561506"/>
                  <a:gd name="connsiteY18" fmla="*/ 5614838 h 5880798"/>
                  <a:gd name="connsiteX19" fmla="*/ 265961 w 561506"/>
                  <a:gd name="connsiteY19" fmla="*/ 5614838 h 5880798"/>
                  <a:gd name="connsiteX20" fmla="*/ 0 w 561506"/>
                  <a:gd name="connsiteY20" fmla="*/ 5585253 h 5880798"/>
                  <a:gd name="connsiteX21" fmla="*/ 29585 w 561506"/>
                  <a:gd name="connsiteY21" fmla="*/ 5585253 h 5880798"/>
                  <a:gd name="connsiteX22" fmla="*/ 29585 w 561506"/>
                  <a:gd name="connsiteY22" fmla="*/ 5614838 h 5880798"/>
                  <a:gd name="connsiteX23" fmla="*/ 0 w 561506"/>
                  <a:gd name="connsiteY23" fmla="*/ 5614838 h 5880798"/>
                  <a:gd name="connsiteX24" fmla="*/ 531921 w 561506"/>
                  <a:gd name="connsiteY24" fmla="*/ 5319293 h 5880798"/>
                  <a:gd name="connsiteX25" fmla="*/ 561506 w 561506"/>
                  <a:gd name="connsiteY25" fmla="*/ 5319293 h 5880798"/>
                  <a:gd name="connsiteX26" fmla="*/ 561506 w 561506"/>
                  <a:gd name="connsiteY26" fmla="*/ 5348879 h 5880798"/>
                  <a:gd name="connsiteX27" fmla="*/ 531921 w 561506"/>
                  <a:gd name="connsiteY27" fmla="*/ 5348879 h 5880798"/>
                  <a:gd name="connsiteX28" fmla="*/ 265961 w 561506"/>
                  <a:gd name="connsiteY28" fmla="*/ 5319293 h 5880798"/>
                  <a:gd name="connsiteX29" fmla="*/ 295547 w 561506"/>
                  <a:gd name="connsiteY29" fmla="*/ 5319293 h 5880798"/>
                  <a:gd name="connsiteX30" fmla="*/ 295547 w 561506"/>
                  <a:gd name="connsiteY30" fmla="*/ 5348879 h 5880798"/>
                  <a:gd name="connsiteX31" fmla="*/ 265961 w 561506"/>
                  <a:gd name="connsiteY31" fmla="*/ 5348879 h 5880798"/>
                  <a:gd name="connsiteX32" fmla="*/ 0 w 561506"/>
                  <a:gd name="connsiteY32" fmla="*/ 5319293 h 5880798"/>
                  <a:gd name="connsiteX33" fmla="*/ 29585 w 561506"/>
                  <a:gd name="connsiteY33" fmla="*/ 5319293 h 5880798"/>
                  <a:gd name="connsiteX34" fmla="*/ 29585 w 561506"/>
                  <a:gd name="connsiteY34" fmla="*/ 5348879 h 5880798"/>
                  <a:gd name="connsiteX35" fmla="*/ 0 w 561506"/>
                  <a:gd name="connsiteY35" fmla="*/ 5348879 h 5880798"/>
                  <a:gd name="connsiteX36" fmla="*/ 531921 w 561506"/>
                  <a:gd name="connsiteY36" fmla="*/ 5053332 h 5880798"/>
                  <a:gd name="connsiteX37" fmla="*/ 561506 w 561506"/>
                  <a:gd name="connsiteY37" fmla="*/ 5053332 h 5880798"/>
                  <a:gd name="connsiteX38" fmla="*/ 561506 w 561506"/>
                  <a:gd name="connsiteY38" fmla="*/ 5082917 h 5880798"/>
                  <a:gd name="connsiteX39" fmla="*/ 531921 w 561506"/>
                  <a:gd name="connsiteY39" fmla="*/ 5082917 h 5880798"/>
                  <a:gd name="connsiteX40" fmla="*/ 265961 w 561506"/>
                  <a:gd name="connsiteY40" fmla="*/ 5053332 h 5880798"/>
                  <a:gd name="connsiteX41" fmla="*/ 295547 w 561506"/>
                  <a:gd name="connsiteY41" fmla="*/ 5053332 h 5880798"/>
                  <a:gd name="connsiteX42" fmla="*/ 295547 w 561506"/>
                  <a:gd name="connsiteY42" fmla="*/ 5082917 h 5880798"/>
                  <a:gd name="connsiteX43" fmla="*/ 265961 w 561506"/>
                  <a:gd name="connsiteY43" fmla="*/ 5082917 h 5880798"/>
                  <a:gd name="connsiteX44" fmla="*/ 0 w 561506"/>
                  <a:gd name="connsiteY44" fmla="*/ 5053332 h 5880798"/>
                  <a:gd name="connsiteX45" fmla="*/ 29585 w 561506"/>
                  <a:gd name="connsiteY45" fmla="*/ 5053332 h 5880798"/>
                  <a:gd name="connsiteX46" fmla="*/ 29585 w 561506"/>
                  <a:gd name="connsiteY46" fmla="*/ 5082917 h 5880798"/>
                  <a:gd name="connsiteX47" fmla="*/ 0 w 561506"/>
                  <a:gd name="connsiteY47" fmla="*/ 5082917 h 5880798"/>
                  <a:gd name="connsiteX48" fmla="*/ 531921 w 561506"/>
                  <a:gd name="connsiteY48" fmla="*/ 4787372 h 5880798"/>
                  <a:gd name="connsiteX49" fmla="*/ 561506 w 561506"/>
                  <a:gd name="connsiteY49" fmla="*/ 4787372 h 5880798"/>
                  <a:gd name="connsiteX50" fmla="*/ 561506 w 561506"/>
                  <a:gd name="connsiteY50" fmla="*/ 4816958 h 5880798"/>
                  <a:gd name="connsiteX51" fmla="*/ 531921 w 561506"/>
                  <a:gd name="connsiteY51" fmla="*/ 4816958 h 5880798"/>
                  <a:gd name="connsiteX52" fmla="*/ 265961 w 561506"/>
                  <a:gd name="connsiteY52" fmla="*/ 4787372 h 5880798"/>
                  <a:gd name="connsiteX53" fmla="*/ 295547 w 561506"/>
                  <a:gd name="connsiteY53" fmla="*/ 4787372 h 5880798"/>
                  <a:gd name="connsiteX54" fmla="*/ 295547 w 561506"/>
                  <a:gd name="connsiteY54" fmla="*/ 4816958 h 5880798"/>
                  <a:gd name="connsiteX55" fmla="*/ 265961 w 561506"/>
                  <a:gd name="connsiteY55" fmla="*/ 4816958 h 5880798"/>
                  <a:gd name="connsiteX56" fmla="*/ 0 w 561506"/>
                  <a:gd name="connsiteY56" fmla="*/ 4787372 h 5880798"/>
                  <a:gd name="connsiteX57" fmla="*/ 29585 w 561506"/>
                  <a:gd name="connsiteY57" fmla="*/ 4787372 h 5880798"/>
                  <a:gd name="connsiteX58" fmla="*/ 29585 w 561506"/>
                  <a:gd name="connsiteY58" fmla="*/ 4816958 h 5880798"/>
                  <a:gd name="connsiteX59" fmla="*/ 0 w 561506"/>
                  <a:gd name="connsiteY59" fmla="*/ 4816958 h 5880798"/>
                  <a:gd name="connsiteX60" fmla="*/ 531921 w 561506"/>
                  <a:gd name="connsiteY60" fmla="*/ 4521412 h 5880798"/>
                  <a:gd name="connsiteX61" fmla="*/ 561506 w 561506"/>
                  <a:gd name="connsiteY61" fmla="*/ 4521412 h 5880798"/>
                  <a:gd name="connsiteX62" fmla="*/ 561506 w 561506"/>
                  <a:gd name="connsiteY62" fmla="*/ 4550997 h 5880798"/>
                  <a:gd name="connsiteX63" fmla="*/ 531921 w 561506"/>
                  <a:gd name="connsiteY63" fmla="*/ 4550997 h 5880798"/>
                  <a:gd name="connsiteX64" fmla="*/ 265961 w 561506"/>
                  <a:gd name="connsiteY64" fmla="*/ 4521412 h 5880798"/>
                  <a:gd name="connsiteX65" fmla="*/ 295547 w 561506"/>
                  <a:gd name="connsiteY65" fmla="*/ 4521412 h 5880798"/>
                  <a:gd name="connsiteX66" fmla="*/ 295547 w 561506"/>
                  <a:gd name="connsiteY66" fmla="*/ 4550997 h 5880798"/>
                  <a:gd name="connsiteX67" fmla="*/ 265961 w 561506"/>
                  <a:gd name="connsiteY67" fmla="*/ 4550997 h 5880798"/>
                  <a:gd name="connsiteX68" fmla="*/ 0 w 561506"/>
                  <a:gd name="connsiteY68" fmla="*/ 4521412 h 5880798"/>
                  <a:gd name="connsiteX69" fmla="*/ 29585 w 561506"/>
                  <a:gd name="connsiteY69" fmla="*/ 4521412 h 5880798"/>
                  <a:gd name="connsiteX70" fmla="*/ 29585 w 561506"/>
                  <a:gd name="connsiteY70" fmla="*/ 4550997 h 5880798"/>
                  <a:gd name="connsiteX71" fmla="*/ 0 w 561506"/>
                  <a:gd name="connsiteY71" fmla="*/ 4550997 h 5880798"/>
                  <a:gd name="connsiteX72" fmla="*/ 531921 w 561506"/>
                  <a:gd name="connsiteY72" fmla="*/ 4255451 h 5880798"/>
                  <a:gd name="connsiteX73" fmla="*/ 561506 w 561506"/>
                  <a:gd name="connsiteY73" fmla="*/ 4255451 h 5880798"/>
                  <a:gd name="connsiteX74" fmla="*/ 561506 w 561506"/>
                  <a:gd name="connsiteY74" fmla="*/ 4285036 h 5880798"/>
                  <a:gd name="connsiteX75" fmla="*/ 531921 w 561506"/>
                  <a:gd name="connsiteY75" fmla="*/ 4285036 h 5880798"/>
                  <a:gd name="connsiteX76" fmla="*/ 265961 w 561506"/>
                  <a:gd name="connsiteY76" fmla="*/ 4255451 h 5880798"/>
                  <a:gd name="connsiteX77" fmla="*/ 295547 w 561506"/>
                  <a:gd name="connsiteY77" fmla="*/ 4255451 h 5880798"/>
                  <a:gd name="connsiteX78" fmla="*/ 295547 w 561506"/>
                  <a:gd name="connsiteY78" fmla="*/ 4285036 h 5880798"/>
                  <a:gd name="connsiteX79" fmla="*/ 265961 w 561506"/>
                  <a:gd name="connsiteY79" fmla="*/ 4285036 h 5880798"/>
                  <a:gd name="connsiteX80" fmla="*/ 0 w 561506"/>
                  <a:gd name="connsiteY80" fmla="*/ 4255451 h 5880798"/>
                  <a:gd name="connsiteX81" fmla="*/ 29585 w 561506"/>
                  <a:gd name="connsiteY81" fmla="*/ 4255451 h 5880798"/>
                  <a:gd name="connsiteX82" fmla="*/ 29585 w 561506"/>
                  <a:gd name="connsiteY82" fmla="*/ 4285036 h 5880798"/>
                  <a:gd name="connsiteX83" fmla="*/ 0 w 561506"/>
                  <a:gd name="connsiteY83" fmla="*/ 4285036 h 5880798"/>
                  <a:gd name="connsiteX84" fmla="*/ 531921 w 561506"/>
                  <a:gd name="connsiteY84" fmla="*/ 3989491 h 5880798"/>
                  <a:gd name="connsiteX85" fmla="*/ 561506 w 561506"/>
                  <a:gd name="connsiteY85" fmla="*/ 3989491 h 5880798"/>
                  <a:gd name="connsiteX86" fmla="*/ 561506 w 561506"/>
                  <a:gd name="connsiteY86" fmla="*/ 4019077 h 5880798"/>
                  <a:gd name="connsiteX87" fmla="*/ 531921 w 561506"/>
                  <a:gd name="connsiteY87" fmla="*/ 4019077 h 5880798"/>
                  <a:gd name="connsiteX88" fmla="*/ 265961 w 561506"/>
                  <a:gd name="connsiteY88" fmla="*/ 3989491 h 5880798"/>
                  <a:gd name="connsiteX89" fmla="*/ 295547 w 561506"/>
                  <a:gd name="connsiteY89" fmla="*/ 3989491 h 5880798"/>
                  <a:gd name="connsiteX90" fmla="*/ 295547 w 561506"/>
                  <a:gd name="connsiteY90" fmla="*/ 4019077 h 5880798"/>
                  <a:gd name="connsiteX91" fmla="*/ 265961 w 561506"/>
                  <a:gd name="connsiteY91" fmla="*/ 4019077 h 5880798"/>
                  <a:gd name="connsiteX92" fmla="*/ 0 w 561506"/>
                  <a:gd name="connsiteY92" fmla="*/ 3989491 h 5880798"/>
                  <a:gd name="connsiteX93" fmla="*/ 29585 w 561506"/>
                  <a:gd name="connsiteY93" fmla="*/ 3989491 h 5880798"/>
                  <a:gd name="connsiteX94" fmla="*/ 29585 w 561506"/>
                  <a:gd name="connsiteY94" fmla="*/ 4019077 h 5880798"/>
                  <a:gd name="connsiteX95" fmla="*/ 0 w 561506"/>
                  <a:gd name="connsiteY95" fmla="*/ 4019077 h 5880798"/>
                  <a:gd name="connsiteX96" fmla="*/ 531921 w 561506"/>
                  <a:gd name="connsiteY96" fmla="*/ 3723530 h 5880798"/>
                  <a:gd name="connsiteX97" fmla="*/ 561506 w 561506"/>
                  <a:gd name="connsiteY97" fmla="*/ 3723530 h 5880798"/>
                  <a:gd name="connsiteX98" fmla="*/ 561506 w 561506"/>
                  <a:gd name="connsiteY98" fmla="*/ 3753115 h 5880798"/>
                  <a:gd name="connsiteX99" fmla="*/ 531921 w 561506"/>
                  <a:gd name="connsiteY99" fmla="*/ 3753115 h 5880798"/>
                  <a:gd name="connsiteX100" fmla="*/ 265961 w 561506"/>
                  <a:gd name="connsiteY100" fmla="*/ 3723530 h 5880798"/>
                  <a:gd name="connsiteX101" fmla="*/ 295547 w 561506"/>
                  <a:gd name="connsiteY101" fmla="*/ 3723530 h 5880798"/>
                  <a:gd name="connsiteX102" fmla="*/ 295547 w 561506"/>
                  <a:gd name="connsiteY102" fmla="*/ 3753115 h 5880798"/>
                  <a:gd name="connsiteX103" fmla="*/ 265961 w 561506"/>
                  <a:gd name="connsiteY103" fmla="*/ 3753115 h 5880798"/>
                  <a:gd name="connsiteX104" fmla="*/ 0 w 561506"/>
                  <a:gd name="connsiteY104" fmla="*/ 3723530 h 5880798"/>
                  <a:gd name="connsiteX105" fmla="*/ 29585 w 561506"/>
                  <a:gd name="connsiteY105" fmla="*/ 3723530 h 5880798"/>
                  <a:gd name="connsiteX106" fmla="*/ 29585 w 561506"/>
                  <a:gd name="connsiteY106" fmla="*/ 3753115 h 5880798"/>
                  <a:gd name="connsiteX107" fmla="*/ 0 w 561506"/>
                  <a:gd name="connsiteY107" fmla="*/ 3753115 h 5880798"/>
                  <a:gd name="connsiteX108" fmla="*/ 531921 w 561506"/>
                  <a:gd name="connsiteY108" fmla="*/ 3457570 h 5880798"/>
                  <a:gd name="connsiteX109" fmla="*/ 561506 w 561506"/>
                  <a:gd name="connsiteY109" fmla="*/ 3457570 h 5880798"/>
                  <a:gd name="connsiteX110" fmla="*/ 561506 w 561506"/>
                  <a:gd name="connsiteY110" fmla="*/ 3487156 h 5880798"/>
                  <a:gd name="connsiteX111" fmla="*/ 531921 w 561506"/>
                  <a:gd name="connsiteY111" fmla="*/ 3487156 h 5880798"/>
                  <a:gd name="connsiteX112" fmla="*/ 265961 w 561506"/>
                  <a:gd name="connsiteY112" fmla="*/ 3457570 h 5880798"/>
                  <a:gd name="connsiteX113" fmla="*/ 295547 w 561506"/>
                  <a:gd name="connsiteY113" fmla="*/ 3457570 h 5880798"/>
                  <a:gd name="connsiteX114" fmla="*/ 295547 w 561506"/>
                  <a:gd name="connsiteY114" fmla="*/ 3487156 h 5880798"/>
                  <a:gd name="connsiteX115" fmla="*/ 265961 w 561506"/>
                  <a:gd name="connsiteY115" fmla="*/ 3487156 h 5880798"/>
                  <a:gd name="connsiteX116" fmla="*/ 0 w 561506"/>
                  <a:gd name="connsiteY116" fmla="*/ 3457570 h 5880798"/>
                  <a:gd name="connsiteX117" fmla="*/ 29585 w 561506"/>
                  <a:gd name="connsiteY117" fmla="*/ 3457570 h 5880798"/>
                  <a:gd name="connsiteX118" fmla="*/ 29585 w 561506"/>
                  <a:gd name="connsiteY118" fmla="*/ 3487156 h 5880798"/>
                  <a:gd name="connsiteX119" fmla="*/ 0 w 561506"/>
                  <a:gd name="connsiteY119" fmla="*/ 3487156 h 5880798"/>
                  <a:gd name="connsiteX120" fmla="*/ 531921 w 561506"/>
                  <a:gd name="connsiteY120" fmla="*/ 3191618 h 5880798"/>
                  <a:gd name="connsiteX121" fmla="*/ 561506 w 561506"/>
                  <a:gd name="connsiteY121" fmla="*/ 3191618 h 5880798"/>
                  <a:gd name="connsiteX122" fmla="*/ 561506 w 561506"/>
                  <a:gd name="connsiteY122" fmla="*/ 3221195 h 5880798"/>
                  <a:gd name="connsiteX123" fmla="*/ 531921 w 561506"/>
                  <a:gd name="connsiteY123" fmla="*/ 3221195 h 5880798"/>
                  <a:gd name="connsiteX124" fmla="*/ 265961 w 561506"/>
                  <a:gd name="connsiteY124" fmla="*/ 3191618 h 5880798"/>
                  <a:gd name="connsiteX125" fmla="*/ 295547 w 561506"/>
                  <a:gd name="connsiteY125" fmla="*/ 3191618 h 5880798"/>
                  <a:gd name="connsiteX126" fmla="*/ 295547 w 561506"/>
                  <a:gd name="connsiteY126" fmla="*/ 3221195 h 5880798"/>
                  <a:gd name="connsiteX127" fmla="*/ 265961 w 561506"/>
                  <a:gd name="connsiteY127" fmla="*/ 3221195 h 5880798"/>
                  <a:gd name="connsiteX128" fmla="*/ 0 w 561506"/>
                  <a:gd name="connsiteY128" fmla="*/ 3191617 h 5880798"/>
                  <a:gd name="connsiteX129" fmla="*/ 29585 w 561506"/>
                  <a:gd name="connsiteY129" fmla="*/ 3191617 h 5880798"/>
                  <a:gd name="connsiteX130" fmla="*/ 29585 w 561506"/>
                  <a:gd name="connsiteY130" fmla="*/ 3221195 h 5880798"/>
                  <a:gd name="connsiteX131" fmla="*/ 0 w 561506"/>
                  <a:gd name="connsiteY131" fmla="*/ 3221195 h 5880798"/>
                  <a:gd name="connsiteX132" fmla="*/ 531921 w 561506"/>
                  <a:gd name="connsiteY132" fmla="*/ 2925660 h 5880798"/>
                  <a:gd name="connsiteX133" fmla="*/ 561506 w 561506"/>
                  <a:gd name="connsiteY133" fmla="*/ 2925660 h 5880798"/>
                  <a:gd name="connsiteX134" fmla="*/ 561506 w 561506"/>
                  <a:gd name="connsiteY134" fmla="*/ 2955246 h 5880798"/>
                  <a:gd name="connsiteX135" fmla="*/ 531921 w 561506"/>
                  <a:gd name="connsiteY135" fmla="*/ 2955246 h 5880798"/>
                  <a:gd name="connsiteX136" fmla="*/ 265961 w 561506"/>
                  <a:gd name="connsiteY136" fmla="*/ 2925659 h 5880798"/>
                  <a:gd name="connsiteX137" fmla="*/ 295547 w 561506"/>
                  <a:gd name="connsiteY137" fmla="*/ 2925659 h 5880798"/>
                  <a:gd name="connsiteX138" fmla="*/ 295547 w 561506"/>
                  <a:gd name="connsiteY138" fmla="*/ 2955245 h 5880798"/>
                  <a:gd name="connsiteX139" fmla="*/ 265961 w 561506"/>
                  <a:gd name="connsiteY139" fmla="*/ 2955245 h 5880798"/>
                  <a:gd name="connsiteX140" fmla="*/ 0 w 561506"/>
                  <a:gd name="connsiteY140" fmla="*/ 2925658 h 5880798"/>
                  <a:gd name="connsiteX141" fmla="*/ 29585 w 561506"/>
                  <a:gd name="connsiteY141" fmla="*/ 2925658 h 5880798"/>
                  <a:gd name="connsiteX142" fmla="*/ 29585 w 561506"/>
                  <a:gd name="connsiteY142" fmla="*/ 2955244 h 5880798"/>
                  <a:gd name="connsiteX143" fmla="*/ 0 w 561506"/>
                  <a:gd name="connsiteY143" fmla="*/ 2955244 h 5880798"/>
                  <a:gd name="connsiteX144" fmla="*/ 531921 w 561506"/>
                  <a:gd name="connsiteY144" fmla="*/ 2659620 h 5880798"/>
                  <a:gd name="connsiteX145" fmla="*/ 561506 w 561506"/>
                  <a:gd name="connsiteY145" fmla="*/ 2659620 h 5880798"/>
                  <a:gd name="connsiteX146" fmla="*/ 561506 w 561506"/>
                  <a:gd name="connsiteY146" fmla="*/ 2689204 h 5880798"/>
                  <a:gd name="connsiteX147" fmla="*/ 531921 w 561506"/>
                  <a:gd name="connsiteY147" fmla="*/ 2689204 h 5880798"/>
                  <a:gd name="connsiteX148" fmla="*/ 265961 w 561506"/>
                  <a:gd name="connsiteY148" fmla="*/ 2659616 h 5880798"/>
                  <a:gd name="connsiteX149" fmla="*/ 295547 w 561506"/>
                  <a:gd name="connsiteY149" fmla="*/ 2659616 h 5880798"/>
                  <a:gd name="connsiteX150" fmla="*/ 295547 w 561506"/>
                  <a:gd name="connsiteY150" fmla="*/ 2689201 h 5880798"/>
                  <a:gd name="connsiteX151" fmla="*/ 265961 w 561506"/>
                  <a:gd name="connsiteY151" fmla="*/ 2689201 h 5880798"/>
                  <a:gd name="connsiteX152" fmla="*/ 0 w 561506"/>
                  <a:gd name="connsiteY152" fmla="*/ 2659613 h 5880798"/>
                  <a:gd name="connsiteX153" fmla="*/ 29585 w 561506"/>
                  <a:gd name="connsiteY153" fmla="*/ 2659613 h 5880798"/>
                  <a:gd name="connsiteX154" fmla="*/ 29585 w 561506"/>
                  <a:gd name="connsiteY154" fmla="*/ 2689198 h 5880798"/>
                  <a:gd name="connsiteX155" fmla="*/ 0 w 561506"/>
                  <a:gd name="connsiteY155" fmla="*/ 2689198 h 5880798"/>
                  <a:gd name="connsiteX156" fmla="*/ 531921 w 561506"/>
                  <a:gd name="connsiteY156" fmla="*/ 2393661 h 5880798"/>
                  <a:gd name="connsiteX157" fmla="*/ 561506 w 561506"/>
                  <a:gd name="connsiteY157" fmla="*/ 2393661 h 5880798"/>
                  <a:gd name="connsiteX158" fmla="*/ 561506 w 561506"/>
                  <a:gd name="connsiteY158" fmla="*/ 2423260 h 5880798"/>
                  <a:gd name="connsiteX159" fmla="*/ 531921 w 561506"/>
                  <a:gd name="connsiteY159" fmla="*/ 2423260 h 5880798"/>
                  <a:gd name="connsiteX160" fmla="*/ 265961 w 561506"/>
                  <a:gd name="connsiteY160" fmla="*/ 2393658 h 5880798"/>
                  <a:gd name="connsiteX161" fmla="*/ 295547 w 561506"/>
                  <a:gd name="connsiteY161" fmla="*/ 2393658 h 5880798"/>
                  <a:gd name="connsiteX162" fmla="*/ 295547 w 561506"/>
                  <a:gd name="connsiteY162" fmla="*/ 2423257 h 5880798"/>
                  <a:gd name="connsiteX163" fmla="*/ 265961 w 561506"/>
                  <a:gd name="connsiteY163" fmla="*/ 2423257 h 5880798"/>
                  <a:gd name="connsiteX164" fmla="*/ 0 w 561506"/>
                  <a:gd name="connsiteY164" fmla="*/ 2393655 h 5880798"/>
                  <a:gd name="connsiteX165" fmla="*/ 29585 w 561506"/>
                  <a:gd name="connsiteY165" fmla="*/ 2393655 h 5880798"/>
                  <a:gd name="connsiteX166" fmla="*/ 29585 w 561506"/>
                  <a:gd name="connsiteY166" fmla="*/ 2423251 h 5880798"/>
                  <a:gd name="connsiteX167" fmla="*/ 0 w 561506"/>
                  <a:gd name="connsiteY167" fmla="*/ 2423251 h 5880798"/>
                  <a:gd name="connsiteX168" fmla="*/ 531921 w 561506"/>
                  <a:gd name="connsiteY168" fmla="*/ 2127694 h 5880798"/>
                  <a:gd name="connsiteX169" fmla="*/ 561506 w 561506"/>
                  <a:gd name="connsiteY169" fmla="*/ 2127694 h 5880798"/>
                  <a:gd name="connsiteX170" fmla="*/ 561506 w 561506"/>
                  <a:gd name="connsiteY170" fmla="*/ 2157283 h 5880798"/>
                  <a:gd name="connsiteX171" fmla="*/ 531921 w 561506"/>
                  <a:gd name="connsiteY171" fmla="*/ 2157283 h 5880798"/>
                  <a:gd name="connsiteX172" fmla="*/ 265961 w 561506"/>
                  <a:gd name="connsiteY172" fmla="*/ 2127693 h 5880798"/>
                  <a:gd name="connsiteX173" fmla="*/ 295547 w 561506"/>
                  <a:gd name="connsiteY173" fmla="*/ 2127693 h 5880798"/>
                  <a:gd name="connsiteX174" fmla="*/ 295547 w 561506"/>
                  <a:gd name="connsiteY174" fmla="*/ 2157282 h 5880798"/>
                  <a:gd name="connsiteX175" fmla="*/ 265961 w 561506"/>
                  <a:gd name="connsiteY175" fmla="*/ 2157282 h 5880798"/>
                  <a:gd name="connsiteX176" fmla="*/ 0 w 561506"/>
                  <a:gd name="connsiteY176" fmla="*/ 2127689 h 5880798"/>
                  <a:gd name="connsiteX177" fmla="*/ 29585 w 561506"/>
                  <a:gd name="connsiteY177" fmla="*/ 2127689 h 5880798"/>
                  <a:gd name="connsiteX178" fmla="*/ 29585 w 561506"/>
                  <a:gd name="connsiteY178" fmla="*/ 2157278 h 5880798"/>
                  <a:gd name="connsiteX179" fmla="*/ 0 w 561506"/>
                  <a:gd name="connsiteY179" fmla="*/ 2157278 h 5880798"/>
                  <a:gd name="connsiteX180" fmla="*/ 531921 w 561506"/>
                  <a:gd name="connsiteY180" fmla="*/ 1861731 h 5880798"/>
                  <a:gd name="connsiteX181" fmla="*/ 561506 w 561506"/>
                  <a:gd name="connsiteY181" fmla="*/ 1861731 h 5880798"/>
                  <a:gd name="connsiteX182" fmla="*/ 561506 w 561506"/>
                  <a:gd name="connsiteY182" fmla="*/ 1891308 h 5880798"/>
                  <a:gd name="connsiteX183" fmla="*/ 531921 w 561506"/>
                  <a:gd name="connsiteY183" fmla="*/ 1891308 h 5880798"/>
                  <a:gd name="connsiteX184" fmla="*/ 265961 w 561506"/>
                  <a:gd name="connsiteY184" fmla="*/ 1861728 h 5880798"/>
                  <a:gd name="connsiteX185" fmla="*/ 295547 w 561506"/>
                  <a:gd name="connsiteY185" fmla="*/ 1861728 h 5880798"/>
                  <a:gd name="connsiteX186" fmla="*/ 295547 w 561506"/>
                  <a:gd name="connsiteY186" fmla="*/ 1891306 h 5880798"/>
                  <a:gd name="connsiteX187" fmla="*/ 265961 w 561506"/>
                  <a:gd name="connsiteY187" fmla="*/ 1891306 h 5880798"/>
                  <a:gd name="connsiteX188" fmla="*/ 0 w 561506"/>
                  <a:gd name="connsiteY188" fmla="*/ 1861726 h 5880798"/>
                  <a:gd name="connsiteX189" fmla="*/ 29585 w 561506"/>
                  <a:gd name="connsiteY189" fmla="*/ 1861726 h 5880798"/>
                  <a:gd name="connsiteX190" fmla="*/ 29585 w 561506"/>
                  <a:gd name="connsiteY190" fmla="*/ 1891304 h 5880798"/>
                  <a:gd name="connsiteX191" fmla="*/ 0 w 561506"/>
                  <a:gd name="connsiteY191" fmla="*/ 1891304 h 5880798"/>
                  <a:gd name="connsiteX192" fmla="*/ 531921 w 561506"/>
                  <a:gd name="connsiteY192" fmla="*/ 1595769 h 5880798"/>
                  <a:gd name="connsiteX193" fmla="*/ 561506 w 561506"/>
                  <a:gd name="connsiteY193" fmla="*/ 1595769 h 5880798"/>
                  <a:gd name="connsiteX194" fmla="*/ 561506 w 561506"/>
                  <a:gd name="connsiteY194" fmla="*/ 1625355 h 5880798"/>
                  <a:gd name="connsiteX195" fmla="*/ 531921 w 561506"/>
                  <a:gd name="connsiteY195" fmla="*/ 1625355 h 5880798"/>
                  <a:gd name="connsiteX196" fmla="*/ 265961 w 561506"/>
                  <a:gd name="connsiteY196" fmla="*/ 1595766 h 5880798"/>
                  <a:gd name="connsiteX197" fmla="*/ 295547 w 561506"/>
                  <a:gd name="connsiteY197" fmla="*/ 1595766 h 5880798"/>
                  <a:gd name="connsiteX198" fmla="*/ 295547 w 561506"/>
                  <a:gd name="connsiteY198" fmla="*/ 1625352 h 5880798"/>
                  <a:gd name="connsiteX199" fmla="*/ 265961 w 561506"/>
                  <a:gd name="connsiteY199" fmla="*/ 1625352 h 5880798"/>
                  <a:gd name="connsiteX200" fmla="*/ 0 w 561506"/>
                  <a:gd name="connsiteY200" fmla="*/ 1595764 h 5880798"/>
                  <a:gd name="connsiteX201" fmla="*/ 29585 w 561506"/>
                  <a:gd name="connsiteY201" fmla="*/ 1595764 h 5880798"/>
                  <a:gd name="connsiteX202" fmla="*/ 29585 w 561506"/>
                  <a:gd name="connsiteY202" fmla="*/ 1625350 h 5880798"/>
                  <a:gd name="connsiteX203" fmla="*/ 0 w 561506"/>
                  <a:gd name="connsiteY203" fmla="*/ 1625350 h 5880798"/>
                  <a:gd name="connsiteX204" fmla="*/ 531921 w 561506"/>
                  <a:gd name="connsiteY204" fmla="*/ 1329811 h 5880798"/>
                  <a:gd name="connsiteX205" fmla="*/ 561506 w 561506"/>
                  <a:gd name="connsiteY205" fmla="*/ 1329811 h 5880798"/>
                  <a:gd name="connsiteX206" fmla="*/ 561506 w 561506"/>
                  <a:gd name="connsiteY206" fmla="*/ 1359396 h 5880798"/>
                  <a:gd name="connsiteX207" fmla="*/ 531921 w 561506"/>
                  <a:gd name="connsiteY207" fmla="*/ 1359396 h 5880798"/>
                  <a:gd name="connsiteX208" fmla="*/ 265961 w 561506"/>
                  <a:gd name="connsiteY208" fmla="*/ 1329809 h 5880798"/>
                  <a:gd name="connsiteX209" fmla="*/ 295547 w 561506"/>
                  <a:gd name="connsiteY209" fmla="*/ 1329809 h 5880798"/>
                  <a:gd name="connsiteX210" fmla="*/ 295547 w 561506"/>
                  <a:gd name="connsiteY210" fmla="*/ 1359393 h 5880798"/>
                  <a:gd name="connsiteX211" fmla="*/ 265961 w 561506"/>
                  <a:gd name="connsiteY211" fmla="*/ 1359393 h 5880798"/>
                  <a:gd name="connsiteX212" fmla="*/ 0 w 561506"/>
                  <a:gd name="connsiteY212" fmla="*/ 1329806 h 5880798"/>
                  <a:gd name="connsiteX213" fmla="*/ 29585 w 561506"/>
                  <a:gd name="connsiteY213" fmla="*/ 1329806 h 5880798"/>
                  <a:gd name="connsiteX214" fmla="*/ 29585 w 561506"/>
                  <a:gd name="connsiteY214" fmla="*/ 1359391 h 5880798"/>
                  <a:gd name="connsiteX215" fmla="*/ 0 w 561506"/>
                  <a:gd name="connsiteY215" fmla="*/ 1359391 h 5880798"/>
                  <a:gd name="connsiteX216" fmla="*/ 531921 w 561506"/>
                  <a:gd name="connsiteY216" fmla="*/ 1063855 h 5880798"/>
                  <a:gd name="connsiteX217" fmla="*/ 561506 w 561506"/>
                  <a:gd name="connsiteY217" fmla="*/ 1063855 h 5880798"/>
                  <a:gd name="connsiteX218" fmla="*/ 561506 w 561506"/>
                  <a:gd name="connsiteY218" fmla="*/ 1093441 h 5880798"/>
                  <a:gd name="connsiteX219" fmla="*/ 531921 w 561506"/>
                  <a:gd name="connsiteY219" fmla="*/ 1093441 h 5880798"/>
                  <a:gd name="connsiteX220" fmla="*/ 265961 w 561506"/>
                  <a:gd name="connsiteY220" fmla="*/ 1063852 h 5880798"/>
                  <a:gd name="connsiteX221" fmla="*/ 295547 w 561506"/>
                  <a:gd name="connsiteY221" fmla="*/ 1063852 h 5880798"/>
                  <a:gd name="connsiteX222" fmla="*/ 295547 w 561506"/>
                  <a:gd name="connsiteY222" fmla="*/ 1093438 h 5880798"/>
                  <a:gd name="connsiteX223" fmla="*/ 265961 w 561506"/>
                  <a:gd name="connsiteY223" fmla="*/ 1093438 h 5880798"/>
                  <a:gd name="connsiteX224" fmla="*/ 0 w 561506"/>
                  <a:gd name="connsiteY224" fmla="*/ 1063849 h 5880798"/>
                  <a:gd name="connsiteX225" fmla="*/ 29585 w 561506"/>
                  <a:gd name="connsiteY225" fmla="*/ 1063849 h 5880798"/>
                  <a:gd name="connsiteX226" fmla="*/ 29585 w 561506"/>
                  <a:gd name="connsiteY226" fmla="*/ 1093435 h 5880798"/>
                  <a:gd name="connsiteX227" fmla="*/ 0 w 561506"/>
                  <a:gd name="connsiteY227" fmla="*/ 1093435 h 5880798"/>
                  <a:gd name="connsiteX228" fmla="*/ 531921 w 561506"/>
                  <a:gd name="connsiteY228" fmla="*/ 797884 h 5880798"/>
                  <a:gd name="connsiteX229" fmla="*/ 561506 w 561506"/>
                  <a:gd name="connsiteY229" fmla="*/ 797884 h 5880798"/>
                  <a:gd name="connsiteX230" fmla="*/ 561506 w 561506"/>
                  <a:gd name="connsiteY230" fmla="*/ 827470 h 5880798"/>
                  <a:gd name="connsiteX231" fmla="*/ 531921 w 561506"/>
                  <a:gd name="connsiteY231" fmla="*/ 827470 h 5880798"/>
                  <a:gd name="connsiteX232" fmla="*/ 265961 w 561506"/>
                  <a:gd name="connsiteY232" fmla="*/ 797882 h 5880798"/>
                  <a:gd name="connsiteX233" fmla="*/ 295547 w 561506"/>
                  <a:gd name="connsiteY233" fmla="*/ 797882 h 5880798"/>
                  <a:gd name="connsiteX234" fmla="*/ 295547 w 561506"/>
                  <a:gd name="connsiteY234" fmla="*/ 827468 h 5880798"/>
                  <a:gd name="connsiteX235" fmla="*/ 265961 w 561506"/>
                  <a:gd name="connsiteY235" fmla="*/ 827468 h 5880798"/>
                  <a:gd name="connsiteX236" fmla="*/ 0 w 561506"/>
                  <a:gd name="connsiteY236" fmla="*/ 797879 h 5880798"/>
                  <a:gd name="connsiteX237" fmla="*/ 29585 w 561506"/>
                  <a:gd name="connsiteY237" fmla="*/ 797879 h 5880798"/>
                  <a:gd name="connsiteX238" fmla="*/ 29585 w 561506"/>
                  <a:gd name="connsiteY238" fmla="*/ 827465 h 5880798"/>
                  <a:gd name="connsiteX239" fmla="*/ 0 w 561506"/>
                  <a:gd name="connsiteY239" fmla="*/ 827465 h 5880798"/>
                  <a:gd name="connsiteX240" fmla="*/ 531921 w 561506"/>
                  <a:gd name="connsiteY240" fmla="*/ 531924 h 5880798"/>
                  <a:gd name="connsiteX241" fmla="*/ 561506 w 561506"/>
                  <a:gd name="connsiteY241" fmla="*/ 531924 h 5880798"/>
                  <a:gd name="connsiteX242" fmla="*/ 561506 w 561506"/>
                  <a:gd name="connsiteY242" fmla="*/ 561509 h 5880798"/>
                  <a:gd name="connsiteX243" fmla="*/ 531921 w 561506"/>
                  <a:gd name="connsiteY243" fmla="*/ 561509 h 5880798"/>
                  <a:gd name="connsiteX244" fmla="*/ 265961 w 561506"/>
                  <a:gd name="connsiteY244" fmla="*/ 531922 h 5880798"/>
                  <a:gd name="connsiteX245" fmla="*/ 295547 w 561506"/>
                  <a:gd name="connsiteY245" fmla="*/ 531922 h 5880798"/>
                  <a:gd name="connsiteX246" fmla="*/ 295547 w 561506"/>
                  <a:gd name="connsiteY246" fmla="*/ 561507 h 5880798"/>
                  <a:gd name="connsiteX247" fmla="*/ 265961 w 561506"/>
                  <a:gd name="connsiteY247" fmla="*/ 561507 h 5880798"/>
                  <a:gd name="connsiteX248" fmla="*/ 0 w 561506"/>
                  <a:gd name="connsiteY248" fmla="*/ 531920 h 5880798"/>
                  <a:gd name="connsiteX249" fmla="*/ 29585 w 561506"/>
                  <a:gd name="connsiteY249" fmla="*/ 531920 h 5880798"/>
                  <a:gd name="connsiteX250" fmla="*/ 29585 w 561506"/>
                  <a:gd name="connsiteY250" fmla="*/ 561505 h 5880798"/>
                  <a:gd name="connsiteX251" fmla="*/ 0 w 561506"/>
                  <a:gd name="connsiteY251" fmla="*/ 561505 h 5880798"/>
                  <a:gd name="connsiteX252" fmla="*/ 531921 w 561506"/>
                  <a:gd name="connsiteY252" fmla="*/ 265964 h 5880798"/>
                  <a:gd name="connsiteX253" fmla="*/ 561506 w 561506"/>
                  <a:gd name="connsiteY253" fmla="*/ 265964 h 5880798"/>
                  <a:gd name="connsiteX254" fmla="*/ 561506 w 561506"/>
                  <a:gd name="connsiteY254" fmla="*/ 295550 h 5880798"/>
                  <a:gd name="connsiteX255" fmla="*/ 531921 w 561506"/>
                  <a:gd name="connsiteY255" fmla="*/ 295550 h 5880798"/>
                  <a:gd name="connsiteX256" fmla="*/ 265961 w 561506"/>
                  <a:gd name="connsiteY256" fmla="*/ 265962 h 5880798"/>
                  <a:gd name="connsiteX257" fmla="*/ 295547 w 561506"/>
                  <a:gd name="connsiteY257" fmla="*/ 265962 h 5880798"/>
                  <a:gd name="connsiteX258" fmla="*/ 295547 w 561506"/>
                  <a:gd name="connsiteY258" fmla="*/ 295548 h 5880798"/>
                  <a:gd name="connsiteX259" fmla="*/ 265961 w 561506"/>
                  <a:gd name="connsiteY259" fmla="*/ 295548 h 5880798"/>
                  <a:gd name="connsiteX260" fmla="*/ 0 w 561506"/>
                  <a:gd name="connsiteY260" fmla="*/ 265960 h 5880798"/>
                  <a:gd name="connsiteX261" fmla="*/ 29585 w 561506"/>
                  <a:gd name="connsiteY261" fmla="*/ 265960 h 5880798"/>
                  <a:gd name="connsiteX262" fmla="*/ 29585 w 561506"/>
                  <a:gd name="connsiteY262" fmla="*/ 295546 h 5880798"/>
                  <a:gd name="connsiteX263" fmla="*/ 0 w 561506"/>
                  <a:gd name="connsiteY263" fmla="*/ 295546 h 5880798"/>
                  <a:gd name="connsiteX264" fmla="*/ 531921 w 561506"/>
                  <a:gd name="connsiteY264" fmla="*/ 5 h 5880798"/>
                  <a:gd name="connsiteX265" fmla="*/ 561506 w 561506"/>
                  <a:gd name="connsiteY265" fmla="*/ 5 h 5880798"/>
                  <a:gd name="connsiteX266" fmla="*/ 561506 w 561506"/>
                  <a:gd name="connsiteY266" fmla="*/ 29591 h 5880798"/>
                  <a:gd name="connsiteX267" fmla="*/ 531921 w 561506"/>
                  <a:gd name="connsiteY267" fmla="*/ 29591 h 5880798"/>
                  <a:gd name="connsiteX268" fmla="*/ 265961 w 561506"/>
                  <a:gd name="connsiteY268" fmla="*/ 3 h 5880798"/>
                  <a:gd name="connsiteX269" fmla="*/ 295547 w 561506"/>
                  <a:gd name="connsiteY269" fmla="*/ 3 h 5880798"/>
                  <a:gd name="connsiteX270" fmla="*/ 295547 w 561506"/>
                  <a:gd name="connsiteY270" fmla="*/ 29589 h 5880798"/>
                  <a:gd name="connsiteX271" fmla="*/ 265961 w 561506"/>
                  <a:gd name="connsiteY271" fmla="*/ 29589 h 5880798"/>
                  <a:gd name="connsiteX272" fmla="*/ 0 w 561506"/>
                  <a:gd name="connsiteY272" fmla="*/ 0 h 5880798"/>
                  <a:gd name="connsiteX273" fmla="*/ 29585 w 561506"/>
                  <a:gd name="connsiteY273" fmla="*/ 0 h 5880798"/>
                  <a:gd name="connsiteX274" fmla="*/ 29585 w 561506"/>
                  <a:gd name="connsiteY274" fmla="*/ 29586 h 5880798"/>
                  <a:gd name="connsiteX275" fmla="*/ 0 w 561506"/>
                  <a:gd name="connsiteY275" fmla="*/ 29586 h 58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561506" h="5880798">
                    <a:moveTo>
                      <a:pt x="531921" y="5851213"/>
                    </a:moveTo>
                    <a:lnTo>
                      <a:pt x="561506" y="5851213"/>
                    </a:lnTo>
                    <a:lnTo>
                      <a:pt x="561506" y="5880798"/>
                    </a:lnTo>
                    <a:lnTo>
                      <a:pt x="531921" y="5880798"/>
                    </a:lnTo>
                    <a:close/>
                    <a:moveTo>
                      <a:pt x="265961" y="5851213"/>
                    </a:moveTo>
                    <a:lnTo>
                      <a:pt x="295547" y="5851213"/>
                    </a:lnTo>
                    <a:lnTo>
                      <a:pt x="295547" y="5880798"/>
                    </a:lnTo>
                    <a:lnTo>
                      <a:pt x="265961" y="5880798"/>
                    </a:lnTo>
                    <a:close/>
                    <a:moveTo>
                      <a:pt x="0" y="5851213"/>
                    </a:moveTo>
                    <a:lnTo>
                      <a:pt x="29585" y="5851213"/>
                    </a:lnTo>
                    <a:lnTo>
                      <a:pt x="29585" y="5880798"/>
                    </a:lnTo>
                    <a:lnTo>
                      <a:pt x="0" y="5880798"/>
                    </a:lnTo>
                    <a:close/>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grpFill/>
              <a:ln w="10294" cap="flat">
                <a:noFill/>
                <a:prstDash val="solid"/>
                <a:miter/>
              </a:ln>
            </p:spPr>
            <p:txBody>
              <a:bodyPr wrap="square" rtlCol="0" anchor="ctr">
                <a:noAutofit/>
              </a:bodyPr>
              <a:lstStyle/>
              <a:p>
                <a:endParaRPr lang="en-US"/>
              </a:p>
            </p:txBody>
          </p:sp>
        </p:grpSp>
        <p:sp>
          <p:nvSpPr>
            <p:cNvPr id="27" name="Freeform: Shape 26">
              <a:extLst>
                <a:ext uri="{FF2B5EF4-FFF2-40B4-BE49-F238E27FC236}">
                  <a16:creationId xmlns:a16="http://schemas.microsoft.com/office/drawing/2014/main" id="{E617A4DF-071D-428E-8CFC-46648A6F0207}"/>
                </a:ext>
              </a:extLst>
            </p:cNvPr>
            <p:cNvSpPr/>
            <p:nvPr userDrawn="1"/>
          </p:nvSpPr>
          <p:spPr>
            <a:xfrm>
              <a:off x="11620604"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01610C87-FCDE-46C3-9E2E-739916D61405}"/>
                </a:ext>
              </a:extLst>
            </p:cNvPr>
            <p:cNvSpPr/>
            <p:nvPr userDrawn="1"/>
          </p:nvSpPr>
          <p:spPr>
            <a:xfrm>
              <a:off x="9346573" y="258374"/>
              <a:ext cx="318688" cy="6341252"/>
            </a:xfrm>
            <a:custGeom>
              <a:avLst/>
              <a:gdLst>
                <a:gd name="connsiteX0" fmla="*/ 286785 w 318688"/>
                <a:gd name="connsiteY0" fmla="*/ 6309351 h 6341252"/>
                <a:gd name="connsiteX1" fmla="*/ 318688 w 318688"/>
                <a:gd name="connsiteY1" fmla="*/ 6309351 h 6341252"/>
                <a:gd name="connsiteX2" fmla="*/ 318688 w 318688"/>
                <a:gd name="connsiteY2" fmla="*/ 6341252 h 6341252"/>
                <a:gd name="connsiteX3" fmla="*/ 286785 w 318688"/>
                <a:gd name="connsiteY3" fmla="*/ 6341252 h 6341252"/>
                <a:gd name="connsiteX4" fmla="*/ 0 w 318688"/>
                <a:gd name="connsiteY4" fmla="*/ 6309351 h 6341252"/>
                <a:gd name="connsiteX5" fmla="*/ 31901 w 318688"/>
                <a:gd name="connsiteY5" fmla="*/ 6309351 h 6341252"/>
                <a:gd name="connsiteX6" fmla="*/ 31901 w 318688"/>
                <a:gd name="connsiteY6" fmla="*/ 6341252 h 6341252"/>
                <a:gd name="connsiteX7" fmla="*/ 0 w 318688"/>
                <a:gd name="connsiteY7" fmla="*/ 6341252 h 6341252"/>
                <a:gd name="connsiteX8" fmla="*/ 286785 w 318688"/>
                <a:gd name="connsiteY8" fmla="*/ 6022567 h 6341252"/>
                <a:gd name="connsiteX9" fmla="*/ 318688 w 318688"/>
                <a:gd name="connsiteY9" fmla="*/ 6022567 h 6341252"/>
                <a:gd name="connsiteX10" fmla="*/ 318688 w 318688"/>
                <a:gd name="connsiteY10" fmla="*/ 6054468 h 6341252"/>
                <a:gd name="connsiteX11" fmla="*/ 286785 w 318688"/>
                <a:gd name="connsiteY11" fmla="*/ 6054468 h 6341252"/>
                <a:gd name="connsiteX12" fmla="*/ 0 w 318688"/>
                <a:gd name="connsiteY12" fmla="*/ 6022567 h 6341252"/>
                <a:gd name="connsiteX13" fmla="*/ 31901 w 318688"/>
                <a:gd name="connsiteY13" fmla="*/ 6022567 h 6341252"/>
                <a:gd name="connsiteX14" fmla="*/ 31901 w 318688"/>
                <a:gd name="connsiteY14" fmla="*/ 6054468 h 6341252"/>
                <a:gd name="connsiteX15" fmla="*/ 0 w 318688"/>
                <a:gd name="connsiteY15" fmla="*/ 6054468 h 6341252"/>
                <a:gd name="connsiteX16" fmla="*/ 286785 w 318688"/>
                <a:gd name="connsiteY16" fmla="*/ 5735783 h 6341252"/>
                <a:gd name="connsiteX17" fmla="*/ 318688 w 318688"/>
                <a:gd name="connsiteY17" fmla="*/ 5735783 h 6341252"/>
                <a:gd name="connsiteX18" fmla="*/ 318688 w 318688"/>
                <a:gd name="connsiteY18" fmla="*/ 5767685 h 6341252"/>
                <a:gd name="connsiteX19" fmla="*/ 286785 w 318688"/>
                <a:gd name="connsiteY19" fmla="*/ 5767685 h 6341252"/>
                <a:gd name="connsiteX20" fmla="*/ 0 w 318688"/>
                <a:gd name="connsiteY20" fmla="*/ 5735783 h 6341252"/>
                <a:gd name="connsiteX21" fmla="*/ 31901 w 318688"/>
                <a:gd name="connsiteY21" fmla="*/ 5735783 h 6341252"/>
                <a:gd name="connsiteX22" fmla="*/ 31901 w 318688"/>
                <a:gd name="connsiteY22" fmla="*/ 5767685 h 6341252"/>
                <a:gd name="connsiteX23" fmla="*/ 0 w 318688"/>
                <a:gd name="connsiteY23" fmla="*/ 5767685 h 6341252"/>
                <a:gd name="connsiteX24" fmla="*/ 286785 w 318688"/>
                <a:gd name="connsiteY24" fmla="*/ 5448997 h 6341252"/>
                <a:gd name="connsiteX25" fmla="*/ 318688 w 318688"/>
                <a:gd name="connsiteY25" fmla="*/ 5448997 h 6341252"/>
                <a:gd name="connsiteX26" fmla="*/ 318688 w 318688"/>
                <a:gd name="connsiteY26" fmla="*/ 5480899 h 6341252"/>
                <a:gd name="connsiteX27" fmla="*/ 286785 w 318688"/>
                <a:gd name="connsiteY27" fmla="*/ 5480899 h 6341252"/>
                <a:gd name="connsiteX28" fmla="*/ 0 w 318688"/>
                <a:gd name="connsiteY28" fmla="*/ 5448997 h 6341252"/>
                <a:gd name="connsiteX29" fmla="*/ 31901 w 318688"/>
                <a:gd name="connsiteY29" fmla="*/ 5448997 h 6341252"/>
                <a:gd name="connsiteX30" fmla="*/ 31901 w 318688"/>
                <a:gd name="connsiteY30" fmla="*/ 5480899 h 6341252"/>
                <a:gd name="connsiteX31" fmla="*/ 0 w 318688"/>
                <a:gd name="connsiteY31" fmla="*/ 5480899 h 6341252"/>
                <a:gd name="connsiteX32" fmla="*/ 286785 w 318688"/>
                <a:gd name="connsiteY32" fmla="*/ 5162213 h 6341252"/>
                <a:gd name="connsiteX33" fmla="*/ 318688 w 318688"/>
                <a:gd name="connsiteY33" fmla="*/ 5162213 h 6341252"/>
                <a:gd name="connsiteX34" fmla="*/ 318688 w 318688"/>
                <a:gd name="connsiteY34" fmla="*/ 5194116 h 6341252"/>
                <a:gd name="connsiteX35" fmla="*/ 286785 w 318688"/>
                <a:gd name="connsiteY35" fmla="*/ 5194116 h 6341252"/>
                <a:gd name="connsiteX36" fmla="*/ 0 w 318688"/>
                <a:gd name="connsiteY36" fmla="*/ 5162213 h 6341252"/>
                <a:gd name="connsiteX37" fmla="*/ 31901 w 318688"/>
                <a:gd name="connsiteY37" fmla="*/ 5162213 h 6341252"/>
                <a:gd name="connsiteX38" fmla="*/ 31901 w 318688"/>
                <a:gd name="connsiteY38" fmla="*/ 5194116 h 6341252"/>
                <a:gd name="connsiteX39" fmla="*/ 0 w 318688"/>
                <a:gd name="connsiteY39" fmla="*/ 5194116 h 6341252"/>
                <a:gd name="connsiteX40" fmla="*/ 286785 w 318688"/>
                <a:gd name="connsiteY40" fmla="*/ 4875429 h 6341252"/>
                <a:gd name="connsiteX41" fmla="*/ 318688 w 318688"/>
                <a:gd name="connsiteY41" fmla="*/ 4875429 h 6341252"/>
                <a:gd name="connsiteX42" fmla="*/ 318688 w 318688"/>
                <a:gd name="connsiteY42" fmla="*/ 4907331 h 6341252"/>
                <a:gd name="connsiteX43" fmla="*/ 286785 w 318688"/>
                <a:gd name="connsiteY43" fmla="*/ 4907331 h 6341252"/>
                <a:gd name="connsiteX44" fmla="*/ 0 w 318688"/>
                <a:gd name="connsiteY44" fmla="*/ 4875429 h 6341252"/>
                <a:gd name="connsiteX45" fmla="*/ 31901 w 318688"/>
                <a:gd name="connsiteY45" fmla="*/ 4875429 h 6341252"/>
                <a:gd name="connsiteX46" fmla="*/ 31901 w 318688"/>
                <a:gd name="connsiteY46" fmla="*/ 4907331 h 6341252"/>
                <a:gd name="connsiteX47" fmla="*/ 0 w 318688"/>
                <a:gd name="connsiteY47" fmla="*/ 4907331 h 6341252"/>
                <a:gd name="connsiteX48" fmla="*/ 286785 w 318688"/>
                <a:gd name="connsiteY48" fmla="*/ 4588644 h 6341252"/>
                <a:gd name="connsiteX49" fmla="*/ 318688 w 318688"/>
                <a:gd name="connsiteY49" fmla="*/ 4588644 h 6341252"/>
                <a:gd name="connsiteX50" fmla="*/ 318688 w 318688"/>
                <a:gd name="connsiteY50" fmla="*/ 4620545 h 6341252"/>
                <a:gd name="connsiteX51" fmla="*/ 286785 w 318688"/>
                <a:gd name="connsiteY51" fmla="*/ 4620545 h 6341252"/>
                <a:gd name="connsiteX52" fmla="*/ 0 w 318688"/>
                <a:gd name="connsiteY52" fmla="*/ 4588644 h 6341252"/>
                <a:gd name="connsiteX53" fmla="*/ 31901 w 318688"/>
                <a:gd name="connsiteY53" fmla="*/ 4588644 h 6341252"/>
                <a:gd name="connsiteX54" fmla="*/ 31901 w 318688"/>
                <a:gd name="connsiteY54" fmla="*/ 4620545 h 6341252"/>
                <a:gd name="connsiteX55" fmla="*/ 0 w 318688"/>
                <a:gd name="connsiteY55" fmla="*/ 4620545 h 6341252"/>
                <a:gd name="connsiteX56" fmla="*/ 286785 w 318688"/>
                <a:gd name="connsiteY56" fmla="*/ 4301860 h 6341252"/>
                <a:gd name="connsiteX57" fmla="*/ 318688 w 318688"/>
                <a:gd name="connsiteY57" fmla="*/ 4301860 h 6341252"/>
                <a:gd name="connsiteX58" fmla="*/ 318688 w 318688"/>
                <a:gd name="connsiteY58" fmla="*/ 4333762 h 6341252"/>
                <a:gd name="connsiteX59" fmla="*/ 286785 w 318688"/>
                <a:gd name="connsiteY59" fmla="*/ 4333762 h 6341252"/>
                <a:gd name="connsiteX60" fmla="*/ 0 w 318688"/>
                <a:gd name="connsiteY60" fmla="*/ 4301860 h 6341252"/>
                <a:gd name="connsiteX61" fmla="*/ 31901 w 318688"/>
                <a:gd name="connsiteY61" fmla="*/ 4301860 h 6341252"/>
                <a:gd name="connsiteX62" fmla="*/ 31901 w 318688"/>
                <a:gd name="connsiteY62" fmla="*/ 4333762 h 6341252"/>
                <a:gd name="connsiteX63" fmla="*/ 0 w 318688"/>
                <a:gd name="connsiteY63" fmla="*/ 4333762 h 6341252"/>
                <a:gd name="connsiteX64" fmla="*/ 286785 w 318688"/>
                <a:gd name="connsiteY64" fmla="*/ 4015075 h 6341252"/>
                <a:gd name="connsiteX65" fmla="*/ 318688 w 318688"/>
                <a:gd name="connsiteY65" fmla="*/ 4015075 h 6341252"/>
                <a:gd name="connsiteX66" fmla="*/ 318688 w 318688"/>
                <a:gd name="connsiteY66" fmla="*/ 4046976 h 6341252"/>
                <a:gd name="connsiteX67" fmla="*/ 286785 w 318688"/>
                <a:gd name="connsiteY67" fmla="*/ 4046976 h 6341252"/>
                <a:gd name="connsiteX68" fmla="*/ 0 w 318688"/>
                <a:gd name="connsiteY68" fmla="*/ 4015075 h 6341252"/>
                <a:gd name="connsiteX69" fmla="*/ 31901 w 318688"/>
                <a:gd name="connsiteY69" fmla="*/ 4015075 h 6341252"/>
                <a:gd name="connsiteX70" fmla="*/ 31901 w 318688"/>
                <a:gd name="connsiteY70" fmla="*/ 4046976 h 6341252"/>
                <a:gd name="connsiteX71" fmla="*/ 0 w 318688"/>
                <a:gd name="connsiteY71" fmla="*/ 4046976 h 6341252"/>
                <a:gd name="connsiteX72" fmla="*/ 286785 w 318688"/>
                <a:gd name="connsiteY72" fmla="*/ 3728291 h 6341252"/>
                <a:gd name="connsiteX73" fmla="*/ 318688 w 318688"/>
                <a:gd name="connsiteY73" fmla="*/ 3728291 h 6341252"/>
                <a:gd name="connsiteX74" fmla="*/ 318688 w 318688"/>
                <a:gd name="connsiteY74" fmla="*/ 3760193 h 6341252"/>
                <a:gd name="connsiteX75" fmla="*/ 286785 w 318688"/>
                <a:gd name="connsiteY75" fmla="*/ 3760193 h 6341252"/>
                <a:gd name="connsiteX76" fmla="*/ 0 w 318688"/>
                <a:gd name="connsiteY76" fmla="*/ 3728291 h 6341252"/>
                <a:gd name="connsiteX77" fmla="*/ 31901 w 318688"/>
                <a:gd name="connsiteY77" fmla="*/ 3728291 h 6341252"/>
                <a:gd name="connsiteX78" fmla="*/ 31901 w 318688"/>
                <a:gd name="connsiteY78" fmla="*/ 3760193 h 6341252"/>
                <a:gd name="connsiteX79" fmla="*/ 0 w 318688"/>
                <a:gd name="connsiteY79" fmla="*/ 3760193 h 6341252"/>
                <a:gd name="connsiteX80" fmla="*/ 286785 w 318688"/>
                <a:gd name="connsiteY80" fmla="*/ 3441515 h 6341252"/>
                <a:gd name="connsiteX81" fmla="*/ 318688 w 318688"/>
                <a:gd name="connsiteY81" fmla="*/ 3441515 h 6341252"/>
                <a:gd name="connsiteX82" fmla="*/ 318688 w 318688"/>
                <a:gd name="connsiteY82" fmla="*/ 3473408 h 6341252"/>
                <a:gd name="connsiteX83" fmla="*/ 286785 w 318688"/>
                <a:gd name="connsiteY83" fmla="*/ 3473408 h 6341252"/>
                <a:gd name="connsiteX84" fmla="*/ 0 w 318688"/>
                <a:gd name="connsiteY84" fmla="*/ 3441514 h 6341252"/>
                <a:gd name="connsiteX85" fmla="*/ 31901 w 318688"/>
                <a:gd name="connsiteY85" fmla="*/ 3441514 h 6341252"/>
                <a:gd name="connsiteX86" fmla="*/ 31901 w 318688"/>
                <a:gd name="connsiteY86" fmla="*/ 3473408 h 6341252"/>
                <a:gd name="connsiteX87" fmla="*/ 0 w 318688"/>
                <a:gd name="connsiteY87" fmla="*/ 3473408 h 6341252"/>
                <a:gd name="connsiteX88" fmla="*/ 286785 w 318688"/>
                <a:gd name="connsiteY88" fmla="*/ 3154732 h 6341252"/>
                <a:gd name="connsiteX89" fmla="*/ 318688 w 318688"/>
                <a:gd name="connsiteY89" fmla="*/ 3154732 h 6341252"/>
                <a:gd name="connsiteX90" fmla="*/ 318688 w 318688"/>
                <a:gd name="connsiteY90" fmla="*/ 3186635 h 6341252"/>
                <a:gd name="connsiteX91" fmla="*/ 286785 w 318688"/>
                <a:gd name="connsiteY91" fmla="*/ 3186635 h 6341252"/>
                <a:gd name="connsiteX92" fmla="*/ 0 w 318688"/>
                <a:gd name="connsiteY92" fmla="*/ 3154731 h 6341252"/>
                <a:gd name="connsiteX93" fmla="*/ 31901 w 318688"/>
                <a:gd name="connsiteY93" fmla="*/ 3154731 h 6341252"/>
                <a:gd name="connsiteX94" fmla="*/ 31901 w 318688"/>
                <a:gd name="connsiteY94" fmla="*/ 3186634 h 6341252"/>
                <a:gd name="connsiteX95" fmla="*/ 0 w 318688"/>
                <a:gd name="connsiteY95" fmla="*/ 3186634 h 6341252"/>
                <a:gd name="connsiteX96" fmla="*/ 286785 w 318688"/>
                <a:gd name="connsiteY96" fmla="*/ 2867859 h 6341252"/>
                <a:gd name="connsiteX97" fmla="*/ 318688 w 318688"/>
                <a:gd name="connsiteY97" fmla="*/ 2867859 h 6341252"/>
                <a:gd name="connsiteX98" fmla="*/ 318688 w 318688"/>
                <a:gd name="connsiteY98" fmla="*/ 2899760 h 6341252"/>
                <a:gd name="connsiteX99" fmla="*/ 286785 w 318688"/>
                <a:gd name="connsiteY99" fmla="*/ 2899760 h 6341252"/>
                <a:gd name="connsiteX100" fmla="*/ 0 w 318688"/>
                <a:gd name="connsiteY100" fmla="*/ 2867855 h 6341252"/>
                <a:gd name="connsiteX101" fmla="*/ 31901 w 318688"/>
                <a:gd name="connsiteY101" fmla="*/ 2867855 h 6341252"/>
                <a:gd name="connsiteX102" fmla="*/ 31901 w 318688"/>
                <a:gd name="connsiteY102" fmla="*/ 2899757 h 6341252"/>
                <a:gd name="connsiteX103" fmla="*/ 0 w 318688"/>
                <a:gd name="connsiteY103" fmla="*/ 2899757 h 6341252"/>
                <a:gd name="connsiteX104" fmla="*/ 286785 w 318688"/>
                <a:gd name="connsiteY104" fmla="*/ 2581076 h 6341252"/>
                <a:gd name="connsiteX105" fmla="*/ 318688 w 318688"/>
                <a:gd name="connsiteY105" fmla="*/ 2581076 h 6341252"/>
                <a:gd name="connsiteX106" fmla="*/ 318688 w 318688"/>
                <a:gd name="connsiteY106" fmla="*/ 2612993 h 6341252"/>
                <a:gd name="connsiteX107" fmla="*/ 286785 w 318688"/>
                <a:gd name="connsiteY107" fmla="*/ 2612993 h 6341252"/>
                <a:gd name="connsiteX108" fmla="*/ 0 w 318688"/>
                <a:gd name="connsiteY108" fmla="*/ 2581073 h 6341252"/>
                <a:gd name="connsiteX109" fmla="*/ 31901 w 318688"/>
                <a:gd name="connsiteY109" fmla="*/ 2581073 h 6341252"/>
                <a:gd name="connsiteX110" fmla="*/ 31901 w 318688"/>
                <a:gd name="connsiteY110" fmla="*/ 2612987 h 6341252"/>
                <a:gd name="connsiteX111" fmla="*/ 0 w 318688"/>
                <a:gd name="connsiteY111" fmla="*/ 2612987 h 6341252"/>
                <a:gd name="connsiteX112" fmla="*/ 286785 w 318688"/>
                <a:gd name="connsiteY112" fmla="*/ 2294287 h 6341252"/>
                <a:gd name="connsiteX113" fmla="*/ 318688 w 318688"/>
                <a:gd name="connsiteY113" fmla="*/ 2294287 h 6341252"/>
                <a:gd name="connsiteX114" fmla="*/ 318688 w 318688"/>
                <a:gd name="connsiteY114" fmla="*/ 2326193 h 6341252"/>
                <a:gd name="connsiteX115" fmla="*/ 286785 w 318688"/>
                <a:gd name="connsiteY115" fmla="*/ 2326193 h 6341252"/>
                <a:gd name="connsiteX116" fmla="*/ 0 w 318688"/>
                <a:gd name="connsiteY116" fmla="*/ 2294283 h 6341252"/>
                <a:gd name="connsiteX117" fmla="*/ 31901 w 318688"/>
                <a:gd name="connsiteY117" fmla="*/ 2294283 h 6341252"/>
                <a:gd name="connsiteX118" fmla="*/ 31901 w 318688"/>
                <a:gd name="connsiteY118" fmla="*/ 2326188 h 6341252"/>
                <a:gd name="connsiteX119" fmla="*/ 0 w 318688"/>
                <a:gd name="connsiteY119" fmla="*/ 2326188 h 6341252"/>
                <a:gd name="connsiteX120" fmla="*/ 286785 w 318688"/>
                <a:gd name="connsiteY120" fmla="*/ 2007498 h 6341252"/>
                <a:gd name="connsiteX121" fmla="*/ 318688 w 318688"/>
                <a:gd name="connsiteY121" fmla="*/ 2007498 h 6341252"/>
                <a:gd name="connsiteX122" fmla="*/ 318688 w 318688"/>
                <a:gd name="connsiteY122" fmla="*/ 2039391 h 6341252"/>
                <a:gd name="connsiteX123" fmla="*/ 286785 w 318688"/>
                <a:gd name="connsiteY123" fmla="*/ 2039391 h 6341252"/>
                <a:gd name="connsiteX124" fmla="*/ 0 w 318688"/>
                <a:gd name="connsiteY124" fmla="*/ 2007496 h 6341252"/>
                <a:gd name="connsiteX125" fmla="*/ 31901 w 318688"/>
                <a:gd name="connsiteY125" fmla="*/ 2007496 h 6341252"/>
                <a:gd name="connsiteX126" fmla="*/ 31901 w 318688"/>
                <a:gd name="connsiteY126" fmla="*/ 2039389 h 6341252"/>
                <a:gd name="connsiteX127" fmla="*/ 0 w 318688"/>
                <a:gd name="connsiteY127" fmla="*/ 2039389 h 6341252"/>
                <a:gd name="connsiteX128" fmla="*/ 286785 w 318688"/>
                <a:gd name="connsiteY128" fmla="*/ 1720711 h 6341252"/>
                <a:gd name="connsiteX129" fmla="*/ 318688 w 318688"/>
                <a:gd name="connsiteY129" fmla="*/ 1720711 h 6341252"/>
                <a:gd name="connsiteX130" fmla="*/ 318688 w 318688"/>
                <a:gd name="connsiteY130" fmla="*/ 1752614 h 6341252"/>
                <a:gd name="connsiteX131" fmla="*/ 286785 w 318688"/>
                <a:gd name="connsiteY131" fmla="*/ 1752614 h 6341252"/>
                <a:gd name="connsiteX132" fmla="*/ 0 w 318688"/>
                <a:gd name="connsiteY132" fmla="*/ 1720709 h 6341252"/>
                <a:gd name="connsiteX133" fmla="*/ 31901 w 318688"/>
                <a:gd name="connsiteY133" fmla="*/ 1720709 h 6341252"/>
                <a:gd name="connsiteX134" fmla="*/ 31901 w 318688"/>
                <a:gd name="connsiteY134" fmla="*/ 1752612 h 6341252"/>
                <a:gd name="connsiteX135" fmla="*/ 0 w 318688"/>
                <a:gd name="connsiteY135" fmla="*/ 1752612 h 6341252"/>
                <a:gd name="connsiteX136" fmla="*/ 286785 w 318688"/>
                <a:gd name="connsiteY136" fmla="*/ 1433930 h 6341252"/>
                <a:gd name="connsiteX137" fmla="*/ 318688 w 318688"/>
                <a:gd name="connsiteY137" fmla="*/ 1433930 h 6341252"/>
                <a:gd name="connsiteX138" fmla="*/ 318688 w 318688"/>
                <a:gd name="connsiteY138" fmla="*/ 1465831 h 6341252"/>
                <a:gd name="connsiteX139" fmla="*/ 286785 w 318688"/>
                <a:gd name="connsiteY139" fmla="*/ 1465831 h 6341252"/>
                <a:gd name="connsiteX140" fmla="*/ 0 w 318688"/>
                <a:gd name="connsiteY140" fmla="*/ 1433927 h 6341252"/>
                <a:gd name="connsiteX141" fmla="*/ 31901 w 318688"/>
                <a:gd name="connsiteY141" fmla="*/ 1433927 h 6341252"/>
                <a:gd name="connsiteX142" fmla="*/ 31901 w 318688"/>
                <a:gd name="connsiteY142" fmla="*/ 1465828 h 6341252"/>
                <a:gd name="connsiteX143" fmla="*/ 0 w 318688"/>
                <a:gd name="connsiteY143" fmla="*/ 1465828 h 6341252"/>
                <a:gd name="connsiteX144" fmla="*/ 286785 w 318688"/>
                <a:gd name="connsiteY144" fmla="*/ 1147150 h 6341252"/>
                <a:gd name="connsiteX145" fmla="*/ 318688 w 318688"/>
                <a:gd name="connsiteY145" fmla="*/ 1147150 h 6341252"/>
                <a:gd name="connsiteX146" fmla="*/ 318688 w 318688"/>
                <a:gd name="connsiteY146" fmla="*/ 1179052 h 6341252"/>
                <a:gd name="connsiteX147" fmla="*/ 286785 w 318688"/>
                <a:gd name="connsiteY147" fmla="*/ 1179052 h 6341252"/>
                <a:gd name="connsiteX148" fmla="*/ 0 w 318688"/>
                <a:gd name="connsiteY148" fmla="*/ 1147146 h 6341252"/>
                <a:gd name="connsiteX149" fmla="*/ 31901 w 318688"/>
                <a:gd name="connsiteY149" fmla="*/ 1147146 h 6341252"/>
                <a:gd name="connsiteX150" fmla="*/ 31901 w 318688"/>
                <a:gd name="connsiteY150" fmla="*/ 1179049 h 6341252"/>
                <a:gd name="connsiteX151" fmla="*/ 0 w 318688"/>
                <a:gd name="connsiteY151" fmla="*/ 1179049 h 6341252"/>
                <a:gd name="connsiteX152" fmla="*/ 286785 w 318688"/>
                <a:gd name="connsiteY152" fmla="*/ 860355 h 6341252"/>
                <a:gd name="connsiteX153" fmla="*/ 318688 w 318688"/>
                <a:gd name="connsiteY153" fmla="*/ 860355 h 6341252"/>
                <a:gd name="connsiteX154" fmla="*/ 318688 w 318688"/>
                <a:gd name="connsiteY154" fmla="*/ 892257 h 6341252"/>
                <a:gd name="connsiteX155" fmla="*/ 286785 w 318688"/>
                <a:gd name="connsiteY155" fmla="*/ 892257 h 6341252"/>
                <a:gd name="connsiteX156" fmla="*/ 0 w 318688"/>
                <a:gd name="connsiteY156" fmla="*/ 860351 h 6341252"/>
                <a:gd name="connsiteX157" fmla="*/ 31901 w 318688"/>
                <a:gd name="connsiteY157" fmla="*/ 860351 h 6341252"/>
                <a:gd name="connsiteX158" fmla="*/ 31901 w 318688"/>
                <a:gd name="connsiteY158" fmla="*/ 892254 h 6341252"/>
                <a:gd name="connsiteX159" fmla="*/ 0 w 318688"/>
                <a:gd name="connsiteY159" fmla="*/ 892254 h 6341252"/>
                <a:gd name="connsiteX160" fmla="*/ 286785 w 318688"/>
                <a:gd name="connsiteY160" fmla="*/ 573571 h 6341252"/>
                <a:gd name="connsiteX161" fmla="*/ 318688 w 318688"/>
                <a:gd name="connsiteY161" fmla="*/ 573571 h 6341252"/>
                <a:gd name="connsiteX162" fmla="*/ 318688 w 318688"/>
                <a:gd name="connsiteY162" fmla="*/ 605472 h 6341252"/>
                <a:gd name="connsiteX163" fmla="*/ 286785 w 318688"/>
                <a:gd name="connsiteY163" fmla="*/ 605472 h 6341252"/>
                <a:gd name="connsiteX164" fmla="*/ 0 w 318688"/>
                <a:gd name="connsiteY164" fmla="*/ 573568 h 6341252"/>
                <a:gd name="connsiteX165" fmla="*/ 31901 w 318688"/>
                <a:gd name="connsiteY165" fmla="*/ 573568 h 6341252"/>
                <a:gd name="connsiteX166" fmla="*/ 31901 w 318688"/>
                <a:gd name="connsiteY166" fmla="*/ 605470 h 6341252"/>
                <a:gd name="connsiteX167" fmla="*/ 0 w 318688"/>
                <a:gd name="connsiteY167" fmla="*/ 605470 h 6341252"/>
                <a:gd name="connsiteX168" fmla="*/ 286785 w 318688"/>
                <a:gd name="connsiteY168" fmla="*/ 286786 h 6341252"/>
                <a:gd name="connsiteX169" fmla="*/ 318688 w 318688"/>
                <a:gd name="connsiteY169" fmla="*/ 286786 h 6341252"/>
                <a:gd name="connsiteX170" fmla="*/ 318688 w 318688"/>
                <a:gd name="connsiteY170" fmla="*/ 318689 h 6341252"/>
                <a:gd name="connsiteX171" fmla="*/ 286785 w 318688"/>
                <a:gd name="connsiteY171" fmla="*/ 318689 h 6341252"/>
                <a:gd name="connsiteX172" fmla="*/ 0 w 318688"/>
                <a:gd name="connsiteY172" fmla="*/ 286784 h 6341252"/>
                <a:gd name="connsiteX173" fmla="*/ 31901 w 318688"/>
                <a:gd name="connsiteY173" fmla="*/ 286784 h 6341252"/>
                <a:gd name="connsiteX174" fmla="*/ 31901 w 318688"/>
                <a:gd name="connsiteY174" fmla="*/ 318687 h 6341252"/>
                <a:gd name="connsiteX175" fmla="*/ 0 w 318688"/>
                <a:gd name="connsiteY175" fmla="*/ 318687 h 6341252"/>
                <a:gd name="connsiteX176" fmla="*/ 286785 w 318688"/>
                <a:gd name="connsiteY176" fmla="*/ 3 h 6341252"/>
                <a:gd name="connsiteX177" fmla="*/ 318688 w 318688"/>
                <a:gd name="connsiteY177" fmla="*/ 3 h 6341252"/>
                <a:gd name="connsiteX178" fmla="*/ 318688 w 318688"/>
                <a:gd name="connsiteY178" fmla="*/ 31906 h 6341252"/>
                <a:gd name="connsiteX179" fmla="*/ 286785 w 318688"/>
                <a:gd name="connsiteY179" fmla="*/ 31906 h 6341252"/>
                <a:gd name="connsiteX180" fmla="*/ 0 w 318688"/>
                <a:gd name="connsiteY180" fmla="*/ 0 h 6341252"/>
                <a:gd name="connsiteX181" fmla="*/ 31901 w 318688"/>
                <a:gd name="connsiteY181" fmla="*/ 0 h 6341252"/>
                <a:gd name="connsiteX182" fmla="*/ 31901 w 318688"/>
                <a:gd name="connsiteY182" fmla="*/ 31903 h 6341252"/>
                <a:gd name="connsiteX183" fmla="*/ 0 w 318688"/>
                <a:gd name="connsiteY183" fmla="*/ 31903 h 634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18688" h="6341252">
                  <a:moveTo>
                    <a:pt x="286785" y="6309351"/>
                  </a:moveTo>
                  <a:lnTo>
                    <a:pt x="318688" y="6309351"/>
                  </a:lnTo>
                  <a:lnTo>
                    <a:pt x="318688" y="6341252"/>
                  </a:lnTo>
                  <a:lnTo>
                    <a:pt x="286785" y="6341252"/>
                  </a:lnTo>
                  <a:close/>
                  <a:moveTo>
                    <a:pt x="0" y="6309351"/>
                  </a:moveTo>
                  <a:lnTo>
                    <a:pt x="31901" y="6309351"/>
                  </a:lnTo>
                  <a:lnTo>
                    <a:pt x="31901" y="6341252"/>
                  </a:lnTo>
                  <a:lnTo>
                    <a:pt x="0" y="6341252"/>
                  </a:lnTo>
                  <a:close/>
                  <a:moveTo>
                    <a:pt x="286785" y="6022567"/>
                  </a:moveTo>
                  <a:lnTo>
                    <a:pt x="318688" y="6022567"/>
                  </a:lnTo>
                  <a:lnTo>
                    <a:pt x="318688" y="6054468"/>
                  </a:lnTo>
                  <a:lnTo>
                    <a:pt x="286785" y="6054468"/>
                  </a:lnTo>
                  <a:close/>
                  <a:moveTo>
                    <a:pt x="0" y="6022567"/>
                  </a:moveTo>
                  <a:lnTo>
                    <a:pt x="31901" y="6022567"/>
                  </a:lnTo>
                  <a:lnTo>
                    <a:pt x="31901" y="6054468"/>
                  </a:lnTo>
                  <a:lnTo>
                    <a:pt x="0" y="6054468"/>
                  </a:lnTo>
                  <a:close/>
                  <a:moveTo>
                    <a:pt x="286785" y="5735783"/>
                  </a:moveTo>
                  <a:lnTo>
                    <a:pt x="318688" y="5735783"/>
                  </a:lnTo>
                  <a:lnTo>
                    <a:pt x="318688" y="5767685"/>
                  </a:lnTo>
                  <a:lnTo>
                    <a:pt x="286785" y="5767685"/>
                  </a:lnTo>
                  <a:close/>
                  <a:moveTo>
                    <a:pt x="0" y="5735783"/>
                  </a:moveTo>
                  <a:lnTo>
                    <a:pt x="31901" y="5735783"/>
                  </a:lnTo>
                  <a:lnTo>
                    <a:pt x="31901" y="5767685"/>
                  </a:lnTo>
                  <a:lnTo>
                    <a:pt x="0" y="5767685"/>
                  </a:lnTo>
                  <a:close/>
                  <a:moveTo>
                    <a:pt x="286785" y="5448997"/>
                  </a:moveTo>
                  <a:lnTo>
                    <a:pt x="318688" y="5448997"/>
                  </a:lnTo>
                  <a:lnTo>
                    <a:pt x="318688" y="5480899"/>
                  </a:lnTo>
                  <a:lnTo>
                    <a:pt x="286785" y="5480899"/>
                  </a:lnTo>
                  <a:close/>
                  <a:moveTo>
                    <a:pt x="0" y="5448997"/>
                  </a:moveTo>
                  <a:lnTo>
                    <a:pt x="31901" y="5448997"/>
                  </a:lnTo>
                  <a:lnTo>
                    <a:pt x="31901" y="5480899"/>
                  </a:lnTo>
                  <a:lnTo>
                    <a:pt x="0" y="5480899"/>
                  </a:lnTo>
                  <a:close/>
                  <a:moveTo>
                    <a:pt x="286785" y="5162213"/>
                  </a:moveTo>
                  <a:lnTo>
                    <a:pt x="318688" y="5162213"/>
                  </a:lnTo>
                  <a:lnTo>
                    <a:pt x="318688" y="5194116"/>
                  </a:lnTo>
                  <a:lnTo>
                    <a:pt x="286785" y="5194116"/>
                  </a:lnTo>
                  <a:close/>
                  <a:moveTo>
                    <a:pt x="0" y="5162213"/>
                  </a:moveTo>
                  <a:lnTo>
                    <a:pt x="31901" y="5162213"/>
                  </a:lnTo>
                  <a:lnTo>
                    <a:pt x="31901" y="5194116"/>
                  </a:lnTo>
                  <a:lnTo>
                    <a:pt x="0" y="5194116"/>
                  </a:lnTo>
                  <a:close/>
                  <a:moveTo>
                    <a:pt x="286785" y="4875429"/>
                  </a:moveTo>
                  <a:lnTo>
                    <a:pt x="318688" y="4875429"/>
                  </a:lnTo>
                  <a:lnTo>
                    <a:pt x="318688" y="4907331"/>
                  </a:lnTo>
                  <a:lnTo>
                    <a:pt x="286785" y="4907331"/>
                  </a:lnTo>
                  <a:close/>
                  <a:moveTo>
                    <a:pt x="0" y="4875429"/>
                  </a:moveTo>
                  <a:lnTo>
                    <a:pt x="31901" y="4875429"/>
                  </a:lnTo>
                  <a:lnTo>
                    <a:pt x="31901" y="4907331"/>
                  </a:lnTo>
                  <a:lnTo>
                    <a:pt x="0" y="4907331"/>
                  </a:lnTo>
                  <a:close/>
                  <a:moveTo>
                    <a:pt x="286785" y="4588644"/>
                  </a:moveTo>
                  <a:lnTo>
                    <a:pt x="318688" y="4588644"/>
                  </a:lnTo>
                  <a:lnTo>
                    <a:pt x="318688" y="4620545"/>
                  </a:lnTo>
                  <a:lnTo>
                    <a:pt x="286785" y="4620545"/>
                  </a:lnTo>
                  <a:close/>
                  <a:moveTo>
                    <a:pt x="0" y="4588644"/>
                  </a:moveTo>
                  <a:lnTo>
                    <a:pt x="31901" y="4588644"/>
                  </a:lnTo>
                  <a:lnTo>
                    <a:pt x="31901" y="4620545"/>
                  </a:lnTo>
                  <a:lnTo>
                    <a:pt x="0" y="4620545"/>
                  </a:lnTo>
                  <a:close/>
                  <a:moveTo>
                    <a:pt x="286785" y="4301860"/>
                  </a:moveTo>
                  <a:lnTo>
                    <a:pt x="318688" y="4301860"/>
                  </a:lnTo>
                  <a:lnTo>
                    <a:pt x="318688" y="4333762"/>
                  </a:lnTo>
                  <a:lnTo>
                    <a:pt x="286785" y="4333762"/>
                  </a:lnTo>
                  <a:close/>
                  <a:moveTo>
                    <a:pt x="0" y="4301860"/>
                  </a:moveTo>
                  <a:lnTo>
                    <a:pt x="31901" y="4301860"/>
                  </a:lnTo>
                  <a:lnTo>
                    <a:pt x="31901" y="4333762"/>
                  </a:lnTo>
                  <a:lnTo>
                    <a:pt x="0" y="4333762"/>
                  </a:lnTo>
                  <a:close/>
                  <a:moveTo>
                    <a:pt x="286785" y="4015075"/>
                  </a:moveTo>
                  <a:lnTo>
                    <a:pt x="318688" y="4015075"/>
                  </a:lnTo>
                  <a:lnTo>
                    <a:pt x="318688" y="4046976"/>
                  </a:lnTo>
                  <a:lnTo>
                    <a:pt x="286785" y="4046976"/>
                  </a:lnTo>
                  <a:close/>
                  <a:moveTo>
                    <a:pt x="0" y="4015075"/>
                  </a:moveTo>
                  <a:lnTo>
                    <a:pt x="31901" y="4015075"/>
                  </a:lnTo>
                  <a:lnTo>
                    <a:pt x="31901" y="4046976"/>
                  </a:lnTo>
                  <a:lnTo>
                    <a:pt x="0" y="4046976"/>
                  </a:lnTo>
                  <a:close/>
                  <a:moveTo>
                    <a:pt x="286785" y="3728291"/>
                  </a:moveTo>
                  <a:lnTo>
                    <a:pt x="318688" y="3728291"/>
                  </a:lnTo>
                  <a:lnTo>
                    <a:pt x="318688" y="3760193"/>
                  </a:lnTo>
                  <a:lnTo>
                    <a:pt x="286785" y="3760193"/>
                  </a:lnTo>
                  <a:close/>
                  <a:moveTo>
                    <a:pt x="0" y="3728291"/>
                  </a:moveTo>
                  <a:lnTo>
                    <a:pt x="31901" y="3728291"/>
                  </a:lnTo>
                  <a:lnTo>
                    <a:pt x="31901" y="3760193"/>
                  </a:lnTo>
                  <a:lnTo>
                    <a:pt x="0" y="3760193"/>
                  </a:lnTo>
                  <a:close/>
                  <a:moveTo>
                    <a:pt x="286785" y="3441515"/>
                  </a:moveTo>
                  <a:lnTo>
                    <a:pt x="318688" y="3441515"/>
                  </a:lnTo>
                  <a:lnTo>
                    <a:pt x="318688" y="3473408"/>
                  </a:lnTo>
                  <a:lnTo>
                    <a:pt x="286785" y="3473408"/>
                  </a:lnTo>
                  <a:close/>
                  <a:moveTo>
                    <a:pt x="0" y="3441514"/>
                  </a:moveTo>
                  <a:lnTo>
                    <a:pt x="31901" y="3441514"/>
                  </a:lnTo>
                  <a:lnTo>
                    <a:pt x="31901" y="3473408"/>
                  </a:lnTo>
                  <a:lnTo>
                    <a:pt x="0" y="3473408"/>
                  </a:lnTo>
                  <a:close/>
                  <a:moveTo>
                    <a:pt x="286785" y="3154732"/>
                  </a:moveTo>
                  <a:lnTo>
                    <a:pt x="318688" y="3154732"/>
                  </a:lnTo>
                  <a:lnTo>
                    <a:pt x="318688" y="3186635"/>
                  </a:lnTo>
                  <a:lnTo>
                    <a:pt x="286785" y="3186635"/>
                  </a:lnTo>
                  <a:close/>
                  <a:moveTo>
                    <a:pt x="0" y="3154731"/>
                  </a:moveTo>
                  <a:lnTo>
                    <a:pt x="31901" y="3154731"/>
                  </a:lnTo>
                  <a:lnTo>
                    <a:pt x="31901" y="3186634"/>
                  </a:lnTo>
                  <a:lnTo>
                    <a:pt x="0" y="3186634"/>
                  </a:lnTo>
                  <a:close/>
                  <a:moveTo>
                    <a:pt x="286785" y="2867859"/>
                  </a:moveTo>
                  <a:lnTo>
                    <a:pt x="318688" y="2867859"/>
                  </a:lnTo>
                  <a:lnTo>
                    <a:pt x="318688" y="2899760"/>
                  </a:lnTo>
                  <a:lnTo>
                    <a:pt x="286785" y="2899760"/>
                  </a:lnTo>
                  <a:close/>
                  <a:moveTo>
                    <a:pt x="0" y="2867855"/>
                  </a:moveTo>
                  <a:lnTo>
                    <a:pt x="31901" y="2867855"/>
                  </a:lnTo>
                  <a:lnTo>
                    <a:pt x="31901" y="2899757"/>
                  </a:lnTo>
                  <a:lnTo>
                    <a:pt x="0" y="2899757"/>
                  </a:lnTo>
                  <a:close/>
                  <a:moveTo>
                    <a:pt x="286785" y="2581076"/>
                  </a:moveTo>
                  <a:lnTo>
                    <a:pt x="318688" y="2581076"/>
                  </a:lnTo>
                  <a:lnTo>
                    <a:pt x="318688" y="2612993"/>
                  </a:lnTo>
                  <a:lnTo>
                    <a:pt x="286785" y="2612993"/>
                  </a:lnTo>
                  <a:close/>
                  <a:moveTo>
                    <a:pt x="0" y="2581073"/>
                  </a:moveTo>
                  <a:lnTo>
                    <a:pt x="31901" y="2581073"/>
                  </a:lnTo>
                  <a:lnTo>
                    <a:pt x="31901" y="2612987"/>
                  </a:lnTo>
                  <a:lnTo>
                    <a:pt x="0" y="2612987"/>
                  </a:lnTo>
                  <a:close/>
                  <a:moveTo>
                    <a:pt x="286785" y="2294287"/>
                  </a:moveTo>
                  <a:lnTo>
                    <a:pt x="318688" y="2294287"/>
                  </a:lnTo>
                  <a:lnTo>
                    <a:pt x="318688" y="2326193"/>
                  </a:lnTo>
                  <a:lnTo>
                    <a:pt x="286785" y="2326193"/>
                  </a:lnTo>
                  <a:close/>
                  <a:moveTo>
                    <a:pt x="0" y="2294283"/>
                  </a:moveTo>
                  <a:lnTo>
                    <a:pt x="31901" y="2294283"/>
                  </a:lnTo>
                  <a:lnTo>
                    <a:pt x="31901" y="2326188"/>
                  </a:lnTo>
                  <a:lnTo>
                    <a:pt x="0" y="2326188"/>
                  </a:lnTo>
                  <a:close/>
                  <a:moveTo>
                    <a:pt x="286785" y="2007498"/>
                  </a:moveTo>
                  <a:lnTo>
                    <a:pt x="318688" y="2007498"/>
                  </a:lnTo>
                  <a:lnTo>
                    <a:pt x="318688" y="2039391"/>
                  </a:lnTo>
                  <a:lnTo>
                    <a:pt x="286785" y="2039391"/>
                  </a:lnTo>
                  <a:close/>
                  <a:moveTo>
                    <a:pt x="0" y="2007496"/>
                  </a:moveTo>
                  <a:lnTo>
                    <a:pt x="31901" y="2007496"/>
                  </a:lnTo>
                  <a:lnTo>
                    <a:pt x="31901" y="2039389"/>
                  </a:lnTo>
                  <a:lnTo>
                    <a:pt x="0" y="2039389"/>
                  </a:lnTo>
                  <a:close/>
                  <a:moveTo>
                    <a:pt x="286785" y="1720711"/>
                  </a:moveTo>
                  <a:lnTo>
                    <a:pt x="318688" y="1720711"/>
                  </a:lnTo>
                  <a:lnTo>
                    <a:pt x="318688" y="1752614"/>
                  </a:lnTo>
                  <a:lnTo>
                    <a:pt x="286785" y="1752614"/>
                  </a:lnTo>
                  <a:close/>
                  <a:moveTo>
                    <a:pt x="0" y="1720709"/>
                  </a:moveTo>
                  <a:lnTo>
                    <a:pt x="31901" y="1720709"/>
                  </a:lnTo>
                  <a:lnTo>
                    <a:pt x="31901" y="1752612"/>
                  </a:lnTo>
                  <a:lnTo>
                    <a:pt x="0" y="1752612"/>
                  </a:lnTo>
                  <a:close/>
                  <a:moveTo>
                    <a:pt x="286785" y="1433930"/>
                  </a:moveTo>
                  <a:lnTo>
                    <a:pt x="318688" y="1433930"/>
                  </a:lnTo>
                  <a:lnTo>
                    <a:pt x="318688" y="1465831"/>
                  </a:lnTo>
                  <a:lnTo>
                    <a:pt x="286785" y="1465831"/>
                  </a:lnTo>
                  <a:close/>
                  <a:moveTo>
                    <a:pt x="0" y="1433927"/>
                  </a:moveTo>
                  <a:lnTo>
                    <a:pt x="31901" y="1433927"/>
                  </a:lnTo>
                  <a:lnTo>
                    <a:pt x="31901" y="1465828"/>
                  </a:lnTo>
                  <a:lnTo>
                    <a:pt x="0" y="1465828"/>
                  </a:lnTo>
                  <a:close/>
                  <a:moveTo>
                    <a:pt x="286785" y="1147150"/>
                  </a:moveTo>
                  <a:lnTo>
                    <a:pt x="318688" y="1147150"/>
                  </a:lnTo>
                  <a:lnTo>
                    <a:pt x="318688" y="1179052"/>
                  </a:lnTo>
                  <a:lnTo>
                    <a:pt x="286785" y="1179052"/>
                  </a:lnTo>
                  <a:close/>
                  <a:moveTo>
                    <a:pt x="0" y="1147146"/>
                  </a:moveTo>
                  <a:lnTo>
                    <a:pt x="31901" y="1147146"/>
                  </a:lnTo>
                  <a:lnTo>
                    <a:pt x="31901" y="1179049"/>
                  </a:lnTo>
                  <a:lnTo>
                    <a:pt x="0" y="1179049"/>
                  </a:lnTo>
                  <a:close/>
                  <a:moveTo>
                    <a:pt x="286785" y="860355"/>
                  </a:moveTo>
                  <a:lnTo>
                    <a:pt x="318688" y="860355"/>
                  </a:lnTo>
                  <a:lnTo>
                    <a:pt x="318688" y="892257"/>
                  </a:lnTo>
                  <a:lnTo>
                    <a:pt x="286785" y="892257"/>
                  </a:lnTo>
                  <a:close/>
                  <a:moveTo>
                    <a:pt x="0" y="860351"/>
                  </a:moveTo>
                  <a:lnTo>
                    <a:pt x="31901" y="860351"/>
                  </a:lnTo>
                  <a:lnTo>
                    <a:pt x="31901" y="892254"/>
                  </a:lnTo>
                  <a:lnTo>
                    <a:pt x="0" y="892254"/>
                  </a:lnTo>
                  <a:close/>
                  <a:moveTo>
                    <a:pt x="286785" y="573571"/>
                  </a:moveTo>
                  <a:lnTo>
                    <a:pt x="318688" y="573571"/>
                  </a:lnTo>
                  <a:lnTo>
                    <a:pt x="318688" y="605472"/>
                  </a:lnTo>
                  <a:lnTo>
                    <a:pt x="286785" y="605472"/>
                  </a:lnTo>
                  <a:close/>
                  <a:moveTo>
                    <a:pt x="0" y="573568"/>
                  </a:moveTo>
                  <a:lnTo>
                    <a:pt x="31901" y="573568"/>
                  </a:lnTo>
                  <a:lnTo>
                    <a:pt x="31901" y="605470"/>
                  </a:lnTo>
                  <a:lnTo>
                    <a:pt x="0" y="605470"/>
                  </a:lnTo>
                  <a:close/>
                  <a:moveTo>
                    <a:pt x="286785" y="286786"/>
                  </a:moveTo>
                  <a:lnTo>
                    <a:pt x="318688" y="286786"/>
                  </a:lnTo>
                  <a:lnTo>
                    <a:pt x="318688" y="318689"/>
                  </a:lnTo>
                  <a:lnTo>
                    <a:pt x="286785" y="318689"/>
                  </a:lnTo>
                  <a:close/>
                  <a:moveTo>
                    <a:pt x="0" y="286784"/>
                  </a:moveTo>
                  <a:lnTo>
                    <a:pt x="31901" y="286784"/>
                  </a:lnTo>
                  <a:lnTo>
                    <a:pt x="31901" y="318687"/>
                  </a:lnTo>
                  <a:lnTo>
                    <a:pt x="0" y="318687"/>
                  </a:lnTo>
                  <a:close/>
                  <a:moveTo>
                    <a:pt x="286785" y="3"/>
                  </a:moveTo>
                  <a:lnTo>
                    <a:pt x="318688" y="3"/>
                  </a:lnTo>
                  <a:lnTo>
                    <a:pt x="318688" y="31906"/>
                  </a:lnTo>
                  <a:lnTo>
                    <a:pt x="286785" y="31906"/>
                  </a:lnTo>
                  <a:close/>
                  <a:moveTo>
                    <a:pt x="0" y="0"/>
                  </a:moveTo>
                  <a:lnTo>
                    <a:pt x="31901" y="0"/>
                  </a:lnTo>
                  <a:lnTo>
                    <a:pt x="31901" y="31903"/>
                  </a:lnTo>
                  <a:lnTo>
                    <a:pt x="0" y="31903"/>
                  </a:lnTo>
                  <a:close/>
                </a:path>
              </a:pathLst>
            </a:custGeom>
            <a:grpFill/>
            <a:ln w="10294" cap="flat">
              <a:noFill/>
              <a:prstDash val="solid"/>
              <a:miter/>
            </a:ln>
          </p:spPr>
          <p:txBody>
            <a:bodyPr wrap="square" rtlCol="0" anchor="ctr">
              <a:noAutofit/>
            </a:bodyPr>
            <a:lstStyle/>
            <a:p>
              <a:endParaRPr lang="en-US"/>
            </a:p>
          </p:txBody>
        </p:sp>
      </p:grpSp>
      <p:sp>
        <p:nvSpPr>
          <p:cNvPr id="31" name="TextBox 30">
            <a:extLst>
              <a:ext uri="{FF2B5EF4-FFF2-40B4-BE49-F238E27FC236}">
                <a16:creationId xmlns:a16="http://schemas.microsoft.com/office/drawing/2014/main" id="{06130633-8398-4340-A091-16D418D4BA0E}"/>
              </a:ext>
            </a:extLst>
          </p:cNvPr>
          <p:cNvSpPr txBox="1">
            <a:spLocks/>
          </p:cNvSpPr>
          <p:nvPr userDrawn="1"/>
        </p:nvSpPr>
        <p:spPr>
          <a:xfrm rot="2700000" flipH="1" flipV="1">
            <a:off x="9044758" y="5894614"/>
            <a:ext cx="1592914" cy="795094"/>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9" name="Text Placeholder 83">
            <a:extLst>
              <a:ext uri="{FF2B5EF4-FFF2-40B4-BE49-F238E27FC236}">
                <a16:creationId xmlns:a16="http://schemas.microsoft.com/office/drawing/2014/main" id="{65E572D2-FB5D-4AE4-ADCA-539A3B5D2872}"/>
              </a:ext>
            </a:extLst>
          </p:cNvPr>
          <p:cNvSpPr txBox="1">
            <a:spLocks/>
          </p:cNvSpPr>
          <p:nvPr userDrawn="1"/>
        </p:nvSpPr>
        <p:spPr>
          <a:xfrm rot="16200000" flipV="1">
            <a:off x="10498451" y="1143711"/>
            <a:ext cx="2253832" cy="1126916"/>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0" name="Freeform: Shape 83">
            <a:extLst>
              <a:ext uri="{FF2B5EF4-FFF2-40B4-BE49-F238E27FC236}">
                <a16:creationId xmlns:a16="http://schemas.microsoft.com/office/drawing/2014/main" id="{F05596E1-7FE6-4BB0-BB11-FC47E5FF65BF}"/>
              </a:ext>
            </a:extLst>
          </p:cNvPr>
          <p:cNvSpPr txBox="1">
            <a:spLocks/>
          </p:cNvSpPr>
          <p:nvPr userDrawn="1"/>
        </p:nvSpPr>
        <p:spPr>
          <a:xfrm rot="16200000">
            <a:off x="9917919" y="3148489"/>
            <a:ext cx="574904" cy="1706308"/>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1" name="Text Placeholder 49">
            <a:extLst>
              <a:ext uri="{FF2B5EF4-FFF2-40B4-BE49-F238E27FC236}">
                <a16:creationId xmlns:a16="http://schemas.microsoft.com/office/drawing/2014/main" id="{A0F317CE-035E-44FD-A5F6-9E40D83A2190}"/>
              </a:ext>
            </a:extLst>
          </p:cNvPr>
          <p:cNvSpPr txBox="1">
            <a:spLocks/>
          </p:cNvSpPr>
          <p:nvPr userDrawn="1"/>
        </p:nvSpPr>
        <p:spPr>
          <a:xfrm>
            <a:off x="9935038" y="2296382"/>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ext Placeholder 49">
            <a:extLst>
              <a:ext uri="{FF2B5EF4-FFF2-40B4-BE49-F238E27FC236}">
                <a16:creationId xmlns:a16="http://schemas.microsoft.com/office/drawing/2014/main" id="{C876EBD3-018B-46D6-8C3B-B7B3FA122BE1}"/>
              </a:ext>
            </a:extLst>
          </p:cNvPr>
          <p:cNvSpPr txBox="1">
            <a:spLocks/>
          </p:cNvSpPr>
          <p:nvPr userDrawn="1"/>
        </p:nvSpPr>
        <p:spPr>
          <a:xfrm>
            <a:off x="10878327" y="5270086"/>
            <a:ext cx="546640" cy="54663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9" name="Freeform: Shape 83">
            <a:extLst>
              <a:ext uri="{FF2B5EF4-FFF2-40B4-BE49-F238E27FC236}">
                <a16:creationId xmlns:a16="http://schemas.microsoft.com/office/drawing/2014/main" id="{746EFE52-6B31-424B-954D-38ECEE5E8891}"/>
              </a:ext>
            </a:extLst>
          </p:cNvPr>
          <p:cNvSpPr txBox="1">
            <a:spLocks/>
          </p:cNvSpPr>
          <p:nvPr userDrawn="1"/>
        </p:nvSpPr>
        <p:spPr>
          <a:xfrm>
            <a:off x="10198402" y="0"/>
            <a:ext cx="574904" cy="851154"/>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accent1">
              <a:lumMod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Tree>
    <p:extLst>
      <p:ext uri="{BB962C8B-B14F-4D97-AF65-F5344CB8AC3E}">
        <p14:creationId xmlns:p14="http://schemas.microsoft.com/office/powerpoint/2010/main" val="2692191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 Grid Light">
    <p:bg>
      <p:bgPr>
        <a:solidFill>
          <a:schemeClr val="bg1"/>
        </a:solidFill>
        <a:effectLst/>
      </p:bgPr>
    </p:bg>
    <p:spTree>
      <p:nvGrpSpPr>
        <p:cNvPr id="1" name=""/>
        <p:cNvGrpSpPr/>
        <p:nvPr/>
      </p:nvGrpSpPr>
      <p:grpSpPr>
        <a:xfrm>
          <a:off x="0" y="0"/>
          <a:ext cx="0" cy="0"/>
          <a:chOff x="0" y="0"/>
          <a:chExt cx="0" cy="0"/>
        </a:xfrm>
      </p:grpSpPr>
      <p:sp>
        <p:nvSpPr>
          <p:cNvPr id="28" name="Text Placeholder 49">
            <a:extLst>
              <a:ext uri="{FF2B5EF4-FFF2-40B4-BE49-F238E27FC236}">
                <a16:creationId xmlns:a16="http://schemas.microsoft.com/office/drawing/2014/main" id="{1FF5DCBA-0EC1-40C7-BFBE-305DA92326F9}"/>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9" name="TextBox 28">
            <a:extLst>
              <a:ext uri="{FF2B5EF4-FFF2-40B4-BE49-F238E27FC236}">
                <a16:creationId xmlns:a16="http://schemas.microsoft.com/office/drawing/2014/main" id="{4670DDD8-6E70-4BBB-8B22-5F4DA9D1423E}"/>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0" name="Freeform: Shape 83">
            <a:extLst>
              <a:ext uri="{FF2B5EF4-FFF2-40B4-BE49-F238E27FC236}">
                <a16:creationId xmlns:a16="http://schemas.microsoft.com/office/drawing/2014/main" id="{75C0BBDE-001A-47A3-A1E1-6A158E1E0273}"/>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2">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spTree>
    <p:extLst>
      <p:ext uri="{BB962C8B-B14F-4D97-AF65-F5344CB8AC3E}">
        <p14:creationId xmlns:p14="http://schemas.microsoft.com/office/powerpoint/2010/main" val="41036030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1160463" y="1322024"/>
            <a:ext cx="10648950" cy="4850176"/>
          </a:xfrm>
        </p:spPr>
        <p:txBody>
          <a:bodyPr numCol="2"/>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dirty="0"/>
              <a:t>Click to edit Master text styles</a:t>
            </a:r>
          </a:p>
        </p:txBody>
      </p:sp>
      <p:sp>
        <p:nvSpPr>
          <p:cNvPr id="2" name="Title 1">
            <a:extLst>
              <a:ext uri="{FF2B5EF4-FFF2-40B4-BE49-F238E27FC236}">
                <a16:creationId xmlns:a16="http://schemas.microsoft.com/office/drawing/2014/main" id="{87C79F9E-CF3E-49D2-B8AD-365D78D209B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352866"/>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94C30CE9-D26C-43F4-8C71-DDC8B8D2AEC5}"/>
              </a:ext>
            </a:extLst>
          </p:cNvPr>
          <p:cNvSpPr>
            <a:spLocks noGrp="1"/>
          </p:cNvSpPr>
          <p:nvPr>
            <p:ph idx="1"/>
          </p:nvPr>
        </p:nvSpPr>
        <p:spPr>
          <a:xfrm>
            <a:off x="1160463" y="1322024"/>
            <a:ext cx="10648950" cy="4850176"/>
          </a:xfrm>
        </p:spPr>
        <p:txBody>
          <a:bodyPr tIns="0"/>
          <a:lstStyle>
            <a:lvl1pPr>
              <a:defRPr sz="2000"/>
            </a:lvl1pPr>
            <a:lvl2pPr>
              <a:buClr>
                <a:schemeClr val="accent1"/>
              </a:buClr>
              <a:defRPr sz="2000" baseline="0"/>
            </a:lvl2pPr>
            <a:lvl3pPr>
              <a:buClr>
                <a:schemeClr val="accent1"/>
              </a:buClr>
              <a:defRPr sz="2000"/>
            </a:lvl3pPr>
            <a:lvl4pPr>
              <a:buClr>
                <a:schemeClr val="accent1"/>
              </a:buClr>
              <a:defRPr sz="2000"/>
            </a:lvl4pPr>
            <a:lvl5pPr>
              <a:buClr>
                <a:schemeClr val="accent1"/>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6D75A9F1-F559-4661-B1CA-5CB648D42B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7290612"/>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0463" y="1785137"/>
            <a:ext cx="10648950" cy="4387063"/>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14" hasCustomPrompt="1"/>
          </p:nvPr>
        </p:nvSpPr>
        <p:spPr>
          <a:xfrm>
            <a:off x="1160583" y="1171575"/>
            <a:ext cx="10647468"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 name="Title 1">
            <a:extLst>
              <a:ext uri="{FF2B5EF4-FFF2-40B4-BE49-F238E27FC236}">
                <a16:creationId xmlns:a16="http://schemas.microsoft.com/office/drawing/2014/main" id="{C3649FBC-93E5-4D8B-93CB-3D81E660FCA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8723460"/>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89DB295E-C37C-4211-B0AE-52425FDE08A0}"/>
              </a:ext>
            </a:extLst>
          </p:cNvPr>
          <p:cNvSpPr>
            <a:spLocks noGrp="1"/>
          </p:cNvSpPr>
          <p:nvPr>
            <p:ph type="body" sz="quarter" idx="19" hasCustomPrompt="1"/>
          </p:nvPr>
        </p:nvSpPr>
        <p:spPr>
          <a:xfrm>
            <a:off x="1161078" y="1171575"/>
            <a:ext cx="5179503"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1" name="Text Placeholder 14">
            <a:extLst>
              <a:ext uri="{FF2B5EF4-FFF2-40B4-BE49-F238E27FC236}">
                <a16:creationId xmlns:a16="http://schemas.microsoft.com/office/drawing/2014/main" id="{94777BAB-A976-435B-9BA1-5B6E981D3174}"/>
              </a:ext>
            </a:extLst>
          </p:cNvPr>
          <p:cNvSpPr>
            <a:spLocks noGrp="1"/>
          </p:cNvSpPr>
          <p:nvPr>
            <p:ph type="body" sz="quarter" idx="20" hasCustomPrompt="1"/>
          </p:nvPr>
        </p:nvSpPr>
        <p:spPr>
          <a:xfrm>
            <a:off x="6630880" y="1171575"/>
            <a:ext cx="5179503"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2" name="Content Placeholder 2">
            <a:extLst>
              <a:ext uri="{FF2B5EF4-FFF2-40B4-BE49-F238E27FC236}">
                <a16:creationId xmlns:a16="http://schemas.microsoft.com/office/drawing/2014/main" id="{AFC59AEB-0C20-4BAC-A591-A240AD7D7548}"/>
              </a:ext>
            </a:extLst>
          </p:cNvPr>
          <p:cNvSpPr>
            <a:spLocks noGrp="1"/>
          </p:cNvSpPr>
          <p:nvPr>
            <p:ph idx="21"/>
          </p:nvPr>
        </p:nvSpPr>
        <p:spPr>
          <a:xfrm>
            <a:off x="1160463" y="1781174"/>
            <a:ext cx="5180119" cy="43910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114114AF-055C-4E9E-BD24-0EA4638FFBA5}"/>
              </a:ext>
            </a:extLst>
          </p:cNvPr>
          <p:cNvSpPr>
            <a:spLocks noGrp="1"/>
          </p:cNvSpPr>
          <p:nvPr>
            <p:ph idx="22"/>
          </p:nvPr>
        </p:nvSpPr>
        <p:spPr>
          <a:xfrm>
            <a:off x="6630265" y="1781174"/>
            <a:ext cx="5180119" cy="43910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F87531C1-F1BB-4CFB-AE4B-213ADE2666B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93352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1159931" y="1175537"/>
            <a:ext cx="3369916"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p:nvPr>
        </p:nvSpPr>
        <p:spPr>
          <a:xfrm>
            <a:off x="1159931" y="1785136"/>
            <a:ext cx="3375258" cy="43870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797598" y="1175537"/>
            <a:ext cx="3369916"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p:nvPr>
        </p:nvSpPr>
        <p:spPr>
          <a:xfrm>
            <a:off x="4794524" y="1785136"/>
            <a:ext cx="3375258" cy="43870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435265" y="1175537"/>
            <a:ext cx="3369916"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p:nvPr>
        </p:nvSpPr>
        <p:spPr>
          <a:xfrm>
            <a:off x="8429117" y="1785136"/>
            <a:ext cx="3375258" cy="4387064"/>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6FA818DC-A01E-4615-916C-C7E30AE9F11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64315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1160463" y="1171575"/>
            <a:ext cx="246029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1160572" y="1781174"/>
            <a:ext cx="2464193" cy="43910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4">
            <a:extLst>
              <a:ext uri="{FF2B5EF4-FFF2-40B4-BE49-F238E27FC236}">
                <a16:creationId xmlns:a16="http://schemas.microsoft.com/office/drawing/2014/main" id="{5DED9890-AE6A-4175-A2D3-94CD8046DE11}"/>
              </a:ext>
            </a:extLst>
          </p:cNvPr>
          <p:cNvSpPr>
            <a:spLocks noGrp="1"/>
          </p:cNvSpPr>
          <p:nvPr>
            <p:ph type="body" sz="quarter" idx="21" hasCustomPrompt="1"/>
          </p:nvPr>
        </p:nvSpPr>
        <p:spPr>
          <a:xfrm>
            <a:off x="3890113" y="1171575"/>
            <a:ext cx="246029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6" name="Content Placeholder 2">
            <a:extLst>
              <a:ext uri="{FF2B5EF4-FFF2-40B4-BE49-F238E27FC236}">
                <a16:creationId xmlns:a16="http://schemas.microsoft.com/office/drawing/2014/main" id="{BB3C3060-27A6-4548-B724-025333818485}"/>
              </a:ext>
            </a:extLst>
          </p:cNvPr>
          <p:cNvSpPr>
            <a:spLocks noGrp="1"/>
          </p:cNvSpPr>
          <p:nvPr>
            <p:ph idx="22"/>
          </p:nvPr>
        </p:nvSpPr>
        <p:spPr>
          <a:xfrm>
            <a:off x="3888690" y="1781174"/>
            <a:ext cx="2464193" cy="43910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4">
            <a:extLst>
              <a:ext uri="{FF2B5EF4-FFF2-40B4-BE49-F238E27FC236}">
                <a16:creationId xmlns:a16="http://schemas.microsoft.com/office/drawing/2014/main" id="{85B79AD3-9CCE-4AA6-A9B4-5F9A43BC7813}"/>
              </a:ext>
            </a:extLst>
          </p:cNvPr>
          <p:cNvSpPr>
            <a:spLocks noGrp="1"/>
          </p:cNvSpPr>
          <p:nvPr>
            <p:ph type="body" sz="quarter" idx="23" hasCustomPrompt="1"/>
          </p:nvPr>
        </p:nvSpPr>
        <p:spPr>
          <a:xfrm>
            <a:off x="6619763" y="1171575"/>
            <a:ext cx="246029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8" name="Content Placeholder 2">
            <a:extLst>
              <a:ext uri="{FF2B5EF4-FFF2-40B4-BE49-F238E27FC236}">
                <a16:creationId xmlns:a16="http://schemas.microsoft.com/office/drawing/2014/main" id="{4C5F5AA9-D133-46A4-A522-544F77D1A78B}"/>
              </a:ext>
            </a:extLst>
          </p:cNvPr>
          <p:cNvSpPr>
            <a:spLocks noGrp="1"/>
          </p:cNvSpPr>
          <p:nvPr>
            <p:ph idx="24"/>
          </p:nvPr>
        </p:nvSpPr>
        <p:spPr>
          <a:xfrm>
            <a:off x="6616808" y="1781174"/>
            <a:ext cx="2464193" cy="43910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14">
            <a:extLst>
              <a:ext uri="{FF2B5EF4-FFF2-40B4-BE49-F238E27FC236}">
                <a16:creationId xmlns:a16="http://schemas.microsoft.com/office/drawing/2014/main" id="{2AD1F5CB-9325-407F-A82E-AD63D7DB55BC}"/>
              </a:ext>
            </a:extLst>
          </p:cNvPr>
          <p:cNvSpPr>
            <a:spLocks noGrp="1"/>
          </p:cNvSpPr>
          <p:nvPr>
            <p:ph type="body" sz="quarter" idx="25" hasCustomPrompt="1"/>
          </p:nvPr>
        </p:nvSpPr>
        <p:spPr>
          <a:xfrm>
            <a:off x="9349412" y="1171575"/>
            <a:ext cx="2460294"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30" name="Content Placeholder 2">
            <a:extLst>
              <a:ext uri="{FF2B5EF4-FFF2-40B4-BE49-F238E27FC236}">
                <a16:creationId xmlns:a16="http://schemas.microsoft.com/office/drawing/2014/main" id="{D422D8ED-8DB0-4D9F-8593-51376DCEC52C}"/>
              </a:ext>
            </a:extLst>
          </p:cNvPr>
          <p:cNvSpPr>
            <a:spLocks noGrp="1"/>
          </p:cNvSpPr>
          <p:nvPr>
            <p:ph idx="26"/>
          </p:nvPr>
        </p:nvSpPr>
        <p:spPr>
          <a:xfrm>
            <a:off x="9344927" y="1781174"/>
            <a:ext cx="2464193" cy="4391026"/>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C59BFCF5-49C9-40AA-B1B2-4B41F907444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51137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1160463" y="1171575"/>
            <a:ext cx="200394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1160463" y="1781174"/>
            <a:ext cx="2007122" cy="43910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4">
            <a:extLst>
              <a:ext uri="{FF2B5EF4-FFF2-40B4-BE49-F238E27FC236}">
                <a16:creationId xmlns:a16="http://schemas.microsoft.com/office/drawing/2014/main" id="{2472D317-8C7C-4435-97B7-AD733CBE008E}"/>
              </a:ext>
            </a:extLst>
          </p:cNvPr>
          <p:cNvSpPr>
            <a:spLocks noGrp="1"/>
          </p:cNvSpPr>
          <p:nvPr>
            <p:ph type="body" sz="quarter" idx="21" hasCustomPrompt="1"/>
          </p:nvPr>
        </p:nvSpPr>
        <p:spPr>
          <a:xfrm>
            <a:off x="3321013" y="1171575"/>
            <a:ext cx="200394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0" name="Content Placeholder 2">
            <a:extLst>
              <a:ext uri="{FF2B5EF4-FFF2-40B4-BE49-F238E27FC236}">
                <a16:creationId xmlns:a16="http://schemas.microsoft.com/office/drawing/2014/main" id="{E4D2D360-EEE9-4391-80AA-F3022B2E44BA}"/>
              </a:ext>
            </a:extLst>
          </p:cNvPr>
          <p:cNvSpPr>
            <a:spLocks noGrp="1"/>
          </p:cNvSpPr>
          <p:nvPr>
            <p:ph idx="22"/>
          </p:nvPr>
        </p:nvSpPr>
        <p:spPr>
          <a:xfrm>
            <a:off x="3320920" y="1781174"/>
            <a:ext cx="2007122" cy="43910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4">
            <a:extLst>
              <a:ext uri="{FF2B5EF4-FFF2-40B4-BE49-F238E27FC236}">
                <a16:creationId xmlns:a16="http://schemas.microsoft.com/office/drawing/2014/main" id="{7C950CA8-931F-42EC-8D1C-684B10BA33DF}"/>
              </a:ext>
            </a:extLst>
          </p:cNvPr>
          <p:cNvSpPr>
            <a:spLocks noGrp="1"/>
          </p:cNvSpPr>
          <p:nvPr>
            <p:ph type="body" sz="quarter" idx="23" hasCustomPrompt="1"/>
          </p:nvPr>
        </p:nvSpPr>
        <p:spPr>
          <a:xfrm>
            <a:off x="5481563" y="1171575"/>
            <a:ext cx="200394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2" name="Content Placeholder 2">
            <a:extLst>
              <a:ext uri="{FF2B5EF4-FFF2-40B4-BE49-F238E27FC236}">
                <a16:creationId xmlns:a16="http://schemas.microsoft.com/office/drawing/2014/main" id="{424531BF-7D09-4306-9D8E-78BAF0CD5048}"/>
              </a:ext>
            </a:extLst>
          </p:cNvPr>
          <p:cNvSpPr>
            <a:spLocks noGrp="1"/>
          </p:cNvSpPr>
          <p:nvPr>
            <p:ph idx="24"/>
          </p:nvPr>
        </p:nvSpPr>
        <p:spPr>
          <a:xfrm>
            <a:off x="5481377" y="1781174"/>
            <a:ext cx="2007122" cy="43910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4">
            <a:extLst>
              <a:ext uri="{FF2B5EF4-FFF2-40B4-BE49-F238E27FC236}">
                <a16:creationId xmlns:a16="http://schemas.microsoft.com/office/drawing/2014/main" id="{CFB36ED7-BBFD-4DB9-9421-F9BE8CD07C55}"/>
              </a:ext>
            </a:extLst>
          </p:cNvPr>
          <p:cNvSpPr>
            <a:spLocks noGrp="1"/>
          </p:cNvSpPr>
          <p:nvPr>
            <p:ph type="body" sz="quarter" idx="25" hasCustomPrompt="1"/>
          </p:nvPr>
        </p:nvSpPr>
        <p:spPr>
          <a:xfrm>
            <a:off x="7642113" y="1171575"/>
            <a:ext cx="200394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32" name="Content Placeholder 2">
            <a:extLst>
              <a:ext uri="{FF2B5EF4-FFF2-40B4-BE49-F238E27FC236}">
                <a16:creationId xmlns:a16="http://schemas.microsoft.com/office/drawing/2014/main" id="{BBEA8CD3-8F3D-4C64-8375-1733B126A69B}"/>
              </a:ext>
            </a:extLst>
          </p:cNvPr>
          <p:cNvSpPr>
            <a:spLocks noGrp="1"/>
          </p:cNvSpPr>
          <p:nvPr>
            <p:ph idx="26"/>
          </p:nvPr>
        </p:nvSpPr>
        <p:spPr>
          <a:xfrm>
            <a:off x="7641834" y="1781174"/>
            <a:ext cx="2007122" cy="43910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14">
            <a:extLst>
              <a:ext uri="{FF2B5EF4-FFF2-40B4-BE49-F238E27FC236}">
                <a16:creationId xmlns:a16="http://schemas.microsoft.com/office/drawing/2014/main" id="{D6519DA7-2099-4BBE-BC01-9482B3B54131}"/>
              </a:ext>
            </a:extLst>
          </p:cNvPr>
          <p:cNvSpPr>
            <a:spLocks noGrp="1"/>
          </p:cNvSpPr>
          <p:nvPr>
            <p:ph type="body" sz="quarter" idx="27" hasCustomPrompt="1"/>
          </p:nvPr>
        </p:nvSpPr>
        <p:spPr>
          <a:xfrm>
            <a:off x="9802663" y="1171575"/>
            <a:ext cx="2003946" cy="489737"/>
          </a:xfrm>
        </p:spPr>
        <p:txBody>
          <a:bodyPr tIns="0" anchor="b" anchorCtr="0"/>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34" name="Content Placeholder 2">
            <a:extLst>
              <a:ext uri="{FF2B5EF4-FFF2-40B4-BE49-F238E27FC236}">
                <a16:creationId xmlns:a16="http://schemas.microsoft.com/office/drawing/2014/main" id="{18DDB658-7F30-450F-B746-304E5B393DA7}"/>
              </a:ext>
            </a:extLst>
          </p:cNvPr>
          <p:cNvSpPr>
            <a:spLocks noGrp="1"/>
          </p:cNvSpPr>
          <p:nvPr>
            <p:ph idx="28"/>
          </p:nvPr>
        </p:nvSpPr>
        <p:spPr>
          <a:xfrm>
            <a:off x="9802291" y="1781174"/>
            <a:ext cx="2007122" cy="4391026"/>
          </a:xfrm>
        </p:spPr>
        <p:txBody>
          <a:bodyPr tIns="0"/>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1658ADA2-4405-4FD2-9A48-B6CC3FA4B65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75909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1160463" y="1171575"/>
            <a:ext cx="3413768"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hasCustomPrompt="1"/>
          </p:nvPr>
        </p:nvSpPr>
        <p:spPr>
          <a:xfrm>
            <a:off x="1160463" y="1781173"/>
            <a:ext cx="3419180" cy="1695657"/>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778457" y="1171575"/>
            <a:ext cx="3413768"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hasCustomPrompt="1"/>
          </p:nvPr>
        </p:nvSpPr>
        <p:spPr>
          <a:xfrm>
            <a:off x="4775349" y="1781173"/>
            <a:ext cx="3419180" cy="1695657"/>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396451" y="1171575"/>
            <a:ext cx="3413768"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hasCustomPrompt="1"/>
          </p:nvPr>
        </p:nvSpPr>
        <p:spPr>
          <a:xfrm>
            <a:off x="8390234" y="1781173"/>
            <a:ext cx="3419180" cy="1695657"/>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Text Placeholder 14">
            <a:extLst>
              <a:ext uri="{FF2B5EF4-FFF2-40B4-BE49-F238E27FC236}">
                <a16:creationId xmlns:a16="http://schemas.microsoft.com/office/drawing/2014/main" id="{3433CE7C-F359-47A8-841D-14982B8C8FE6}"/>
              </a:ext>
            </a:extLst>
          </p:cNvPr>
          <p:cNvSpPr>
            <a:spLocks noGrp="1"/>
          </p:cNvSpPr>
          <p:nvPr>
            <p:ph type="body" sz="quarter" idx="25" hasCustomPrompt="1"/>
          </p:nvPr>
        </p:nvSpPr>
        <p:spPr>
          <a:xfrm>
            <a:off x="1160463" y="3866944"/>
            <a:ext cx="3413768"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1" name="Content Placeholder 2">
            <a:extLst>
              <a:ext uri="{FF2B5EF4-FFF2-40B4-BE49-F238E27FC236}">
                <a16:creationId xmlns:a16="http://schemas.microsoft.com/office/drawing/2014/main" id="{641F7901-0058-4543-B156-041351228BF3}"/>
              </a:ext>
            </a:extLst>
          </p:cNvPr>
          <p:cNvSpPr>
            <a:spLocks noGrp="1"/>
          </p:cNvSpPr>
          <p:nvPr>
            <p:ph idx="26" hasCustomPrompt="1"/>
          </p:nvPr>
        </p:nvSpPr>
        <p:spPr>
          <a:xfrm>
            <a:off x="1160463" y="4476543"/>
            <a:ext cx="3419180" cy="1695657"/>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Text Placeholder 14">
            <a:extLst>
              <a:ext uri="{FF2B5EF4-FFF2-40B4-BE49-F238E27FC236}">
                <a16:creationId xmlns:a16="http://schemas.microsoft.com/office/drawing/2014/main" id="{3B24EDE4-1DE9-4DA3-A5DE-8AA56EA30F8A}"/>
              </a:ext>
            </a:extLst>
          </p:cNvPr>
          <p:cNvSpPr>
            <a:spLocks noGrp="1"/>
          </p:cNvSpPr>
          <p:nvPr>
            <p:ph type="body" sz="quarter" idx="27" hasCustomPrompt="1"/>
          </p:nvPr>
        </p:nvSpPr>
        <p:spPr>
          <a:xfrm>
            <a:off x="4778457" y="3866944"/>
            <a:ext cx="3413768"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4" name="Content Placeholder 2">
            <a:extLst>
              <a:ext uri="{FF2B5EF4-FFF2-40B4-BE49-F238E27FC236}">
                <a16:creationId xmlns:a16="http://schemas.microsoft.com/office/drawing/2014/main" id="{C9E62CC6-7DD7-4F2C-92A7-592426B1F84C}"/>
              </a:ext>
            </a:extLst>
          </p:cNvPr>
          <p:cNvSpPr>
            <a:spLocks noGrp="1"/>
          </p:cNvSpPr>
          <p:nvPr>
            <p:ph idx="28" hasCustomPrompt="1"/>
          </p:nvPr>
        </p:nvSpPr>
        <p:spPr>
          <a:xfrm>
            <a:off x="4775349" y="4476543"/>
            <a:ext cx="3419180" cy="1695657"/>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a:extLst>
              <a:ext uri="{FF2B5EF4-FFF2-40B4-BE49-F238E27FC236}">
                <a16:creationId xmlns:a16="http://schemas.microsoft.com/office/drawing/2014/main" id="{753DB1F1-4AE8-4CB2-9862-800506C55B58}"/>
              </a:ext>
            </a:extLst>
          </p:cNvPr>
          <p:cNvSpPr>
            <a:spLocks noGrp="1"/>
          </p:cNvSpPr>
          <p:nvPr>
            <p:ph type="body" sz="quarter" idx="29" hasCustomPrompt="1"/>
          </p:nvPr>
        </p:nvSpPr>
        <p:spPr>
          <a:xfrm>
            <a:off x="8396451" y="3866944"/>
            <a:ext cx="3413768"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6" name="Content Placeholder 2">
            <a:extLst>
              <a:ext uri="{FF2B5EF4-FFF2-40B4-BE49-F238E27FC236}">
                <a16:creationId xmlns:a16="http://schemas.microsoft.com/office/drawing/2014/main" id="{62DFB085-0C55-4FCF-A2C8-2D229DB955D0}"/>
              </a:ext>
            </a:extLst>
          </p:cNvPr>
          <p:cNvSpPr>
            <a:spLocks noGrp="1"/>
          </p:cNvSpPr>
          <p:nvPr>
            <p:ph idx="30" hasCustomPrompt="1"/>
          </p:nvPr>
        </p:nvSpPr>
        <p:spPr>
          <a:xfrm>
            <a:off x="8390234" y="4476543"/>
            <a:ext cx="3419180" cy="1695657"/>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Title 2">
            <a:extLst>
              <a:ext uri="{FF2B5EF4-FFF2-40B4-BE49-F238E27FC236}">
                <a16:creationId xmlns:a16="http://schemas.microsoft.com/office/drawing/2014/main" id="{0EA1EF5B-7AA7-4E03-ACD2-316437D05C9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41593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dirty="0"/>
              <a:t>Click icon or drag to insert image</a:t>
            </a:r>
          </a:p>
        </p:txBody>
      </p:sp>
      <p:sp>
        <p:nvSpPr>
          <p:cNvPr id="3" name="Content Placeholder 2"/>
          <p:cNvSpPr>
            <a:spLocks noGrp="1"/>
          </p:cNvSpPr>
          <p:nvPr>
            <p:ph idx="1"/>
          </p:nvPr>
        </p:nvSpPr>
        <p:spPr>
          <a:xfrm>
            <a:off x="1160462" y="1781173"/>
            <a:ext cx="4624701" cy="4391027"/>
          </a:xfrm>
        </p:spPr>
        <p:txBody>
          <a:bodyPr tIns="0"/>
          <a:lstStyle>
            <a:lvl2pPr>
              <a:buClr>
                <a:schemeClr val="accent1"/>
              </a:buClr>
              <a:defRPr baseline="0"/>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14" hasCustomPrompt="1"/>
          </p:nvPr>
        </p:nvSpPr>
        <p:spPr>
          <a:xfrm>
            <a:off x="1160435" y="1171575"/>
            <a:ext cx="4624057" cy="489737"/>
          </a:xfrm>
        </p:spPr>
        <p:txBody>
          <a:bodyPr tIns="0" anchor="b" anchorCtr="0"/>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4" name="Title 3">
            <a:extLst>
              <a:ext uri="{FF2B5EF4-FFF2-40B4-BE49-F238E27FC236}">
                <a16:creationId xmlns:a16="http://schemas.microsoft.com/office/drawing/2014/main" id="{163A8C2A-FE0D-47DE-A82D-E9DE17072F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5747343"/>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1160463" y="3475003"/>
            <a:ext cx="2462006"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8" name="Text Placeholder 4">
            <a:extLst>
              <a:ext uri="{FF2B5EF4-FFF2-40B4-BE49-F238E27FC236}">
                <a16:creationId xmlns:a16="http://schemas.microsoft.com/office/drawing/2014/main" id="{B5A77170-A9FD-45D4-8584-19D45A2A8F9B}"/>
              </a:ext>
            </a:extLst>
          </p:cNvPr>
          <p:cNvSpPr>
            <a:spLocks noGrp="1"/>
          </p:cNvSpPr>
          <p:nvPr>
            <p:ph type="body" sz="quarter" idx="15"/>
          </p:nvPr>
        </p:nvSpPr>
        <p:spPr>
          <a:xfrm>
            <a:off x="1160421" y="4084602"/>
            <a:ext cx="2462349" cy="2087598"/>
          </a:xfrm>
        </p:spPr>
        <p:txBody>
          <a:bodyPr anchor="t" anchorCtr="1"/>
          <a:lstStyle>
            <a:lvl1pPr>
              <a:defRPr sz="1600"/>
            </a:lvl1pPr>
            <a:lvl2pPr>
              <a:defRPr sz="1600"/>
            </a:lvl2pPr>
          </a:lstStyle>
          <a:p>
            <a:pPr lvl="0"/>
            <a:r>
              <a:rPr lang="en-US" dirty="0"/>
              <a:t>Click to edit Master text styles</a:t>
            </a:r>
          </a:p>
          <a:p>
            <a:pPr lvl="1"/>
            <a:r>
              <a:rPr lang="en-US" dirty="0"/>
              <a:t>Second level</a:t>
            </a:r>
          </a:p>
        </p:txBody>
      </p:sp>
      <p:sp>
        <p:nvSpPr>
          <p:cNvPr id="7" name="Picture Placeholder 6">
            <a:extLst>
              <a:ext uri="{FF2B5EF4-FFF2-40B4-BE49-F238E27FC236}">
                <a16:creationId xmlns:a16="http://schemas.microsoft.com/office/drawing/2014/main" id="{D45E12E6-5FC6-4DAD-AFC7-D1C06F78D641}"/>
              </a:ext>
            </a:extLst>
          </p:cNvPr>
          <p:cNvSpPr>
            <a:spLocks noGrp="1" noChangeAspect="1"/>
          </p:cNvSpPr>
          <p:nvPr>
            <p:ph type="pic" sz="quarter" idx="16"/>
          </p:nvPr>
        </p:nvSpPr>
        <p:spPr>
          <a:xfrm>
            <a:off x="1488973" y="1455724"/>
            <a:ext cx="1804987" cy="1804988"/>
          </a:xfrm>
          <a:prstGeom prst="ellipse">
            <a:avLst/>
          </a:prstGeom>
        </p:spPr>
        <p:txBody>
          <a:bodyPr anchor="ctr"/>
          <a:lstStyle>
            <a:lvl1pPr algn="ctr">
              <a:defRPr/>
            </a:lvl1pPr>
          </a:lstStyle>
          <a:p>
            <a:endParaRPr lang="en-US" dirty="0"/>
          </a:p>
        </p:txBody>
      </p:sp>
      <p:sp>
        <p:nvSpPr>
          <p:cNvPr id="11" name="Text Placeholder 14">
            <a:extLst>
              <a:ext uri="{FF2B5EF4-FFF2-40B4-BE49-F238E27FC236}">
                <a16:creationId xmlns:a16="http://schemas.microsoft.com/office/drawing/2014/main" id="{5B70EEE1-61F9-44E3-AE83-70A2FCDE4726}"/>
              </a:ext>
            </a:extLst>
          </p:cNvPr>
          <p:cNvSpPr>
            <a:spLocks noGrp="1"/>
          </p:cNvSpPr>
          <p:nvPr>
            <p:ph type="body" sz="quarter" idx="17" hasCustomPrompt="1"/>
          </p:nvPr>
        </p:nvSpPr>
        <p:spPr>
          <a:xfrm>
            <a:off x="3888865" y="3475003"/>
            <a:ext cx="2462006"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2" name="Text Placeholder 4">
            <a:extLst>
              <a:ext uri="{FF2B5EF4-FFF2-40B4-BE49-F238E27FC236}">
                <a16:creationId xmlns:a16="http://schemas.microsoft.com/office/drawing/2014/main" id="{CBF3F0D4-7BA6-430E-8092-94251D51115F}"/>
              </a:ext>
            </a:extLst>
          </p:cNvPr>
          <p:cNvSpPr>
            <a:spLocks noGrp="1"/>
          </p:cNvSpPr>
          <p:nvPr>
            <p:ph type="body" sz="quarter" idx="18"/>
          </p:nvPr>
        </p:nvSpPr>
        <p:spPr>
          <a:xfrm>
            <a:off x="3888772" y="4084602"/>
            <a:ext cx="2462349" cy="2087598"/>
          </a:xfrm>
        </p:spPr>
        <p:txBody>
          <a:bodyPr anchor="t" anchorCtr="1"/>
          <a:lstStyle>
            <a:lvl1pPr>
              <a:defRPr sz="1600"/>
            </a:lvl1pPr>
            <a:lvl2pPr>
              <a:defRPr sz="1600"/>
            </a:lvl2pPr>
          </a:lstStyle>
          <a:p>
            <a:pPr lvl="0"/>
            <a:r>
              <a:rPr lang="en-US" dirty="0"/>
              <a:t>Click to edit Master text styles</a:t>
            </a:r>
          </a:p>
          <a:p>
            <a:pPr lvl="1"/>
            <a:r>
              <a:rPr lang="en-US" dirty="0"/>
              <a:t>Second level</a:t>
            </a:r>
          </a:p>
        </p:txBody>
      </p:sp>
      <p:sp>
        <p:nvSpPr>
          <p:cNvPr id="13" name="Picture Placeholder 6">
            <a:extLst>
              <a:ext uri="{FF2B5EF4-FFF2-40B4-BE49-F238E27FC236}">
                <a16:creationId xmlns:a16="http://schemas.microsoft.com/office/drawing/2014/main" id="{1D2FC425-D823-47D8-9213-2BED7731FFA9}"/>
              </a:ext>
            </a:extLst>
          </p:cNvPr>
          <p:cNvSpPr>
            <a:spLocks noGrp="1" noChangeAspect="1"/>
          </p:cNvSpPr>
          <p:nvPr>
            <p:ph type="pic" sz="quarter" idx="19"/>
          </p:nvPr>
        </p:nvSpPr>
        <p:spPr>
          <a:xfrm>
            <a:off x="4217375" y="1455724"/>
            <a:ext cx="1804987" cy="1804988"/>
          </a:xfrm>
          <a:prstGeom prst="ellipse">
            <a:avLst/>
          </a:prstGeom>
        </p:spPr>
        <p:txBody>
          <a:bodyPr anchor="ctr"/>
          <a:lstStyle>
            <a:lvl1pPr algn="ctr">
              <a:defRPr/>
            </a:lvl1pPr>
          </a:lstStyle>
          <a:p>
            <a:endParaRPr lang="en-US" dirty="0"/>
          </a:p>
        </p:txBody>
      </p:sp>
      <p:sp>
        <p:nvSpPr>
          <p:cNvPr id="14" name="Text Placeholder 14">
            <a:extLst>
              <a:ext uri="{FF2B5EF4-FFF2-40B4-BE49-F238E27FC236}">
                <a16:creationId xmlns:a16="http://schemas.microsoft.com/office/drawing/2014/main" id="{178182FC-A485-4780-8095-1090C2B8ED14}"/>
              </a:ext>
            </a:extLst>
          </p:cNvPr>
          <p:cNvSpPr>
            <a:spLocks noGrp="1"/>
          </p:cNvSpPr>
          <p:nvPr>
            <p:ph type="body" sz="quarter" idx="20" hasCustomPrompt="1"/>
          </p:nvPr>
        </p:nvSpPr>
        <p:spPr>
          <a:xfrm>
            <a:off x="6617267" y="3475003"/>
            <a:ext cx="2462006"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16" name="Text Placeholder 4">
            <a:extLst>
              <a:ext uri="{FF2B5EF4-FFF2-40B4-BE49-F238E27FC236}">
                <a16:creationId xmlns:a16="http://schemas.microsoft.com/office/drawing/2014/main" id="{B467F341-791E-49E5-84A8-2C48795FE71D}"/>
              </a:ext>
            </a:extLst>
          </p:cNvPr>
          <p:cNvSpPr>
            <a:spLocks noGrp="1"/>
          </p:cNvSpPr>
          <p:nvPr>
            <p:ph type="body" sz="quarter" idx="21"/>
          </p:nvPr>
        </p:nvSpPr>
        <p:spPr>
          <a:xfrm>
            <a:off x="6617123" y="4084602"/>
            <a:ext cx="2462349" cy="2087598"/>
          </a:xfrm>
        </p:spPr>
        <p:txBody>
          <a:bodyPr anchor="t" anchorCtr="1"/>
          <a:lstStyle>
            <a:lvl1pPr>
              <a:defRPr sz="1600"/>
            </a:lvl1pPr>
            <a:lvl2pPr>
              <a:defRPr sz="1600"/>
            </a:lvl2pPr>
          </a:lstStyle>
          <a:p>
            <a:pPr lvl="0"/>
            <a:r>
              <a:rPr lang="en-US" dirty="0"/>
              <a:t>Click to edit Master text styles</a:t>
            </a:r>
          </a:p>
          <a:p>
            <a:pPr lvl="1"/>
            <a:r>
              <a:rPr lang="en-US" dirty="0"/>
              <a:t>Second level</a:t>
            </a:r>
          </a:p>
        </p:txBody>
      </p:sp>
      <p:sp>
        <p:nvSpPr>
          <p:cNvPr id="17" name="Picture Placeholder 6">
            <a:extLst>
              <a:ext uri="{FF2B5EF4-FFF2-40B4-BE49-F238E27FC236}">
                <a16:creationId xmlns:a16="http://schemas.microsoft.com/office/drawing/2014/main" id="{665B243A-457D-4431-A51D-DE024E17A13D}"/>
              </a:ext>
            </a:extLst>
          </p:cNvPr>
          <p:cNvSpPr>
            <a:spLocks noGrp="1" noChangeAspect="1"/>
          </p:cNvSpPr>
          <p:nvPr>
            <p:ph type="pic" sz="quarter" idx="22"/>
          </p:nvPr>
        </p:nvSpPr>
        <p:spPr>
          <a:xfrm>
            <a:off x="6945777" y="1455724"/>
            <a:ext cx="1804987" cy="1804988"/>
          </a:xfrm>
          <a:prstGeom prst="ellipse">
            <a:avLst/>
          </a:prstGeom>
        </p:spPr>
        <p:txBody>
          <a:bodyPr anchor="ctr"/>
          <a:lstStyle>
            <a:lvl1pPr algn="ctr">
              <a:defRPr/>
            </a:lvl1pPr>
          </a:lstStyle>
          <a:p>
            <a:endParaRPr lang="en-US" dirty="0"/>
          </a:p>
        </p:txBody>
      </p:sp>
      <p:sp>
        <p:nvSpPr>
          <p:cNvPr id="19" name="Text Placeholder 14">
            <a:extLst>
              <a:ext uri="{FF2B5EF4-FFF2-40B4-BE49-F238E27FC236}">
                <a16:creationId xmlns:a16="http://schemas.microsoft.com/office/drawing/2014/main" id="{6666DD00-9E5D-4272-9205-D57612EE559E}"/>
              </a:ext>
            </a:extLst>
          </p:cNvPr>
          <p:cNvSpPr>
            <a:spLocks noGrp="1"/>
          </p:cNvSpPr>
          <p:nvPr>
            <p:ph type="body" sz="quarter" idx="23" hasCustomPrompt="1"/>
          </p:nvPr>
        </p:nvSpPr>
        <p:spPr>
          <a:xfrm>
            <a:off x="9345668" y="3475003"/>
            <a:ext cx="2462006" cy="489737"/>
          </a:xfrm>
        </p:spPr>
        <p:txBody>
          <a:bodyPr tIns="0" anchor="b" anchorCtr="1"/>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0" name="Text Placeholder 4">
            <a:extLst>
              <a:ext uri="{FF2B5EF4-FFF2-40B4-BE49-F238E27FC236}">
                <a16:creationId xmlns:a16="http://schemas.microsoft.com/office/drawing/2014/main" id="{3A0CC58B-4150-475B-A65A-9286B8F46A89}"/>
              </a:ext>
            </a:extLst>
          </p:cNvPr>
          <p:cNvSpPr>
            <a:spLocks noGrp="1"/>
          </p:cNvSpPr>
          <p:nvPr>
            <p:ph type="body" sz="quarter" idx="24"/>
          </p:nvPr>
        </p:nvSpPr>
        <p:spPr>
          <a:xfrm>
            <a:off x="9345475" y="4084602"/>
            <a:ext cx="2462349" cy="2087598"/>
          </a:xfrm>
        </p:spPr>
        <p:txBody>
          <a:bodyPr anchor="t" anchorCtr="1"/>
          <a:lstStyle>
            <a:lvl1pPr>
              <a:defRPr sz="1600"/>
            </a:lvl1pPr>
            <a:lvl2pPr>
              <a:defRPr sz="1600"/>
            </a:lvl2pPr>
          </a:lstStyle>
          <a:p>
            <a:pPr lvl="0"/>
            <a:r>
              <a:rPr lang="en-US" dirty="0"/>
              <a:t>Click to edit Master text styles</a:t>
            </a:r>
          </a:p>
          <a:p>
            <a:pPr lvl="1"/>
            <a:r>
              <a:rPr lang="en-US" dirty="0"/>
              <a:t>Second level</a:t>
            </a:r>
          </a:p>
        </p:txBody>
      </p:sp>
      <p:sp>
        <p:nvSpPr>
          <p:cNvPr id="21" name="Picture Placeholder 6">
            <a:extLst>
              <a:ext uri="{FF2B5EF4-FFF2-40B4-BE49-F238E27FC236}">
                <a16:creationId xmlns:a16="http://schemas.microsoft.com/office/drawing/2014/main" id="{535117A4-648E-4187-ABAF-F046B1725C1E}"/>
              </a:ext>
            </a:extLst>
          </p:cNvPr>
          <p:cNvSpPr>
            <a:spLocks noGrp="1" noChangeAspect="1"/>
          </p:cNvSpPr>
          <p:nvPr>
            <p:ph type="pic" sz="quarter" idx="25"/>
          </p:nvPr>
        </p:nvSpPr>
        <p:spPr>
          <a:xfrm>
            <a:off x="9674178" y="1455724"/>
            <a:ext cx="1804987" cy="1804988"/>
          </a:xfrm>
          <a:prstGeom prst="ellipse">
            <a:avLst/>
          </a:prstGeom>
        </p:spPr>
        <p:txBody>
          <a:bodyPr anchor="ctr"/>
          <a:lstStyle>
            <a:lvl1pPr algn="ctr">
              <a:defRPr/>
            </a:lvl1pPr>
          </a:lstStyle>
          <a:p>
            <a:endParaRPr lang="en-US"/>
          </a:p>
        </p:txBody>
      </p:sp>
      <p:sp>
        <p:nvSpPr>
          <p:cNvPr id="3" name="Title 2">
            <a:extLst>
              <a:ext uri="{FF2B5EF4-FFF2-40B4-BE49-F238E27FC236}">
                <a16:creationId xmlns:a16="http://schemas.microsoft.com/office/drawing/2014/main" id="{38AD715D-1621-4744-8DBB-B3ACD0AEA8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583550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Title – Grid Light">
    <p:bg>
      <p:bgPr>
        <a:solidFill>
          <a:schemeClr val="accent1"/>
        </a:solidFill>
        <a:effectLst/>
      </p:bgPr>
    </p:bg>
    <p:spTree>
      <p:nvGrpSpPr>
        <p:cNvPr id="1" name=""/>
        <p:cNvGrpSpPr/>
        <p:nvPr/>
      </p:nvGrpSpPr>
      <p:grpSpPr>
        <a:xfrm>
          <a:off x="0" y="0"/>
          <a:ext cx="0" cy="0"/>
          <a:chOff x="0" y="0"/>
          <a:chExt cx="0" cy="0"/>
        </a:xfrm>
      </p:grpSpPr>
      <p:sp>
        <p:nvSpPr>
          <p:cNvPr id="15" name="Text Placeholder 49">
            <a:extLst>
              <a:ext uri="{FF2B5EF4-FFF2-40B4-BE49-F238E27FC236}">
                <a16:creationId xmlns:a16="http://schemas.microsoft.com/office/drawing/2014/main" id="{5FBB86DE-8D78-4D5E-9EA7-C16BA9D026C8}"/>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6" name="TextBox 15">
            <a:extLst>
              <a:ext uri="{FF2B5EF4-FFF2-40B4-BE49-F238E27FC236}">
                <a16:creationId xmlns:a16="http://schemas.microsoft.com/office/drawing/2014/main" id="{59C0930A-14E9-4C7E-9205-7DEBAC879BC5}"/>
              </a:ext>
            </a:extLst>
          </p:cNvPr>
          <p:cNvSpPr txBox="1">
            <a:spLocks/>
          </p:cNvSpPr>
          <p:nvPr userDrawn="1"/>
        </p:nvSpPr>
        <p:spPr>
          <a:xfrm rot="18900000" flipV="1">
            <a:off x="7229807" y="3126446"/>
            <a:ext cx="6166943" cy="307819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 </a:t>
            </a:r>
          </a:p>
        </p:txBody>
      </p:sp>
      <p:sp>
        <p:nvSpPr>
          <p:cNvPr id="17" name="Freeform: Shape 83">
            <a:extLst>
              <a:ext uri="{FF2B5EF4-FFF2-40B4-BE49-F238E27FC236}">
                <a16:creationId xmlns:a16="http://schemas.microsoft.com/office/drawing/2014/main" id="{6C5D8A50-6C85-4317-B8BC-46A4D7EA59FD}"/>
              </a:ext>
            </a:extLst>
          </p:cNvPr>
          <p:cNvSpPr txBox="1">
            <a:spLocks/>
          </p:cNvSpPr>
          <p:nvPr userDrawn="1"/>
        </p:nvSpPr>
        <p:spPr>
          <a:xfrm>
            <a:off x="5880100" y="-1"/>
            <a:ext cx="2121043" cy="2692401"/>
          </a:xfrm>
          <a:custGeom>
            <a:avLst/>
            <a:gdLst>
              <a:gd name="connsiteX0" fmla="*/ 0 w 530877"/>
              <a:gd name="connsiteY0" fmla="*/ 0 h 1012276"/>
              <a:gd name="connsiteX1" fmla="*/ 530877 w 530877"/>
              <a:gd name="connsiteY1" fmla="*/ 0 h 1012276"/>
              <a:gd name="connsiteX2" fmla="*/ 530877 w 530877"/>
              <a:gd name="connsiteY2" fmla="*/ 1012276 h 1012276"/>
              <a:gd name="connsiteX3" fmla="*/ 0 w 530877"/>
              <a:gd name="connsiteY3" fmla="*/ 1012276 h 1012276"/>
            </a:gdLst>
            <a:ahLst/>
            <a:cxnLst>
              <a:cxn ang="0">
                <a:pos x="connsiteX0" y="connsiteY0"/>
              </a:cxn>
              <a:cxn ang="0">
                <a:pos x="connsiteX1" y="connsiteY1"/>
              </a:cxn>
              <a:cxn ang="0">
                <a:pos x="connsiteX2" y="connsiteY2"/>
              </a:cxn>
              <a:cxn ang="0">
                <a:pos x="connsiteX3" y="connsiteY3"/>
              </a:cxn>
            </a:cxnLst>
            <a:rect l="l" t="t" r="r" b="b"/>
            <a:pathLst>
              <a:path w="530877" h="1012276">
                <a:moveTo>
                  <a:pt x="0" y="0"/>
                </a:moveTo>
                <a:lnTo>
                  <a:pt x="530877" y="0"/>
                </a:lnTo>
                <a:lnTo>
                  <a:pt x="530877" y="1012276"/>
                </a:lnTo>
                <a:lnTo>
                  <a:pt x="0" y="1012276"/>
                </a:lnTo>
                <a:close/>
              </a:path>
            </a:pathLst>
          </a:custGeom>
          <a:solidFill>
            <a:schemeClr val="bg1">
              <a:alpha val="2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bg1"/>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Tree>
    <p:extLst>
      <p:ext uri="{BB962C8B-B14F-4D97-AF65-F5344CB8AC3E}">
        <p14:creationId xmlns:p14="http://schemas.microsoft.com/office/powerpoint/2010/main" val="420995620"/>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1160463" y="1322388"/>
            <a:ext cx="10647361" cy="4849812"/>
          </a:xfrm>
        </p:spPr>
        <p:txBody>
          <a:bodyPr anchor="ctr"/>
          <a:lstStyle>
            <a:lvl1pPr algn="ctr">
              <a:defRPr/>
            </a:lvl1pPr>
          </a:lstStyle>
          <a:p>
            <a:endParaRPr lang="en-US"/>
          </a:p>
        </p:txBody>
      </p:sp>
      <p:sp>
        <p:nvSpPr>
          <p:cNvPr id="2" name="Title 1">
            <a:extLst>
              <a:ext uri="{FF2B5EF4-FFF2-40B4-BE49-F238E27FC236}">
                <a16:creationId xmlns:a16="http://schemas.microsoft.com/office/drawing/2014/main" id="{C91E35FD-3210-4FE6-9F6D-8FAB11C8AD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85214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 Contacts">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1160462" y="2657899"/>
            <a:ext cx="2006203"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Name</a:t>
            </a:r>
          </a:p>
        </p:txBody>
      </p:sp>
      <p:sp>
        <p:nvSpPr>
          <p:cNvPr id="21" name="Text Placeholder 20"/>
          <p:cNvSpPr>
            <a:spLocks noGrp="1"/>
          </p:cNvSpPr>
          <p:nvPr>
            <p:ph type="body" sz="quarter" idx="21" hasCustomPrompt="1"/>
          </p:nvPr>
        </p:nvSpPr>
        <p:spPr>
          <a:xfrm>
            <a:off x="1160463" y="3201502"/>
            <a:ext cx="2005968" cy="861191"/>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lvl="1"/>
            <a:r>
              <a:rPr lang="en-US" dirty="0"/>
              <a:t>Second level</a:t>
            </a:r>
          </a:p>
          <a:p>
            <a:pPr lvl="2"/>
            <a:r>
              <a:rPr lang="en-US" dirty="0"/>
              <a:t>Third level</a:t>
            </a:r>
          </a:p>
        </p:txBody>
      </p:sp>
      <p:sp>
        <p:nvSpPr>
          <p:cNvPr id="30" name="Text Placeholder 29"/>
          <p:cNvSpPr>
            <a:spLocks noGrp="1"/>
          </p:cNvSpPr>
          <p:nvPr>
            <p:ph type="body" sz="quarter" idx="28" hasCustomPrompt="1"/>
          </p:nvPr>
        </p:nvSpPr>
        <p:spPr>
          <a:xfrm>
            <a:off x="1160463" y="4208971"/>
            <a:ext cx="8523909" cy="938213"/>
          </a:xfrm>
        </p:spPr>
        <p:txBody>
          <a:bodyPr/>
          <a:lstStyle>
            <a:lvl1pPr>
              <a:defRPr sz="750"/>
            </a:lvl1pPr>
            <a:lvl2pPr marL="114300" indent="-114300">
              <a:spcBef>
                <a:spcPts val="100"/>
              </a:spcBef>
              <a:buClr>
                <a:schemeClr val="accent1"/>
              </a:buClr>
              <a:tabLst/>
              <a:defRPr sz="750"/>
            </a:lvl2pPr>
            <a:lvl3pPr marL="230188" indent="-115888">
              <a:spcBef>
                <a:spcPts val="100"/>
              </a:spcBef>
              <a:buClr>
                <a:schemeClr val="accent1"/>
              </a:buClr>
              <a:tabLst/>
              <a:defRPr sz="750"/>
            </a:lvl3pPr>
            <a:lvl4pPr marL="346075" indent="-115888">
              <a:spcBef>
                <a:spcPts val="100"/>
              </a:spcBef>
              <a:buClr>
                <a:schemeClr val="accent1"/>
              </a:buClr>
              <a:tabLst/>
              <a:defRPr sz="750"/>
            </a:lvl4pPr>
            <a:lvl5pPr marL="460375" indent="-114300">
              <a:spcBef>
                <a:spcPts val="100"/>
              </a:spcBef>
              <a:buClr>
                <a:schemeClr val="accent1"/>
              </a:buClr>
              <a:tabLst/>
              <a:defRPr sz="750"/>
            </a:lvl5pPr>
          </a:lstStyle>
          <a:p>
            <a:pPr lvl="0"/>
            <a:r>
              <a:rPr lang="en-US" dirty="0"/>
              <a:t>Insert Legal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14">
            <a:extLst>
              <a:ext uri="{FF2B5EF4-FFF2-40B4-BE49-F238E27FC236}">
                <a16:creationId xmlns:a16="http://schemas.microsoft.com/office/drawing/2014/main" id="{AC53361B-5856-4302-8CF7-6BF7C17066C3}"/>
              </a:ext>
            </a:extLst>
          </p:cNvPr>
          <p:cNvSpPr>
            <a:spLocks noGrp="1"/>
          </p:cNvSpPr>
          <p:nvPr>
            <p:ph type="body" sz="quarter" idx="29" hasCustomPrompt="1"/>
          </p:nvPr>
        </p:nvSpPr>
        <p:spPr>
          <a:xfrm>
            <a:off x="3333031" y="2657899"/>
            <a:ext cx="2006203"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Name</a:t>
            </a:r>
          </a:p>
        </p:txBody>
      </p:sp>
      <p:sp>
        <p:nvSpPr>
          <p:cNvPr id="31" name="Text Placeholder 20">
            <a:extLst>
              <a:ext uri="{FF2B5EF4-FFF2-40B4-BE49-F238E27FC236}">
                <a16:creationId xmlns:a16="http://schemas.microsoft.com/office/drawing/2014/main" id="{95A3F7CB-6CED-43C7-A382-F2A8F2EBD76B}"/>
              </a:ext>
            </a:extLst>
          </p:cNvPr>
          <p:cNvSpPr>
            <a:spLocks noGrp="1"/>
          </p:cNvSpPr>
          <p:nvPr>
            <p:ph type="body" sz="quarter" idx="30" hasCustomPrompt="1"/>
          </p:nvPr>
        </p:nvSpPr>
        <p:spPr>
          <a:xfrm>
            <a:off x="3333032" y="3201502"/>
            <a:ext cx="2005968" cy="861191"/>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lvl="1"/>
            <a:r>
              <a:rPr lang="en-US" dirty="0"/>
              <a:t>Second level</a:t>
            </a:r>
          </a:p>
          <a:p>
            <a:pPr lvl="2"/>
            <a:r>
              <a:rPr lang="en-US" dirty="0"/>
              <a:t>Third level</a:t>
            </a:r>
          </a:p>
        </p:txBody>
      </p:sp>
      <p:sp>
        <p:nvSpPr>
          <p:cNvPr id="32" name="Text Placeholder 14">
            <a:extLst>
              <a:ext uri="{FF2B5EF4-FFF2-40B4-BE49-F238E27FC236}">
                <a16:creationId xmlns:a16="http://schemas.microsoft.com/office/drawing/2014/main" id="{A59C17CE-8E20-47E7-9745-BD8DF5D69E9F}"/>
              </a:ext>
            </a:extLst>
          </p:cNvPr>
          <p:cNvSpPr>
            <a:spLocks noGrp="1"/>
          </p:cNvSpPr>
          <p:nvPr>
            <p:ph type="body" sz="quarter" idx="31" hasCustomPrompt="1"/>
          </p:nvPr>
        </p:nvSpPr>
        <p:spPr>
          <a:xfrm>
            <a:off x="5505600" y="2657899"/>
            <a:ext cx="2006203"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Name</a:t>
            </a:r>
          </a:p>
        </p:txBody>
      </p:sp>
      <p:sp>
        <p:nvSpPr>
          <p:cNvPr id="33" name="Text Placeholder 20">
            <a:extLst>
              <a:ext uri="{FF2B5EF4-FFF2-40B4-BE49-F238E27FC236}">
                <a16:creationId xmlns:a16="http://schemas.microsoft.com/office/drawing/2014/main" id="{0231F24C-AA35-4993-B9E0-BBEE487530C5}"/>
              </a:ext>
            </a:extLst>
          </p:cNvPr>
          <p:cNvSpPr>
            <a:spLocks noGrp="1"/>
          </p:cNvSpPr>
          <p:nvPr>
            <p:ph type="body" sz="quarter" idx="32" hasCustomPrompt="1"/>
          </p:nvPr>
        </p:nvSpPr>
        <p:spPr>
          <a:xfrm>
            <a:off x="5505601" y="3201502"/>
            <a:ext cx="2005968" cy="861191"/>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lvl="1"/>
            <a:r>
              <a:rPr lang="en-US" dirty="0"/>
              <a:t>Second level</a:t>
            </a:r>
          </a:p>
          <a:p>
            <a:pPr lvl="2"/>
            <a:r>
              <a:rPr lang="en-US" dirty="0"/>
              <a:t>Third level</a:t>
            </a:r>
          </a:p>
        </p:txBody>
      </p:sp>
      <p:sp>
        <p:nvSpPr>
          <p:cNvPr id="34" name="Text Placeholder 14">
            <a:extLst>
              <a:ext uri="{FF2B5EF4-FFF2-40B4-BE49-F238E27FC236}">
                <a16:creationId xmlns:a16="http://schemas.microsoft.com/office/drawing/2014/main" id="{4A5AC34E-3B4C-469E-B9C4-C085D8EC0272}"/>
              </a:ext>
            </a:extLst>
          </p:cNvPr>
          <p:cNvSpPr>
            <a:spLocks noGrp="1"/>
          </p:cNvSpPr>
          <p:nvPr>
            <p:ph type="body" sz="quarter" idx="33" hasCustomPrompt="1"/>
          </p:nvPr>
        </p:nvSpPr>
        <p:spPr>
          <a:xfrm>
            <a:off x="7678169" y="2657899"/>
            <a:ext cx="2006203" cy="489737"/>
          </a:xfrm>
        </p:spPr>
        <p:txBody>
          <a:bodyPr tIns="0" anchor="b" anchorCtr="0"/>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Name</a:t>
            </a:r>
          </a:p>
        </p:txBody>
      </p:sp>
      <p:sp>
        <p:nvSpPr>
          <p:cNvPr id="35" name="Text Placeholder 20">
            <a:extLst>
              <a:ext uri="{FF2B5EF4-FFF2-40B4-BE49-F238E27FC236}">
                <a16:creationId xmlns:a16="http://schemas.microsoft.com/office/drawing/2014/main" id="{A0A6254F-A341-4409-90BD-661FAACB8D44}"/>
              </a:ext>
            </a:extLst>
          </p:cNvPr>
          <p:cNvSpPr>
            <a:spLocks noGrp="1"/>
          </p:cNvSpPr>
          <p:nvPr>
            <p:ph type="body" sz="quarter" idx="34" hasCustomPrompt="1"/>
          </p:nvPr>
        </p:nvSpPr>
        <p:spPr>
          <a:xfrm>
            <a:off x="7678170" y="3201502"/>
            <a:ext cx="2005968" cy="861191"/>
          </a:xfrm>
        </p:spPr>
        <p:txBody>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lvl="1"/>
            <a:r>
              <a:rPr lang="en-US" dirty="0"/>
              <a:t>Second level</a:t>
            </a:r>
          </a:p>
          <a:p>
            <a:pPr lvl="2"/>
            <a:r>
              <a:rPr lang="en-US" dirty="0"/>
              <a:t>Third level</a:t>
            </a:r>
          </a:p>
        </p:txBody>
      </p:sp>
      <p:sp>
        <p:nvSpPr>
          <p:cNvPr id="12" name="Footer Placeholder 4">
            <a:extLst>
              <a:ext uri="{FF2B5EF4-FFF2-40B4-BE49-F238E27FC236}">
                <a16:creationId xmlns:a16="http://schemas.microsoft.com/office/drawing/2014/main" id="{9C240F33-C742-49C8-8DE8-183098A7D65C}"/>
              </a:ext>
            </a:extLst>
          </p:cNvPr>
          <p:cNvSpPr txBox="1">
            <a:spLocks/>
          </p:cNvSpPr>
          <p:nvPr userDrawn="1"/>
        </p:nvSpPr>
        <p:spPr>
          <a:xfrm>
            <a:off x="3976870" y="6364224"/>
            <a:ext cx="1737360" cy="120649"/>
          </a:xfrm>
          <a:prstGeom prst="rect">
            <a:avLst/>
          </a:prstGeom>
        </p:spPr>
        <p:txBody>
          <a:bodyPr vert="horz" lIns="0" tIns="0" rIns="0" bIns="0" rtlCol="0" anchor="ctr"/>
          <a:lstStyle>
            <a:defPPr>
              <a:defRPr lang="en-US"/>
            </a:defPPr>
            <a:lvl1pPr marL="0" algn="l" defTabSz="457200" rtl="0" eaLnBrk="1" latinLnBrk="0" hangingPunct="1">
              <a:defRPr sz="70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t>© 2005–2020 UiPath. All rights reserved.</a:t>
            </a:r>
          </a:p>
        </p:txBody>
      </p:sp>
      <p:sp>
        <p:nvSpPr>
          <p:cNvPr id="2" name="Title 1">
            <a:extLst>
              <a:ext uri="{FF2B5EF4-FFF2-40B4-BE49-F238E27FC236}">
                <a16:creationId xmlns:a16="http://schemas.microsoft.com/office/drawing/2014/main" id="{D7F49872-E3D6-4637-BA74-61EC3BC4481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32097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3812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3_Title – Grid Light">
    <p:bg>
      <p:bgPr>
        <a:solidFill>
          <a:schemeClr val="bg2"/>
        </a:solidFill>
        <a:effectLst/>
      </p:bgPr>
    </p:bg>
    <p:spTree>
      <p:nvGrpSpPr>
        <p:cNvPr id="1" name=""/>
        <p:cNvGrpSpPr/>
        <p:nvPr/>
      </p:nvGrpSpPr>
      <p:grpSpPr>
        <a:xfrm>
          <a:off x="0" y="0"/>
          <a:ext cx="0" cy="0"/>
          <a:chOff x="0" y="0"/>
          <a:chExt cx="0" cy="0"/>
        </a:xfrm>
      </p:grpSpPr>
      <p:sp>
        <p:nvSpPr>
          <p:cNvPr id="26" name="Text Placeholder 49">
            <a:extLst>
              <a:ext uri="{FF2B5EF4-FFF2-40B4-BE49-F238E27FC236}">
                <a16:creationId xmlns:a16="http://schemas.microsoft.com/office/drawing/2014/main" id="{73B0CE92-879B-4EA7-9079-D1F8261FC8D8}"/>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4" name="TextBox 33">
            <a:extLst>
              <a:ext uri="{FF2B5EF4-FFF2-40B4-BE49-F238E27FC236}">
                <a16:creationId xmlns:a16="http://schemas.microsoft.com/office/drawing/2014/main" id="{7E36862B-3B07-4416-9F20-076D4CB58644}"/>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pic>
        <p:nvPicPr>
          <p:cNvPr id="10" name="Picture 9">
            <a:extLst>
              <a:ext uri="{FF2B5EF4-FFF2-40B4-BE49-F238E27FC236}">
                <a16:creationId xmlns:a16="http://schemas.microsoft.com/office/drawing/2014/main" id="{80FADDD7-2D9F-B341-AFA5-52BB297BB2F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26831" t="14988" r="31544" b="10267"/>
          <a:stretch/>
        </p:blipFill>
        <p:spPr>
          <a:xfrm>
            <a:off x="7213600" y="2260467"/>
            <a:ext cx="3169920" cy="3683133"/>
          </a:xfrm>
          <a:prstGeom prst="rect">
            <a:avLst/>
          </a:prstGeom>
        </p:spPr>
      </p:pic>
    </p:spTree>
    <p:extLst>
      <p:ext uri="{BB962C8B-B14F-4D97-AF65-F5344CB8AC3E}">
        <p14:creationId xmlns:p14="http://schemas.microsoft.com/office/powerpoint/2010/main" val="36444420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5_Title – Grid Light">
    <p:bg>
      <p:bgPr>
        <a:solidFill>
          <a:schemeClr val="bg2"/>
        </a:solidFill>
        <a:effectLst/>
      </p:bgPr>
    </p:bg>
    <p:spTree>
      <p:nvGrpSpPr>
        <p:cNvPr id="1" name=""/>
        <p:cNvGrpSpPr/>
        <p:nvPr/>
      </p:nvGrpSpPr>
      <p:grpSpPr>
        <a:xfrm>
          <a:off x="0" y="0"/>
          <a:ext cx="0" cy="0"/>
          <a:chOff x="0" y="0"/>
          <a:chExt cx="0" cy="0"/>
        </a:xfrm>
      </p:grpSpPr>
      <p:sp>
        <p:nvSpPr>
          <p:cNvPr id="26" name="Text Placeholder 49">
            <a:extLst>
              <a:ext uri="{FF2B5EF4-FFF2-40B4-BE49-F238E27FC236}">
                <a16:creationId xmlns:a16="http://schemas.microsoft.com/office/drawing/2014/main" id="{73B0CE92-879B-4EA7-9079-D1F8261FC8D8}"/>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4" name="TextBox 33">
            <a:extLst>
              <a:ext uri="{FF2B5EF4-FFF2-40B4-BE49-F238E27FC236}">
                <a16:creationId xmlns:a16="http://schemas.microsoft.com/office/drawing/2014/main" id="{7E36862B-3B07-4416-9F20-076D4CB58644}"/>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pic>
        <p:nvPicPr>
          <p:cNvPr id="8" name="Picture 7">
            <a:extLst>
              <a:ext uri="{FF2B5EF4-FFF2-40B4-BE49-F238E27FC236}">
                <a16:creationId xmlns:a16="http://schemas.microsoft.com/office/drawing/2014/main" id="{0E0B47BF-182D-F246-B2C2-6DEEDA6C3E59}"/>
              </a:ext>
            </a:extLst>
          </p:cNvPr>
          <p:cNvPicPr>
            <a:picLocks noChangeAspect="1"/>
          </p:cNvPicPr>
          <p:nvPr userDrawn="1"/>
        </p:nvPicPr>
        <p:blipFill rotWithShape="1">
          <a:blip r:embed="rId3" cstate="hqprint">
            <a:alphaModFix amt="65000"/>
            <a:extLst>
              <a:ext uri="{28A0092B-C50C-407E-A947-70E740481C1C}">
                <a14:useLocalDpi xmlns:a14="http://schemas.microsoft.com/office/drawing/2010/main"/>
              </a:ext>
            </a:extLst>
          </a:blip>
          <a:srcRect/>
          <a:stretch/>
        </p:blipFill>
        <p:spPr>
          <a:xfrm>
            <a:off x="7845725" y="5455919"/>
            <a:ext cx="1837530" cy="355601"/>
          </a:xfrm>
          <a:prstGeom prst="rect">
            <a:avLst/>
          </a:prstGeom>
        </p:spPr>
      </p:pic>
      <p:pic>
        <p:nvPicPr>
          <p:cNvPr id="9" name="Picture 8">
            <a:extLst>
              <a:ext uri="{FF2B5EF4-FFF2-40B4-BE49-F238E27FC236}">
                <a16:creationId xmlns:a16="http://schemas.microsoft.com/office/drawing/2014/main" id="{4B124042-DEEE-CB47-9A5F-5F60AF9478C7}"/>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31417" r="24627" b="14344"/>
          <a:stretch/>
        </p:blipFill>
        <p:spPr>
          <a:xfrm>
            <a:off x="7315361" y="1371601"/>
            <a:ext cx="3416400" cy="4307839"/>
          </a:xfrm>
          <a:prstGeom prst="rect">
            <a:avLst/>
          </a:prstGeom>
        </p:spPr>
      </p:pic>
    </p:spTree>
    <p:extLst>
      <p:ext uri="{BB962C8B-B14F-4D97-AF65-F5344CB8AC3E}">
        <p14:creationId xmlns:p14="http://schemas.microsoft.com/office/powerpoint/2010/main" val="13160525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7_Title – Grid Light">
    <p:bg>
      <p:bgPr>
        <a:solidFill>
          <a:schemeClr val="bg2"/>
        </a:solidFill>
        <a:effectLst/>
      </p:bgPr>
    </p:bg>
    <p:spTree>
      <p:nvGrpSpPr>
        <p:cNvPr id="1" name=""/>
        <p:cNvGrpSpPr/>
        <p:nvPr/>
      </p:nvGrpSpPr>
      <p:grpSpPr>
        <a:xfrm>
          <a:off x="0" y="0"/>
          <a:ext cx="0" cy="0"/>
          <a:chOff x="0" y="0"/>
          <a:chExt cx="0" cy="0"/>
        </a:xfrm>
      </p:grpSpPr>
      <p:sp>
        <p:nvSpPr>
          <p:cNvPr id="26" name="Text Placeholder 49">
            <a:extLst>
              <a:ext uri="{FF2B5EF4-FFF2-40B4-BE49-F238E27FC236}">
                <a16:creationId xmlns:a16="http://schemas.microsoft.com/office/drawing/2014/main" id="{73B0CE92-879B-4EA7-9079-D1F8261FC8D8}"/>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4" name="TextBox 33">
            <a:extLst>
              <a:ext uri="{FF2B5EF4-FFF2-40B4-BE49-F238E27FC236}">
                <a16:creationId xmlns:a16="http://schemas.microsoft.com/office/drawing/2014/main" id="{7E36862B-3B07-4416-9F20-076D4CB58644}"/>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pic>
        <p:nvPicPr>
          <p:cNvPr id="11" name="Picture 10">
            <a:extLst>
              <a:ext uri="{FF2B5EF4-FFF2-40B4-BE49-F238E27FC236}">
                <a16:creationId xmlns:a16="http://schemas.microsoft.com/office/drawing/2014/main" id="{FA591761-A8DA-7740-867C-A57A096718E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8449677" y="5397733"/>
            <a:ext cx="1750963" cy="338848"/>
          </a:xfrm>
          <a:prstGeom prst="rect">
            <a:avLst/>
          </a:prstGeom>
        </p:spPr>
      </p:pic>
      <p:pic>
        <p:nvPicPr>
          <p:cNvPr id="12" name="Picture 11">
            <a:extLst>
              <a:ext uri="{FF2B5EF4-FFF2-40B4-BE49-F238E27FC236}">
                <a16:creationId xmlns:a16="http://schemas.microsoft.com/office/drawing/2014/main" id="{476B0BB4-1D28-6C4C-9788-710A5747E25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25647" t="12297" r="22457" b="13965"/>
          <a:stretch/>
        </p:blipFill>
        <p:spPr>
          <a:xfrm>
            <a:off x="7530314" y="2550160"/>
            <a:ext cx="3381525" cy="3108960"/>
          </a:xfrm>
          <a:prstGeom prst="rect">
            <a:avLst/>
          </a:prstGeom>
        </p:spPr>
      </p:pic>
    </p:spTree>
    <p:extLst>
      <p:ext uri="{BB962C8B-B14F-4D97-AF65-F5344CB8AC3E}">
        <p14:creationId xmlns:p14="http://schemas.microsoft.com/office/powerpoint/2010/main" val="1866667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1_Title – Grid Light">
    <p:bg>
      <p:bgPr>
        <a:solidFill>
          <a:schemeClr val="bg2"/>
        </a:solidFill>
        <a:effectLst/>
      </p:bgPr>
    </p:bg>
    <p:spTree>
      <p:nvGrpSpPr>
        <p:cNvPr id="1" name=""/>
        <p:cNvGrpSpPr/>
        <p:nvPr/>
      </p:nvGrpSpPr>
      <p:grpSpPr>
        <a:xfrm>
          <a:off x="0" y="0"/>
          <a:ext cx="0" cy="0"/>
          <a:chOff x="0" y="0"/>
          <a:chExt cx="0" cy="0"/>
        </a:xfrm>
      </p:grpSpPr>
      <p:sp>
        <p:nvSpPr>
          <p:cNvPr id="26" name="Text Placeholder 49">
            <a:extLst>
              <a:ext uri="{FF2B5EF4-FFF2-40B4-BE49-F238E27FC236}">
                <a16:creationId xmlns:a16="http://schemas.microsoft.com/office/drawing/2014/main" id="{73B0CE92-879B-4EA7-9079-D1F8261FC8D8}"/>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4" name="TextBox 33">
            <a:extLst>
              <a:ext uri="{FF2B5EF4-FFF2-40B4-BE49-F238E27FC236}">
                <a16:creationId xmlns:a16="http://schemas.microsoft.com/office/drawing/2014/main" id="{7E36862B-3B07-4416-9F20-076D4CB58644}"/>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pic>
        <p:nvPicPr>
          <p:cNvPr id="11" name="Picture 10">
            <a:extLst>
              <a:ext uri="{FF2B5EF4-FFF2-40B4-BE49-F238E27FC236}">
                <a16:creationId xmlns:a16="http://schemas.microsoft.com/office/drawing/2014/main" id="{FA591761-A8DA-7740-867C-A57A096718E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8122235" y="5332400"/>
            <a:ext cx="2088565" cy="404181"/>
          </a:xfrm>
          <a:prstGeom prst="rect">
            <a:avLst/>
          </a:prstGeom>
        </p:spPr>
      </p:pic>
      <p:pic>
        <p:nvPicPr>
          <p:cNvPr id="3" name="Picture 2">
            <a:extLst>
              <a:ext uri="{FF2B5EF4-FFF2-40B4-BE49-F238E27FC236}">
                <a16:creationId xmlns:a16="http://schemas.microsoft.com/office/drawing/2014/main" id="{F9CCE86E-F5CC-BB4F-AF4D-B79696FF934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23910" t="18788" r="26058" b="15152"/>
          <a:stretch/>
        </p:blipFill>
        <p:spPr>
          <a:xfrm>
            <a:off x="7516901" y="2883718"/>
            <a:ext cx="3220599" cy="2751533"/>
          </a:xfrm>
          <a:prstGeom prst="rect">
            <a:avLst/>
          </a:prstGeom>
        </p:spPr>
      </p:pic>
    </p:spTree>
    <p:extLst>
      <p:ext uri="{BB962C8B-B14F-4D97-AF65-F5344CB8AC3E}">
        <p14:creationId xmlns:p14="http://schemas.microsoft.com/office/powerpoint/2010/main" val="22544584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4_Title – Grid Light">
    <p:bg>
      <p:bgPr>
        <a:solidFill>
          <a:schemeClr val="bg2"/>
        </a:solidFill>
        <a:effectLst/>
      </p:bgPr>
    </p:bg>
    <p:spTree>
      <p:nvGrpSpPr>
        <p:cNvPr id="1" name=""/>
        <p:cNvGrpSpPr/>
        <p:nvPr/>
      </p:nvGrpSpPr>
      <p:grpSpPr>
        <a:xfrm>
          <a:off x="0" y="0"/>
          <a:ext cx="0" cy="0"/>
          <a:chOff x="0" y="0"/>
          <a:chExt cx="0" cy="0"/>
        </a:xfrm>
      </p:grpSpPr>
      <p:sp>
        <p:nvSpPr>
          <p:cNvPr id="26" name="Text Placeholder 49">
            <a:extLst>
              <a:ext uri="{FF2B5EF4-FFF2-40B4-BE49-F238E27FC236}">
                <a16:creationId xmlns:a16="http://schemas.microsoft.com/office/drawing/2014/main" id="{73B0CE92-879B-4EA7-9079-D1F8261FC8D8}"/>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4" name="TextBox 33">
            <a:extLst>
              <a:ext uri="{FF2B5EF4-FFF2-40B4-BE49-F238E27FC236}">
                <a16:creationId xmlns:a16="http://schemas.microsoft.com/office/drawing/2014/main" id="{7E36862B-3B07-4416-9F20-076D4CB58644}"/>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pic>
        <p:nvPicPr>
          <p:cNvPr id="4" name="Picture 3">
            <a:extLst>
              <a:ext uri="{FF2B5EF4-FFF2-40B4-BE49-F238E27FC236}">
                <a16:creationId xmlns:a16="http://schemas.microsoft.com/office/drawing/2014/main" id="{F11055EC-E5C1-5B4E-8F07-134B7AADF6D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23054" t="14536" r="22295" b="5886"/>
          <a:stretch/>
        </p:blipFill>
        <p:spPr>
          <a:xfrm>
            <a:off x="7782560" y="1388989"/>
            <a:ext cx="2749806" cy="2590798"/>
          </a:xfrm>
          <a:prstGeom prst="rect">
            <a:avLst/>
          </a:prstGeom>
        </p:spPr>
      </p:pic>
    </p:spTree>
    <p:extLst>
      <p:ext uri="{BB962C8B-B14F-4D97-AF65-F5344CB8AC3E}">
        <p14:creationId xmlns:p14="http://schemas.microsoft.com/office/powerpoint/2010/main" val="17324684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5_Title – Grid Light">
    <p:bg>
      <p:bgPr>
        <a:solidFill>
          <a:schemeClr val="bg2"/>
        </a:solidFill>
        <a:effectLst/>
      </p:bgPr>
    </p:bg>
    <p:spTree>
      <p:nvGrpSpPr>
        <p:cNvPr id="1" name=""/>
        <p:cNvGrpSpPr/>
        <p:nvPr/>
      </p:nvGrpSpPr>
      <p:grpSpPr>
        <a:xfrm>
          <a:off x="0" y="0"/>
          <a:ext cx="0" cy="0"/>
          <a:chOff x="0" y="0"/>
          <a:chExt cx="0" cy="0"/>
        </a:xfrm>
      </p:grpSpPr>
      <p:sp>
        <p:nvSpPr>
          <p:cNvPr id="26" name="Text Placeholder 49">
            <a:extLst>
              <a:ext uri="{FF2B5EF4-FFF2-40B4-BE49-F238E27FC236}">
                <a16:creationId xmlns:a16="http://schemas.microsoft.com/office/drawing/2014/main" id="{73B0CE92-879B-4EA7-9079-D1F8261FC8D8}"/>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4" name="TextBox 33">
            <a:extLst>
              <a:ext uri="{FF2B5EF4-FFF2-40B4-BE49-F238E27FC236}">
                <a16:creationId xmlns:a16="http://schemas.microsoft.com/office/drawing/2014/main" id="{7E36862B-3B07-4416-9F20-076D4CB58644}"/>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pic>
        <p:nvPicPr>
          <p:cNvPr id="8" name="Picture 7">
            <a:extLst>
              <a:ext uri="{FF2B5EF4-FFF2-40B4-BE49-F238E27FC236}">
                <a16:creationId xmlns:a16="http://schemas.microsoft.com/office/drawing/2014/main" id="{4D1BFDDD-245C-4C44-9598-1D9993F17261}"/>
              </a:ext>
            </a:extLst>
          </p:cNvPr>
          <p:cNvPicPr>
            <a:picLocks noChangeAspect="1"/>
          </p:cNvPicPr>
          <p:nvPr userDrawn="1"/>
        </p:nvPicPr>
        <p:blipFill>
          <a:blip r:embed="rId3"/>
          <a:stretch>
            <a:fillRect/>
          </a:stretch>
        </p:blipFill>
        <p:spPr>
          <a:xfrm rot="19637146">
            <a:off x="7172400" y="1090273"/>
            <a:ext cx="4479697" cy="2895676"/>
          </a:xfrm>
          <a:prstGeom prst="rect">
            <a:avLst/>
          </a:prstGeom>
        </p:spPr>
      </p:pic>
    </p:spTree>
    <p:extLst>
      <p:ext uri="{BB962C8B-B14F-4D97-AF65-F5344CB8AC3E}">
        <p14:creationId xmlns:p14="http://schemas.microsoft.com/office/powerpoint/2010/main" val="1641901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1_Title – Grid Light">
    <p:bg>
      <p:bgPr>
        <a:solidFill>
          <a:schemeClr val="bg2"/>
        </a:solidFill>
        <a:effectLst/>
      </p:bgPr>
    </p:bg>
    <p:spTree>
      <p:nvGrpSpPr>
        <p:cNvPr id="1" name=""/>
        <p:cNvGrpSpPr/>
        <p:nvPr/>
      </p:nvGrpSpPr>
      <p:grpSpPr>
        <a:xfrm>
          <a:off x="0" y="0"/>
          <a:ext cx="0" cy="0"/>
          <a:chOff x="0" y="0"/>
          <a:chExt cx="0" cy="0"/>
        </a:xfrm>
      </p:grpSpPr>
      <p:sp>
        <p:nvSpPr>
          <p:cNvPr id="26" name="Text Placeholder 49">
            <a:extLst>
              <a:ext uri="{FF2B5EF4-FFF2-40B4-BE49-F238E27FC236}">
                <a16:creationId xmlns:a16="http://schemas.microsoft.com/office/drawing/2014/main" id="{73B0CE92-879B-4EA7-9079-D1F8261FC8D8}"/>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4" name="TextBox 33">
            <a:extLst>
              <a:ext uri="{FF2B5EF4-FFF2-40B4-BE49-F238E27FC236}">
                <a16:creationId xmlns:a16="http://schemas.microsoft.com/office/drawing/2014/main" id="{7E36862B-3B07-4416-9F20-076D4CB58644}"/>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pic>
        <p:nvPicPr>
          <p:cNvPr id="8" name="Picture 7">
            <a:extLst>
              <a:ext uri="{FF2B5EF4-FFF2-40B4-BE49-F238E27FC236}">
                <a16:creationId xmlns:a16="http://schemas.microsoft.com/office/drawing/2014/main" id="{791150F0-859E-9240-BEF1-180B92A34FA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26744" t="7012" r="28509" b="12482"/>
          <a:stretch/>
        </p:blipFill>
        <p:spPr>
          <a:xfrm>
            <a:off x="7679468" y="1620077"/>
            <a:ext cx="2562479" cy="2977456"/>
          </a:xfrm>
          <a:prstGeom prst="rect">
            <a:avLst/>
          </a:prstGeom>
        </p:spPr>
      </p:pic>
    </p:spTree>
    <p:extLst>
      <p:ext uri="{BB962C8B-B14F-4D97-AF65-F5344CB8AC3E}">
        <p14:creationId xmlns:p14="http://schemas.microsoft.com/office/powerpoint/2010/main" val="1021680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Grid Light Custom">
    <p:bg>
      <p:bgPr>
        <a:solidFill>
          <a:schemeClr val="tx2"/>
        </a:solidFill>
        <a:effectLst/>
      </p:bgPr>
    </p:bg>
    <p:spTree>
      <p:nvGrpSpPr>
        <p:cNvPr id="1" name=""/>
        <p:cNvGrpSpPr/>
        <p:nvPr/>
      </p:nvGrpSpPr>
      <p:grpSpPr>
        <a:xfrm>
          <a:off x="0" y="0"/>
          <a:ext cx="0" cy="0"/>
          <a:chOff x="0" y="0"/>
          <a:chExt cx="0" cy="0"/>
        </a:xfrm>
      </p:grpSpPr>
      <p:sp>
        <p:nvSpPr>
          <p:cNvPr id="65" name="Text Placeholder 49">
            <a:extLst>
              <a:ext uri="{FF2B5EF4-FFF2-40B4-BE49-F238E27FC236}">
                <a16:creationId xmlns:a16="http://schemas.microsoft.com/office/drawing/2014/main" id="{18A4A4F2-9AB2-4B24-87E6-2B75F59E8506}"/>
              </a:ext>
            </a:extLst>
          </p:cNvPr>
          <p:cNvSpPr>
            <a:spLocks noGrp="1"/>
          </p:cNvSpPr>
          <p:nvPr>
            <p:ph type="body" sz="quarter" idx="17" hasCustomPrompt="1"/>
          </p:nvPr>
        </p:nvSpPr>
        <p:spPr>
          <a:xfrm>
            <a:off x="2780505" y="4315834"/>
            <a:ext cx="2120056" cy="2120040"/>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dirty="0"/>
              <a:t> </a:t>
            </a:r>
          </a:p>
        </p:txBody>
      </p:sp>
      <p:sp>
        <p:nvSpPr>
          <p:cNvPr id="68" name="Text Placeholder 64">
            <a:extLst>
              <a:ext uri="{FF2B5EF4-FFF2-40B4-BE49-F238E27FC236}">
                <a16:creationId xmlns:a16="http://schemas.microsoft.com/office/drawing/2014/main" id="{59ED8ACD-8533-448B-B246-0F6A58967FE6}"/>
              </a:ext>
            </a:extLst>
          </p:cNvPr>
          <p:cNvSpPr>
            <a:spLocks noGrp="1"/>
          </p:cNvSpPr>
          <p:nvPr>
            <p:ph type="body" sz="quarter" idx="22" hasCustomPrompt="1"/>
          </p:nvPr>
        </p:nvSpPr>
        <p:spPr>
          <a:xfrm rot="5400000">
            <a:off x="5594421" y="285679"/>
            <a:ext cx="2692400" cy="2121043"/>
          </a:xfrm>
          <a:custGeom>
            <a:avLst/>
            <a:gdLst>
              <a:gd name="connsiteX0" fmla="*/ 0 w 1597025"/>
              <a:gd name="connsiteY0" fmla="*/ 0 h 530877"/>
              <a:gd name="connsiteX1" fmla="*/ 1597025 w 1597025"/>
              <a:gd name="connsiteY1" fmla="*/ 0 h 530877"/>
              <a:gd name="connsiteX2" fmla="*/ 1597025 w 1597025"/>
              <a:gd name="connsiteY2" fmla="*/ 530877 h 530877"/>
              <a:gd name="connsiteX3" fmla="*/ 0 w 1597025"/>
              <a:gd name="connsiteY3" fmla="*/ 530877 h 530877"/>
            </a:gdLst>
            <a:ahLst/>
            <a:cxnLst>
              <a:cxn ang="0">
                <a:pos x="connsiteX0" y="connsiteY0"/>
              </a:cxn>
              <a:cxn ang="0">
                <a:pos x="connsiteX1" y="connsiteY1"/>
              </a:cxn>
              <a:cxn ang="0">
                <a:pos x="connsiteX2" y="connsiteY2"/>
              </a:cxn>
              <a:cxn ang="0">
                <a:pos x="connsiteX3" y="connsiteY3"/>
              </a:cxn>
            </a:cxnLst>
            <a:rect l="l" t="t" r="r" b="b"/>
            <a:pathLst>
              <a:path w="1597025" h="530877">
                <a:moveTo>
                  <a:pt x="0" y="0"/>
                </a:moveTo>
                <a:lnTo>
                  <a:pt x="1597025" y="0"/>
                </a:lnTo>
                <a:lnTo>
                  <a:pt x="1597025" y="530877"/>
                </a:lnTo>
                <a:lnTo>
                  <a:pt x="0" y="530877"/>
                </a:ln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dirty="0"/>
              <a:t> </a:t>
            </a:r>
          </a:p>
        </p:txBody>
      </p:sp>
      <p:sp>
        <p:nvSpPr>
          <p:cNvPr id="22" name="Title 1">
            <a:extLst>
              <a:ext uri="{FF2B5EF4-FFF2-40B4-BE49-F238E27FC236}">
                <a16:creationId xmlns:a16="http://schemas.microsoft.com/office/drawing/2014/main" id="{E2C5D4DA-7E8C-43ED-A21C-F053340146E4}"/>
              </a:ext>
            </a:extLst>
          </p:cNvPr>
          <p:cNvSpPr>
            <a:spLocks noGrp="1"/>
          </p:cNvSpPr>
          <p:nvPr>
            <p:ph type="ctrTitle" hasCustomPrompt="1"/>
          </p:nvPr>
        </p:nvSpPr>
        <p:spPr>
          <a:xfrm>
            <a:off x="382972" y="2743200"/>
            <a:ext cx="5292030" cy="786317"/>
          </a:xfrm>
          <a:solidFill>
            <a:schemeClr val="bg1">
              <a:alpha val="65000"/>
            </a:schemeClr>
          </a:solidFill>
        </p:spPr>
        <p:txBody>
          <a:bodyPr lIns="91440" tIns="91440" rIns="91440" bIns="0" anchor="t" anchorCtr="0">
            <a:noAutofit/>
          </a:bodyPr>
          <a:lstStyle>
            <a:lvl1pPr algn="l">
              <a:lnSpc>
                <a:spcPct val="80000"/>
              </a:lnSpc>
              <a:defRPr sz="5000" b="1" i="0" spc="-100">
                <a:solidFill>
                  <a:schemeClr val="tx1"/>
                </a:solidFill>
                <a:latin typeface="Arial"/>
                <a:cs typeface="Arial"/>
              </a:defRPr>
            </a:lvl1pPr>
          </a:lstStyle>
          <a:p>
            <a:r>
              <a:rPr lang="en-US" dirty="0"/>
              <a:t>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p:ph type="subTitle" idx="1" hasCustomPrompt="1"/>
          </p:nvPr>
        </p:nvSpPr>
        <p:spPr>
          <a:xfrm>
            <a:off x="382972" y="3796115"/>
            <a:ext cx="5292030" cy="560910"/>
          </a:xfrm>
          <a:solidFill>
            <a:schemeClr val="bg1">
              <a:alpha val="65000"/>
            </a:schemeClr>
          </a:solidFill>
        </p:spPr>
        <p:txBody>
          <a:bodyPr lIns="91440" tIns="91440" rIns="91440" bIns="91440" anchor="ctr" anchorCtr="0">
            <a:normAutofit/>
          </a:bodyPr>
          <a:lstStyle>
            <a:lvl1pPr marL="0" indent="0" algn="l">
              <a:lnSpc>
                <a:spcPct val="100000"/>
              </a:lnSpc>
              <a:spcBef>
                <a:spcPts val="800"/>
              </a:spcBef>
              <a:spcAft>
                <a:spcPts val="0"/>
              </a:spcAft>
              <a:buNone/>
              <a:defRPr sz="2800" b="1" i="0" spc="-5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sp>
        <p:nvSpPr>
          <p:cNvPr id="30" name="Text Placeholder 29">
            <a:extLst>
              <a:ext uri="{FF2B5EF4-FFF2-40B4-BE49-F238E27FC236}">
                <a16:creationId xmlns:a16="http://schemas.microsoft.com/office/drawing/2014/main" id="{2EED798B-CFA5-40A5-80EA-22AC8E89F137}"/>
              </a:ext>
            </a:extLst>
          </p:cNvPr>
          <p:cNvSpPr>
            <a:spLocks noGrp="1"/>
          </p:cNvSpPr>
          <p:nvPr>
            <p:ph type="body" sz="quarter" idx="32" hasCustomPrompt="1"/>
          </p:nvPr>
        </p:nvSpPr>
        <p:spPr>
          <a:xfrm rot="18900000" flipV="1">
            <a:off x="7240529" y="3127407"/>
            <a:ext cx="6149993" cy="3076598"/>
          </a:xfrm>
          <a:custGeom>
            <a:avLst/>
            <a:gdLst>
              <a:gd name="connsiteX0" fmla="*/ 6149993 w 6149993"/>
              <a:gd name="connsiteY0" fmla="*/ 1964049 h 3076598"/>
              <a:gd name="connsiteX1" fmla="*/ 4650148 w 6149993"/>
              <a:gd name="connsiteY1" fmla="*/ 464204 h 3076598"/>
              <a:gd name="connsiteX2" fmla="*/ 4638007 w 6149993"/>
              <a:gd name="connsiteY2" fmla="*/ 475238 h 3076598"/>
              <a:gd name="connsiteX3" fmla="*/ 3287753 w 6149993"/>
              <a:gd name="connsiteY3" fmla="*/ 959968 h 3076598"/>
              <a:gd name="connsiteX4" fmla="*/ 1527548 w 6149993"/>
              <a:gd name="connsiteY4" fmla="*/ 24073 h 3076598"/>
              <a:gd name="connsiteX5" fmla="*/ 1512923 w 6149993"/>
              <a:gd name="connsiteY5" fmla="*/ 0 h 3076598"/>
              <a:gd name="connsiteX6" fmla="*/ 0 w 6149993"/>
              <a:gd name="connsiteY6" fmla="*/ 1512924 h 3076598"/>
              <a:gd name="connsiteX7" fmla="*/ 16454 w 6149993"/>
              <a:gd name="connsiteY7" fmla="*/ 1533863 h 3076598"/>
              <a:gd name="connsiteX8" fmla="*/ 3287753 w 6149993"/>
              <a:gd name="connsiteY8" fmla="*/ 3076598 h 3076598"/>
              <a:gd name="connsiteX9" fmla="*/ 6138204 w 6149993"/>
              <a:gd name="connsiteY9" fmla="*/ 1975288 h 30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9993" h="3076598">
                <a:moveTo>
                  <a:pt x="6149993" y="1964049"/>
                </a:moveTo>
                <a:lnTo>
                  <a:pt x="4650148" y="464204"/>
                </a:lnTo>
                <a:lnTo>
                  <a:pt x="4638007" y="475238"/>
                </a:lnTo>
                <a:cubicBezTo>
                  <a:pt x="4271074" y="778058"/>
                  <a:pt x="3800657" y="959968"/>
                  <a:pt x="3287753" y="959968"/>
                </a:cubicBezTo>
                <a:cubicBezTo>
                  <a:pt x="2555033" y="959968"/>
                  <a:pt x="1909019" y="588724"/>
                  <a:pt x="1527548" y="24073"/>
                </a:cubicBezTo>
                <a:lnTo>
                  <a:pt x="1512923" y="0"/>
                </a:lnTo>
                <a:lnTo>
                  <a:pt x="0" y="1512924"/>
                </a:lnTo>
                <a:lnTo>
                  <a:pt x="16454" y="1533863"/>
                </a:lnTo>
                <a:cubicBezTo>
                  <a:pt x="794015" y="2476050"/>
                  <a:pt x="1970751" y="3076598"/>
                  <a:pt x="3287753" y="3076598"/>
                </a:cubicBezTo>
                <a:cubicBezTo>
                  <a:pt x="4385254" y="3076598"/>
                  <a:pt x="5385348" y="2659551"/>
                  <a:pt x="6138204" y="1975288"/>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dirty="0"/>
              <a:t> </a:t>
            </a:r>
          </a:p>
        </p:txBody>
      </p:sp>
      <p:pic>
        <p:nvPicPr>
          <p:cNvPr id="31" name="Picture 30">
            <a:extLst>
              <a:ext uri="{FF2B5EF4-FFF2-40B4-BE49-F238E27FC236}">
                <a16:creationId xmlns:a16="http://schemas.microsoft.com/office/drawing/2014/main" id="{CE57984F-CB83-4B8D-B078-EEEED8C2729D}"/>
              </a:ext>
            </a:extLst>
          </p:cNvPr>
          <p:cNvPicPr>
            <a:picLocks noChangeAspect="1"/>
          </p:cNvPicPr>
          <p:nvPr userDrawn="1"/>
        </p:nvPicPr>
        <p:blipFill>
          <a:blip r:embed="rId2"/>
          <a:srcRect/>
          <a:stretch/>
        </p:blipFill>
        <p:spPr>
          <a:xfrm>
            <a:off x="431876" y="6081014"/>
            <a:ext cx="2444834" cy="560910"/>
          </a:xfrm>
          <a:prstGeom prst="rect">
            <a:avLst/>
          </a:prstGeom>
        </p:spPr>
      </p:pic>
      <p:sp>
        <p:nvSpPr>
          <p:cNvPr id="5" name="Text Placeholder 4">
            <a:extLst>
              <a:ext uri="{FF2B5EF4-FFF2-40B4-BE49-F238E27FC236}">
                <a16:creationId xmlns:a16="http://schemas.microsoft.com/office/drawing/2014/main" id="{85C16F05-F084-48E8-9A69-0A717D07AF30}"/>
              </a:ext>
            </a:extLst>
          </p:cNvPr>
          <p:cNvSpPr>
            <a:spLocks noGrp="1"/>
          </p:cNvSpPr>
          <p:nvPr>
            <p:ph type="body" sz="quarter" idx="33" hasCustomPrompt="1"/>
          </p:nvPr>
        </p:nvSpPr>
        <p:spPr>
          <a:xfrm>
            <a:off x="382588" y="1169557"/>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dirty="0"/>
              <a:t>(Third line)</a:t>
            </a:r>
          </a:p>
        </p:txBody>
      </p:sp>
      <p:sp>
        <p:nvSpPr>
          <p:cNvPr id="35" name="Text Placeholder 4">
            <a:extLst>
              <a:ext uri="{FF2B5EF4-FFF2-40B4-BE49-F238E27FC236}">
                <a16:creationId xmlns:a16="http://schemas.microsoft.com/office/drawing/2014/main" id="{D2BE8780-B07C-4B86-BF28-36A7371AFC16}"/>
              </a:ext>
            </a:extLst>
          </p:cNvPr>
          <p:cNvSpPr>
            <a:spLocks noGrp="1"/>
          </p:cNvSpPr>
          <p:nvPr>
            <p:ph type="body" sz="quarter" idx="34"/>
          </p:nvPr>
        </p:nvSpPr>
        <p:spPr>
          <a:xfrm>
            <a:off x="382588" y="1956883"/>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dirty="0"/>
              <a:t>Click to edit</a:t>
            </a:r>
          </a:p>
        </p:txBody>
      </p:sp>
    </p:spTree>
    <p:extLst>
      <p:ext uri="{BB962C8B-B14F-4D97-AF65-F5344CB8AC3E}">
        <p14:creationId xmlns:p14="http://schemas.microsoft.com/office/powerpoint/2010/main" val="18398803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4_Title – Grid Light">
    <p:bg>
      <p:bgPr>
        <a:solidFill>
          <a:schemeClr val="bg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sp>
        <p:nvSpPr>
          <p:cNvPr id="14" name="Text Placeholder 49">
            <a:extLst>
              <a:ext uri="{FF2B5EF4-FFF2-40B4-BE49-F238E27FC236}">
                <a16:creationId xmlns:a16="http://schemas.microsoft.com/office/drawing/2014/main" id="{7FB482EF-F6CF-0646-9619-F0555976DFCB}"/>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7EBEA">
              <a:alpha val="75000"/>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5" name="TextBox 14">
            <a:extLst>
              <a:ext uri="{FF2B5EF4-FFF2-40B4-BE49-F238E27FC236}">
                <a16:creationId xmlns:a16="http://schemas.microsoft.com/office/drawing/2014/main" id="{DF2FF5BB-493D-9946-80D8-2E38DCFC41CA}"/>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rgbClr val="E7EBEA">
              <a:alpha val="75000"/>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20" name="Picture 19">
            <a:extLst>
              <a:ext uri="{FF2B5EF4-FFF2-40B4-BE49-F238E27FC236}">
                <a16:creationId xmlns:a16="http://schemas.microsoft.com/office/drawing/2014/main" id="{AB808B54-4D03-6947-8D1C-84841515918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6831" t="14988" r="31544" b="10267"/>
          <a:stretch/>
        </p:blipFill>
        <p:spPr>
          <a:xfrm>
            <a:off x="7213600" y="2260467"/>
            <a:ext cx="3169920" cy="3683133"/>
          </a:xfrm>
          <a:prstGeom prst="rect">
            <a:avLst/>
          </a:prstGeom>
        </p:spPr>
      </p:pic>
      <p:pic>
        <p:nvPicPr>
          <p:cNvPr id="8" name="Graphic 7">
            <a:extLst>
              <a:ext uri="{FF2B5EF4-FFF2-40B4-BE49-F238E27FC236}">
                <a16:creationId xmlns:a16="http://schemas.microsoft.com/office/drawing/2014/main" id="{E12A7499-4C04-46D5-BD37-7778AA4E4C1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2972" y="6098671"/>
            <a:ext cx="2144859" cy="412007"/>
          </a:xfrm>
          <a:prstGeom prst="rect">
            <a:avLst/>
          </a:prstGeom>
        </p:spPr>
      </p:pic>
    </p:spTree>
    <p:extLst>
      <p:ext uri="{BB962C8B-B14F-4D97-AF65-F5344CB8AC3E}">
        <p14:creationId xmlns:p14="http://schemas.microsoft.com/office/powerpoint/2010/main" val="16982364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6_Title – Grid Light">
    <p:bg>
      <p:bgPr>
        <a:solidFill>
          <a:schemeClr val="bg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sp>
        <p:nvSpPr>
          <p:cNvPr id="14" name="Text Placeholder 49">
            <a:extLst>
              <a:ext uri="{FF2B5EF4-FFF2-40B4-BE49-F238E27FC236}">
                <a16:creationId xmlns:a16="http://schemas.microsoft.com/office/drawing/2014/main" id="{7FB482EF-F6CF-0646-9619-F0555976DFCB}"/>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7EBEA">
              <a:alpha val="75000"/>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5" name="TextBox 14">
            <a:extLst>
              <a:ext uri="{FF2B5EF4-FFF2-40B4-BE49-F238E27FC236}">
                <a16:creationId xmlns:a16="http://schemas.microsoft.com/office/drawing/2014/main" id="{DF2FF5BB-493D-9946-80D8-2E38DCFC41CA}"/>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rgbClr val="E7EBEA">
              <a:alpha val="75000"/>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7" name="Picture 6">
            <a:extLst>
              <a:ext uri="{FF2B5EF4-FFF2-40B4-BE49-F238E27FC236}">
                <a16:creationId xmlns:a16="http://schemas.microsoft.com/office/drawing/2014/main" id="{261E0599-2F1C-9C43-A07F-82581E496364}"/>
              </a:ext>
            </a:extLst>
          </p:cNvPr>
          <p:cNvPicPr>
            <a:picLocks noChangeAspect="1"/>
          </p:cNvPicPr>
          <p:nvPr userDrawn="1"/>
        </p:nvPicPr>
        <p:blipFill rotWithShape="1">
          <a:blip r:embed="rId2" cstate="hqprint">
            <a:alphaModFix amt="65000"/>
            <a:extLst>
              <a:ext uri="{28A0092B-C50C-407E-A947-70E740481C1C}">
                <a14:useLocalDpi xmlns:a14="http://schemas.microsoft.com/office/drawing/2010/main"/>
              </a:ext>
            </a:extLst>
          </a:blip>
          <a:srcRect/>
          <a:stretch/>
        </p:blipFill>
        <p:spPr>
          <a:xfrm>
            <a:off x="7845725" y="5455919"/>
            <a:ext cx="1837530" cy="355601"/>
          </a:xfrm>
          <a:prstGeom prst="rect">
            <a:avLst/>
          </a:prstGeom>
        </p:spPr>
      </p:pic>
      <p:pic>
        <p:nvPicPr>
          <p:cNvPr id="5" name="Picture 4">
            <a:extLst>
              <a:ext uri="{FF2B5EF4-FFF2-40B4-BE49-F238E27FC236}">
                <a16:creationId xmlns:a16="http://schemas.microsoft.com/office/drawing/2014/main" id="{AD750B51-3D72-C240-87DC-908308A58B2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1417" r="24627" b="14344"/>
          <a:stretch/>
        </p:blipFill>
        <p:spPr>
          <a:xfrm>
            <a:off x="7315361" y="1371601"/>
            <a:ext cx="3416400" cy="4307839"/>
          </a:xfrm>
          <a:prstGeom prst="rect">
            <a:avLst/>
          </a:prstGeom>
        </p:spPr>
      </p:pic>
      <p:pic>
        <p:nvPicPr>
          <p:cNvPr id="9" name="Graphic 8">
            <a:extLst>
              <a:ext uri="{FF2B5EF4-FFF2-40B4-BE49-F238E27FC236}">
                <a16:creationId xmlns:a16="http://schemas.microsoft.com/office/drawing/2014/main" id="{1E783A64-A32B-4D36-937C-0DD21BD104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2972" y="6098671"/>
            <a:ext cx="2144859" cy="412007"/>
          </a:xfrm>
          <a:prstGeom prst="rect">
            <a:avLst/>
          </a:prstGeom>
        </p:spPr>
      </p:pic>
    </p:spTree>
    <p:extLst>
      <p:ext uri="{BB962C8B-B14F-4D97-AF65-F5344CB8AC3E}">
        <p14:creationId xmlns:p14="http://schemas.microsoft.com/office/powerpoint/2010/main" val="37067135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8_Title – Grid Light">
    <p:bg>
      <p:bgPr>
        <a:solidFill>
          <a:schemeClr val="bg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sp>
        <p:nvSpPr>
          <p:cNvPr id="14" name="Text Placeholder 49">
            <a:extLst>
              <a:ext uri="{FF2B5EF4-FFF2-40B4-BE49-F238E27FC236}">
                <a16:creationId xmlns:a16="http://schemas.microsoft.com/office/drawing/2014/main" id="{7FB482EF-F6CF-0646-9619-F0555976DFCB}"/>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7EBEA">
              <a:alpha val="75000"/>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5" name="TextBox 14">
            <a:extLst>
              <a:ext uri="{FF2B5EF4-FFF2-40B4-BE49-F238E27FC236}">
                <a16:creationId xmlns:a16="http://schemas.microsoft.com/office/drawing/2014/main" id="{DF2FF5BB-493D-9946-80D8-2E38DCFC41CA}"/>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rgbClr val="E7EBEA">
              <a:alpha val="75000"/>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11" name="Picture 10">
            <a:extLst>
              <a:ext uri="{FF2B5EF4-FFF2-40B4-BE49-F238E27FC236}">
                <a16:creationId xmlns:a16="http://schemas.microsoft.com/office/drawing/2014/main" id="{576437E6-56E5-DB4D-8740-3F27AB1EE1D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449677" y="5397733"/>
            <a:ext cx="1750963" cy="338848"/>
          </a:xfrm>
          <a:prstGeom prst="rect">
            <a:avLst/>
          </a:prstGeom>
        </p:spPr>
      </p:pic>
      <p:pic>
        <p:nvPicPr>
          <p:cNvPr id="12" name="Picture 11">
            <a:extLst>
              <a:ext uri="{FF2B5EF4-FFF2-40B4-BE49-F238E27FC236}">
                <a16:creationId xmlns:a16="http://schemas.microsoft.com/office/drawing/2014/main" id="{F95A7DEB-C34E-D147-959F-D24F1A9914A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25647" t="12297" r="22457" b="13965"/>
          <a:stretch/>
        </p:blipFill>
        <p:spPr>
          <a:xfrm>
            <a:off x="7530314" y="2550160"/>
            <a:ext cx="3381525" cy="3108960"/>
          </a:xfrm>
          <a:prstGeom prst="rect">
            <a:avLst/>
          </a:prstGeom>
        </p:spPr>
      </p:pic>
      <p:pic>
        <p:nvPicPr>
          <p:cNvPr id="9" name="Graphic 8">
            <a:extLst>
              <a:ext uri="{FF2B5EF4-FFF2-40B4-BE49-F238E27FC236}">
                <a16:creationId xmlns:a16="http://schemas.microsoft.com/office/drawing/2014/main" id="{ED236E27-6665-4F0F-BD57-CC90148E5A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2972" y="6098671"/>
            <a:ext cx="2144859" cy="412007"/>
          </a:xfrm>
          <a:prstGeom prst="rect">
            <a:avLst/>
          </a:prstGeom>
        </p:spPr>
      </p:pic>
    </p:spTree>
    <p:extLst>
      <p:ext uri="{BB962C8B-B14F-4D97-AF65-F5344CB8AC3E}">
        <p14:creationId xmlns:p14="http://schemas.microsoft.com/office/powerpoint/2010/main" val="36522298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2_Title – Grid Light">
    <p:bg>
      <p:bgPr>
        <a:solidFill>
          <a:schemeClr val="bg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sp>
        <p:nvSpPr>
          <p:cNvPr id="14" name="Text Placeholder 49">
            <a:extLst>
              <a:ext uri="{FF2B5EF4-FFF2-40B4-BE49-F238E27FC236}">
                <a16:creationId xmlns:a16="http://schemas.microsoft.com/office/drawing/2014/main" id="{7FB482EF-F6CF-0646-9619-F0555976DFCB}"/>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7EBEA">
              <a:alpha val="75000"/>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5" name="TextBox 14">
            <a:extLst>
              <a:ext uri="{FF2B5EF4-FFF2-40B4-BE49-F238E27FC236}">
                <a16:creationId xmlns:a16="http://schemas.microsoft.com/office/drawing/2014/main" id="{DF2FF5BB-493D-9946-80D8-2E38DCFC41CA}"/>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rgbClr val="E7EBEA">
              <a:alpha val="75000"/>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13" name="Picture 12">
            <a:extLst>
              <a:ext uri="{FF2B5EF4-FFF2-40B4-BE49-F238E27FC236}">
                <a16:creationId xmlns:a16="http://schemas.microsoft.com/office/drawing/2014/main" id="{32ABCEA6-AA5D-EE4D-9F84-294B5E17E27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22235" y="5332400"/>
            <a:ext cx="2088565" cy="404181"/>
          </a:xfrm>
          <a:prstGeom prst="rect">
            <a:avLst/>
          </a:prstGeom>
        </p:spPr>
      </p:pic>
      <p:pic>
        <p:nvPicPr>
          <p:cNvPr id="16" name="Picture 15">
            <a:extLst>
              <a:ext uri="{FF2B5EF4-FFF2-40B4-BE49-F238E27FC236}">
                <a16:creationId xmlns:a16="http://schemas.microsoft.com/office/drawing/2014/main" id="{B4096019-1074-7C4C-87DA-6913245207D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23910" t="18788" r="26058" b="15152"/>
          <a:stretch/>
        </p:blipFill>
        <p:spPr>
          <a:xfrm>
            <a:off x="7516901" y="2883718"/>
            <a:ext cx="3220599" cy="2751533"/>
          </a:xfrm>
          <a:prstGeom prst="rect">
            <a:avLst/>
          </a:prstGeom>
        </p:spPr>
      </p:pic>
      <p:pic>
        <p:nvPicPr>
          <p:cNvPr id="8" name="Graphic 7">
            <a:extLst>
              <a:ext uri="{FF2B5EF4-FFF2-40B4-BE49-F238E27FC236}">
                <a16:creationId xmlns:a16="http://schemas.microsoft.com/office/drawing/2014/main" id="{56C0D499-7473-47B8-93A7-9F9ABF5429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2972" y="6098671"/>
            <a:ext cx="2144859" cy="412007"/>
          </a:xfrm>
          <a:prstGeom prst="rect">
            <a:avLst/>
          </a:prstGeom>
        </p:spPr>
      </p:pic>
    </p:spTree>
    <p:extLst>
      <p:ext uri="{BB962C8B-B14F-4D97-AF65-F5344CB8AC3E}">
        <p14:creationId xmlns:p14="http://schemas.microsoft.com/office/powerpoint/2010/main" val="21975419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6_Title – Grid Light">
    <p:bg>
      <p:bgPr>
        <a:solidFill>
          <a:schemeClr val="bg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sp>
        <p:nvSpPr>
          <p:cNvPr id="14" name="Text Placeholder 49">
            <a:extLst>
              <a:ext uri="{FF2B5EF4-FFF2-40B4-BE49-F238E27FC236}">
                <a16:creationId xmlns:a16="http://schemas.microsoft.com/office/drawing/2014/main" id="{7FB482EF-F6CF-0646-9619-F0555976DFCB}"/>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7EBEA">
              <a:alpha val="75000"/>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5" name="TextBox 14">
            <a:extLst>
              <a:ext uri="{FF2B5EF4-FFF2-40B4-BE49-F238E27FC236}">
                <a16:creationId xmlns:a16="http://schemas.microsoft.com/office/drawing/2014/main" id="{DF2FF5BB-493D-9946-80D8-2E38DCFC41CA}"/>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rgbClr val="E7EBEA">
              <a:alpha val="75000"/>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10" name="Picture 9">
            <a:extLst>
              <a:ext uri="{FF2B5EF4-FFF2-40B4-BE49-F238E27FC236}">
                <a16:creationId xmlns:a16="http://schemas.microsoft.com/office/drawing/2014/main" id="{1D85C7FD-5AFB-6047-8A3D-A206AEE5BCC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054" t="14536" r="22295" b="5886"/>
          <a:stretch/>
        </p:blipFill>
        <p:spPr>
          <a:xfrm>
            <a:off x="7782560" y="1388989"/>
            <a:ext cx="2749806" cy="2590798"/>
          </a:xfrm>
          <a:prstGeom prst="rect">
            <a:avLst/>
          </a:prstGeom>
        </p:spPr>
      </p:pic>
      <p:pic>
        <p:nvPicPr>
          <p:cNvPr id="8" name="Graphic 7">
            <a:extLst>
              <a:ext uri="{FF2B5EF4-FFF2-40B4-BE49-F238E27FC236}">
                <a16:creationId xmlns:a16="http://schemas.microsoft.com/office/drawing/2014/main" id="{1EF22026-D66C-41A7-9416-B88273B484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2972" y="6098671"/>
            <a:ext cx="2144859" cy="412007"/>
          </a:xfrm>
          <a:prstGeom prst="rect">
            <a:avLst/>
          </a:prstGeom>
        </p:spPr>
      </p:pic>
    </p:spTree>
    <p:extLst>
      <p:ext uri="{BB962C8B-B14F-4D97-AF65-F5344CB8AC3E}">
        <p14:creationId xmlns:p14="http://schemas.microsoft.com/office/powerpoint/2010/main" val="22517091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7_Title – Grid Light">
    <p:bg>
      <p:bgPr>
        <a:solidFill>
          <a:schemeClr val="bg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sp>
        <p:nvSpPr>
          <p:cNvPr id="14" name="Text Placeholder 49">
            <a:extLst>
              <a:ext uri="{FF2B5EF4-FFF2-40B4-BE49-F238E27FC236}">
                <a16:creationId xmlns:a16="http://schemas.microsoft.com/office/drawing/2014/main" id="{7FB482EF-F6CF-0646-9619-F0555976DFCB}"/>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7EBEA">
              <a:alpha val="75000"/>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5" name="TextBox 14">
            <a:extLst>
              <a:ext uri="{FF2B5EF4-FFF2-40B4-BE49-F238E27FC236}">
                <a16:creationId xmlns:a16="http://schemas.microsoft.com/office/drawing/2014/main" id="{DF2FF5BB-493D-9946-80D8-2E38DCFC41CA}"/>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rgbClr val="E7EBEA">
              <a:alpha val="75000"/>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8" name="Picture 7">
            <a:extLst>
              <a:ext uri="{FF2B5EF4-FFF2-40B4-BE49-F238E27FC236}">
                <a16:creationId xmlns:a16="http://schemas.microsoft.com/office/drawing/2014/main" id="{C59E6E8C-9FBB-3B47-8608-723DE715ABD5}"/>
              </a:ext>
            </a:extLst>
          </p:cNvPr>
          <p:cNvPicPr>
            <a:picLocks noChangeAspect="1"/>
          </p:cNvPicPr>
          <p:nvPr userDrawn="1"/>
        </p:nvPicPr>
        <p:blipFill>
          <a:blip r:embed="rId2"/>
          <a:stretch>
            <a:fillRect/>
          </a:stretch>
        </p:blipFill>
        <p:spPr>
          <a:xfrm rot="19637146">
            <a:off x="7684929" y="939844"/>
            <a:ext cx="3792674" cy="2451584"/>
          </a:xfrm>
          <a:prstGeom prst="rect">
            <a:avLst/>
          </a:prstGeom>
        </p:spPr>
      </p:pic>
      <p:pic>
        <p:nvPicPr>
          <p:cNvPr id="11" name="Graphic 10">
            <a:extLst>
              <a:ext uri="{FF2B5EF4-FFF2-40B4-BE49-F238E27FC236}">
                <a16:creationId xmlns:a16="http://schemas.microsoft.com/office/drawing/2014/main" id="{84424863-552C-4A27-8ECD-90974FDE71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2972" y="6098671"/>
            <a:ext cx="2144859" cy="412007"/>
          </a:xfrm>
          <a:prstGeom prst="rect">
            <a:avLst/>
          </a:prstGeom>
        </p:spPr>
      </p:pic>
    </p:spTree>
    <p:extLst>
      <p:ext uri="{BB962C8B-B14F-4D97-AF65-F5344CB8AC3E}">
        <p14:creationId xmlns:p14="http://schemas.microsoft.com/office/powerpoint/2010/main" val="17002481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2_Title – Grid Light">
    <p:bg>
      <p:bgPr>
        <a:solidFill>
          <a:schemeClr val="bg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sp>
        <p:nvSpPr>
          <p:cNvPr id="14" name="Text Placeholder 49">
            <a:extLst>
              <a:ext uri="{FF2B5EF4-FFF2-40B4-BE49-F238E27FC236}">
                <a16:creationId xmlns:a16="http://schemas.microsoft.com/office/drawing/2014/main" id="{7FB482EF-F6CF-0646-9619-F0555976DFCB}"/>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7EBEA">
              <a:alpha val="75000"/>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5" name="TextBox 14">
            <a:extLst>
              <a:ext uri="{FF2B5EF4-FFF2-40B4-BE49-F238E27FC236}">
                <a16:creationId xmlns:a16="http://schemas.microsoft.com/office/drawing/2014/main" id="{DF2FF5BB-493D-9946-80D8-2E38DCFC41CA}"/>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rgbClr val="E7EBEA">
              <a:alpha val="75000"/>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8" name="Picture 7">
            <a:extLst>
              <a:ext uri="{FF2B5EF4-FFF2-40B4-BE49-F238E27FC236}">
                <a16:creationId xmlns:a16="http://schemas.microsoft.com/office/drawing/2014/main" id="{E1016D6C-1EFB-C643-90AB-B017EC98ED2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6744" t="7012" r="28509" b="12482"/>
          <a:stretch/>
        </p:blipFill>
        <p:spPr>
          <a:xfrm>
            <a:off x="7679468" y="1620077"/>
            <a:ext cx="2562479" cy="2977456"/>
          </a:xfrm>
          <a:prstGeom prst="rect">
            <a:avLst/>
          </a:prstGeom>
        </p:spPr>
      </p:pic>
      <p:pic>
        <p:nvPicPr>
          <p:cNvPr id="9" name="Picture 8">
            <a:extLst>
              <a:ext uri="{FF2B5EF4-FFF2-40B4-BE49-F238E27FC236}">
                <a16:creationId xmlns:a16="http://schemas.microsoft.com/office/drawing/2014/main" id="{80FA1574-40D7-4B5F-90F1-D88E28C17A5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1001" y="6382458"/>
            <a:ext cx="1366519" cy="242056"/>
          </a:xfrm>
          <a:prstGeom prst="rect">
            <a:avLst/>
          </a:prstGeom>
        </p:spPr>
      </p:pic>
    </p:spTree>
    <p:extLst>
      <p:ext uri="{BB962C8B-B14F-4D97-AF65-F5344CB8AC3E}">
        <p14:creationId xmlns:p14="http://schemas.microsoft.com/office/powerpoint/2010/main" val="16951276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_Title – Grid Light">
    <p:bg>
      <p:bgPr>
        <a:solidFill>
          <a:schemeClr val="tx2"/>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bg1"/>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18" name="Text Placeholder 49">
            <a:extLst>
              <a:ext uri="{FF2B5EF4-FFF2-40B4-BE49-F238E27FC236}">
                <a16:creationId xmlns:a16="http://schemas.microsoft.com/office/drawing/2014/main" id="{77E1ADBB-CE6F-A14E-BB30-9C168681D3DB}"/>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FFFFF">
              <a:alpha val="25098"/>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9" name="TextBox 18">
            <a:extLst>
              <a:ext uri="{FF2B5EF4-FFF2-40B4-BE49-F238E27FC236}">
                <a16:creationId xmlns:a16="http://schemas.microsoft.com/office/drawing/2014/main" id="{CD882219-7410-4A4B-BF05-7F3DD93169E7}"/>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rgbClr val="FFFFFF">
              <a:alpha val="25098"/>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25" name="Picture 24">
            <a:extLst>
              <a:ext uri="{FF2B5EF4-FFF2-40B4-BE49-F238E27FC236}">
                <a16:creationId xmlns:a16="http://schemas.microsoft.com/office/drawing/2014/main" id="{88752B56-DD9E-4747-8735-9064069FC9C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26831" t="14988" r="31544" b="10267"/>
          <a:stretch/>
        </p:blipFill>
        <p:spPr>
          <a:xfrm>
            <a:off x="7213600" y="2260467"/>
            <a:ext cx="3169920" cy="3683133"/>
          </a:xfrm>
          <a:prstGeom prst="rect">
            <a:avLst/>
          </a:prstGeom>
        </p:spPr>
      </p:pic>
    </p:spTree>
    <p:extLst>
      <p:ext uri="{BB962C8B-B14F-4D97-AF65-F5344CB8AC3E}">
        <p14:creationId xmlns:p14="http://schemas.microsoft.com/office/powerpoint/2010/main" val="4093645424"/>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0_Title – Grid Light">
    <p:bg>
      <p:bgPr>
        <a:solidFill>
          <a:schemeClr val="tx2"/>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bg1"/>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18" name="Text Placeholder 49">
            <a:extLst>
              <a:ext uri="{FF2B5EF4-FFF2-40B4-BE49-F238E27FC236}">
                <a16:creationId xmlns:a16="http://schemas.microsoft.com/office/drawing/2014/main" id="{77E1ADBB-CE6F-A14E-BB30-9C168681D3DB}"/>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FFFFF">
              <a:alpha val="25098"/>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9" name="TextBox 18">
            <a:extLst>
              <a:ext uri="{FF2B5EF4-FFF2-40B4-BE49-F238E27FC236}">
                <a16:creationId xmlns:a16="http://schemas.microsoft.com/office/drawing/2014/main" id="{CD882219-7410-4A4B-BF05-7F3DD93169E7}"/>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rgbClr val="FFFFFF">
              <a:alpha val="25098"/>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9" name="Picture 8">
            <a:extLst>
              <a:ext uri="{FF2B5EF4-FFF2-40B4-BE49-F238E27FC236}">
                <a16:creationId xmlns:a16="http://schemas.microsoft.com/office/drawing/2014/main" id="{A0205D4D-54CA-454E-AA86-F8896DAD51E1}"/>
              </a:ext>
            </a:extLst>
          </p:cNvPr>
          <p:cNvPicPr>
            <a:picLocks noChangeAspect="1"/>
          </p:cNvPicPr>
          <p:nvPr userDrawn="1"/>
        </p:nvPicPr>
        <p:blipFill rotWithShape="1">
          <a:blip r:embed="rId3" cstate="hqprint">
            <a:alphaModFix amt="65000"/>
            <a:extLst>
              <a:ext uri="{28A0092B-C50C-407E-A947-70E740481C1C}">
                <a14:useLocalDpi xmlns:a14="http://schemas.microsoft.com/office/drawing/2010/main"/>
              </a:ext>
            </a:extLst>
          </a:blip>
          <a:srcRect/>
          <a:stretch/>
        </p:blipFill>
        <p:spPr>
          <a:xfrm>
            <a:off x="7845725" y="5455919"/>
            <a:ext cx="1837530" cy="355601"/>
          </a:xfrm>
          <a:prstGeom prst="rect">
            <a:avLst/>
          </a:prstGeom>
        </p:spPr>
      </p:pic>
      <p:pic>
        <p:nvPicPr>
          <p:cNvPr id="10" name="Picture 9">
            <a:extLst>
              <a:ext uri="{FF2B5EF4-FFF2-40B4-BE49-F238E27FC236}">
                <a16:creationId xmlns:a16="http://schemas.microsoft.com/office/drawing/2014/main" id="{19116A3F-BE9E-4441-AAEC-B49B4759EB57}"/>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31417" r="24627" b="14344"/>
          <a:stretch/>
        </p:blipFill>
        <p:spPr>
          <a:xfrm>
            <a:off x="7315361" y="1371601"/>
            <a:ext cx="3416400" cy="4307839"/>
          </a:xfrm>
          <a:prstGeom prst="rect">
            <a:avLst/>
          </a:prstGeom>
        </p:spPr>
      </p:pic>
    </p:spTree>
    <p:extLst>
      <p:ext uri="{BB962C8B-B14F-4D97-AF65-F5344CB8AC3E}">
        <p14:creationId xmlns:p14="http://schemas.microsoft.com/office/powerpoint/2010/main" val="1728830492"/>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9_Title – Grid Light">
    <p:bg>
      <p:bgPr>
        <a:solidFill>
          <a:schemeClr val="tx2"/>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2C5D4DA-7E8C-43ED-A21C-F053340146E4}"/>
              </a:ext>
            </a:extLst>
          </p:cNvPr>
          <p:cNvSpPr>
            <a:spLocks noGrp="1"/>
          </p:cNvSpPr>
          <p:nvPr userDrawn="1">
            <p:ph type="ctrTitle"/>
          </p:nvPr>
        </p:nvSpPr>
        <p:spPr>
          <a:xfrm>
            <a:off x="382972" y="1371601"/>
            <a:ext cx="5292030" cy="2157916"/>
          </a:xfrm>
        </p:spPr>
        <p:txBody>
          <a:bodyPr lIns="0" tIns="0" rIns="0" bIns="0" anchor="b" anchorCtr="0">
            <a:noAutofit/>
          </a:bodyPr>
          <a:lstStyle>
            <a:lvl1pPr algn="l">
              <a:lnSpc>
                <a:spcPct val="80000"/>
              </a:lnSpc>
              <a:defRPr sz="5000" b="1" i="0" spc="-100">
                <a:solidFill>
                  <a:schemeClr val="bg1"/>
                </a:solidFill>
                <a:latin typeface="Arial"/>
                <a:cs typeface="Arial"/>
              </a:defRPr>
            </a:lvl1pPr>
          </a:lstStyle>
          <a:p>
            <a:r>
              <a:rPr lang="en-US" dirty="0"/>
              <a:t>Click to edit Master title style</a:t>
            </a:r>
          </a:p>
        </p:txBody>
      </p:sp>
      <p:sp>
        <p:nvSpPr>
          <p:cNvPr id="23" name="Subtitle 2">
            <a:extLst>
              <a:ext uri="{FF2B5EF4-FFF2-40B4-BE49-F238E27FC236}">
                <a16:creationId xmlns:a16="http://schemas.microsoft.com/office/drawing/2014/main" id="{45BD93E9-63FB-4FCE-BEE5-95D1E68A981B}"/>
              </a:ext>
            </a:extLst>
          </p:cNvPr>
          <p:cNvSpPr>
            <a:spLocks noGrp="1"/>
          </p:cNvSpPr>
          <p:nvPr userDrawn="1">
            <p:ph type="subTitle" idx="1" hasCustomPrompt="1"/>
          </p:nvPr>
        </p:nvSpPr>
        <p:spPr>
          <a:xfrm>
            <a:off x="382972" y="3583491"/>
            <a:ext cx="5292030" cy="1752600"/>
          </a:xfrm>
        </p:spPr>
        <p:txBody>
          <a:bodyPr lIns="0" tIns="0" rIns="0" bIns="0" anchor="t" anchorCtr="0">
            <a:norm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pic>
        <p:nvPicPr>
          <p:cNvPr id="43" name="Picture 42">
            <a:extLst>
              <a:ext uri="{FF2B5EF4-FFF2-40B4-BE49-F238E27FC236}">
                <a16:creationId xmlns:a16="http://schemas.microsoft.com/office/drawing/2014/main" id="{F9271E5E-DB33-4CAF-8A70-DD6F64B87667}"/>
              </a:ext>
            </a:extLst>
          </p:cNvPr>
          <p:cNvPicPr>
            <a:picLocks noChangeAspect="1"/>
          </p:cNvPicPr>
          <p:nvPr userDrawn="1"/>
        </p:nvPicPr>
        <p:blipFill>
          <a:blip r:embed="rId2"/>
          <a:srcRect/>
          <a:stretch/>
        </p:blipFill>
        <p:spPr>
          <a:xfrm>
            <a:off x="431878" y="6081015"/>
            <a:ext cx="2444830" cy="560909"/>
          </a:xfrm>
          <a:prstGeom prst="rect">
            <a:avLst/>
          </a:prstGeom>
        </p:spPr>
      </p:pic>
      <p:sp>
        <p:nvSpPr>
          <p:cNvPr id="18" name="Text Placeholder 49">
            <a:extLst>
              <a:ext uri="{FF2B5EF4-FFF2-40B4-BE49-F238E27FC236}">
                <a16:creationId xmlns:a16="http://schemas.microsoft.com/office/drawing/2014/main" id="{77E1ADBB-CE6F-A14E-BB30-9C168681D3DB}"/>
              </a:ext>
            </a:extLst>
          </p:cNvPr>
          <p:cNvSpPr txBox="1">
            <a:spLocks/>
          </p:cNvSpPr>
          <p:nvPr userDrawn="1"/>
        </p:nvSpPr>
        <p:spPr>
          <a:xfrm>
            <a:off x="10132165" y="4597533"/>
            <a:ext cx="1899853" cy="1913145"/>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FFFFF">
              <a:alpha val="25098"/>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9" name="TextBox 18">
            <a:extLst>
              <a:ext uri="{FF2B5EF4-FFF2-40B4-BE49-F238E27FC236}">
                <a16:creationId xmlns:a16="http://schemas.microsoft.com/office/drawing/2014/main" id="{CD882219-7410-4A4B-BF05-7F3DD93169E7}"/>
              </a:ext>
            </a:extLst>
          </p:cNvPr>
          <p:cNvSpPr txBox="1">
            <a:spLocks/>
          </p:cNvSpPr>
          <p:nvPr userDrawn="1"/>
        </p:nvSpPr>
        <p:spPr>
          <a:xfrm rot="13500000" flipV="1">
            <a:off x="7481306" y="289146"/>
            <a:ext cx="5526407" cy="2758476"/>
          </a:xfrm>
          <a:custGeom>
            <a:avLst/>
            <a:gdLst>
              <a:gd name="connsiteX0" fmla="*/ 6166943 w 6166943"/>
              <a:gd name="connsiteY0" fmla="*/ 1970146 h 3078196"/>
              <a:gd name="connsiteX1" fmla="*/ 4655668 w 6166943"/>
              <a:gd name="connsiteY1" fmla="*/ 458871 h 3078196"/>
              <a:gd name="connsiteX2" fmla="*/ 4492661 w 6166943"/>
              <a:gd name="connsiteY2" fmla="*/ 580765 h 3078196"/>
              <a:gd name="connsiteX3" fmla="*/ 3297075 w 6166943"/>
              <a:gd name="connsiteY3" fmla="*/ 945968 h 3078196"/>
              <a:gd name="connsiteX4" fmla="*/ 1523897 w 6166943"/>
              <a:gd name="connsiteY4" fmla="*/ 3175 h 3078196"/>
              <a:gd name="connsiteX5" fmla="*/ 1521968 w 6166943"/>
              <a:gd name="connsiteY5" fmla="*/ 0 h 3078196"/>
              <a:gd name="connsiteX6" fmla="*/ 0 w 6166943"/>
              <a:gd name="connsiteY6" fmla="*/ 1521969 h 3078196"/>
              <a:gd name="connsiteX7" fmla="*/ 1668 w 6166943"/>
              <a:gd name="connsiteY7" fmla="*/ 1524092 h 3078196"/>
              <a:gd name="connsiteX8" fmla="*/ 3297075 w 6166943"/>
              <a:gd name="connsiteY8" fmla="*/ 3078196 h 3078196"/>
              <a:gd name="connsiteX9" fmla="*/ 6013576 w 6166943"/>
              <a:gd name="connsiteY9" fmla="*/ 2102997 h 30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6943" h="3078196">
                <a:moveTo>
                  <a:pt x="6166943" y="1970146"/>
                </a:moveTo>
                <a:lnTo>
                  <a:pt x="4655668" y="458871"/>
                </a:lnTo>
                <a:lnTo>
                  <a:pt x="4492661" y="580765"/>
                </a:lnTo>
                <a:cubicBezTo>
                  <a:pt x="4151374" y="811334"/>
                  <a:pt x="3739947" y="945968"/>
                  <a:pt x="3297075" y="945968"/>
                </a:cubicBezTo>
                <a:cubicBezTo>
                  <a:pt x="2558955" y="945968"/>
                  <a:pt x="1908180" y="571989"/>
                  <a:pt x="1523897" y="3175"/>
                </a:cubicBezTo>
                <a:lnTo>
                  <a:pt x="1521968" y="0"/>
                </a:lnTo>
                <a:lnTo>
                  <a:pt x="0" y="1521969"/>
                </a:lnTo>
                <a:lnTo>
                  <a:pt x="1668" y="1524092"/>
                </a:lnTo>
                <a:cubicBezTo>
                  <a:pt x="784959" y="2473222"/>
                  <a:pt x="1970367" y="3078196"/>
                  <a:pt x="3297075" y="3078196"/>
                </a:cubicBezTo>
                <a:cubicBezTo>
                  <a:pt x="4328957" y="3078196"/>
                  <a:pt x="5275363" y="2712224"/>
                  <a:pt x="6013576" y="2102997"/>
                </a:cubicBezTo>
                <a:close/>
              </a:path>
            </a:pathLst>
          </a:custGeom>
          <a:solidFill>
            <a:srgbClr val="FFFFFF">
              <a:alpha val="25098"/>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pic>
        <p:nvPicPr>
          <p:cNvPr id="9" name="Picture 8">
            <a:extLst>
              <a:ext uri="{FF2B5EF4-FFF2-40B4-BE49-F238E27FC236}">
                <a16:creationId xmlns:a16="http://schemas.microsoft.com/office/drawing/2014/main" id="{C2194550-4F0A-AD4B-9147-7EEDD90C228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8449677" y="5397733"/>
            <a:ext cx="1750963" cy="338848"/>
          </a:xfrm>
          <a:prstGeom prst="rect">
            <a:avLst/>
          </a:prstGeom>
        </p:spPr>
      </p:pic>
      <p:pic>
        <p:nvPicPr>
          <p:cNvPr id="10" name="Picture 9">
            <a:extLst>
              <a:ext uri="{FF2B5EF4-FFF2-40B4-BE49-F238E27FC236}">
                <a16:creationId xmlns:a16="http://schemas.microsoft.com/office/drawing/2014/main" id="{6817A529-F258-F043-B53B-8E6276EAD9E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25647" t="12297" r="22457" b="13965"/>
          <a:stretch/>
        </p:blipFill>
        <p:spPr>
          <a:xfrm>
            <a:off x="7530314" y="2550160"/>
            <a:ext cx="3381525" cy="3108960"/>
          </a:xfrm>
          <a:prstGeom prst="rect">
            <a:avLst/>
          </a:prstGeom>
        </p:spPr>
      </p:pic>
    </p:spTree>
    <p:extLst>
      <p:ext uri="{BB962C8B-B14F-4D97-AF65-F5344CB8AC3E}">
        <p14:creationId xmlns:p14="http://schemas.microsoft.com/office/powerpoint/2010/main" val="1238279669"/>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image" Target="../media/image1.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2.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image" Target="../media/image2.sv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image" Target="../media/image1.png"/><Relationship Id="rId2" Type="http://schemas.openxmlformats.org/officeDocument/2006/relationships/slideLayout" Target="../slideLayouts/slideLayout56.xml"/><Relationship Id="rId16" Type="http://schemas.openxmlformats.org/officeDocument/2006/relationships/theme" Target="../theme/theme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image" Target="../media/image2.sv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1.pn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image" Target="../media/image4.png"/><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theme" Target="../theme/theme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1" y="357721"/>
            <a:ext cx="6608941" cy="690029"/>
          </a:xfrm>
          <a:prstGeom prst="rect">
            <a:avLst/>
          </a:prstGeom>
        </p:spPr>
        <p:txBody>
          <a:bodyPr vert="horz" lIns="0" tIns="0" rIns="0" bIns="0" rtlCol="0" anchor="t" anchorCtr="0">
            <a:noAutofit/>
          </a:bodyPr>
          <a:lstStyle/>
          <a:p>
            <a:endParaRPr lang="en-US" dirty="0"/>
          </a:p>
        </p:txBody>
      </p:sp>
      <p:sp>
        <p:nvSpPr>
          <p:cNvPr id="3" name="Text Placeholder 2"/>
          <p:cNvSpPr>
            <a:spLocks noGrp="1"/>
          </p:cNvSpPr>
          <p:nvPr>
            <p:ph type="body" idx="1"/>
          </p:nvPr>
        </p:nvSpPr>
        <p:spPr>
          <a:xfrm>
            <a:off x="381001" y="1322024"/>
            <a:ext cx="11426823" cy="4888276"/>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43A5BB14-D036-4AC1-9435-9025BF12CBD4}"/>
              </a:ext>
            </a:extLst>
          </p:cNvPr>
          <p:cNvSpPr txBox="1"/>
          <p:nvPr userDrawn="1"/>
        </p:nvSpPr>
        <p:spPr>
          <a:xfrm>
            <a:off x="11454739" y="6472935"/>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dirty="0" err="1">
              <a:solidFill>
                <a:schemeClr val="tx1"/>
              </a:solidFill>
              <a:latin typeface="Arial"/>
              <a:ea typeface="+mn-ea"/>
              <a:cs typeface="Arial"/>
            </a:endParaRPr>
          </a:p>
        </p:txBody>
      </p:sp>
      <p:sp>
        <p:nvSpPr>
          <p:cNvPr id="10" name="Rectangle 9">
            <a:extLst>
              <a:ext uri="{FF2B5EF4-FFF2-40B4-BE49-F238E27FC236}">
                <a16:creationId xmlns:a16="http://schemas.microsoft.com/office/drawing/2014/main" id="{BE111FAC-D0E4-4BBA-92AA-8EB0FD97D243}"/>
              </a:ext>
            </a:extLst>
          </p:cNvPr>
          <p:cNvSpPr/>
          <p:nvPr userDrawn="1"/>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41">
            <a:extLst>
              <a:ext uri="{FF2B5EF4-FFF2-40B4-BE49-F238E27FC236}">
                <a16:creationId xmlns:a16="http://schemas.microsoft.com/office/drawing/2014/main" id="{541202CC-94B5-442C-92E1-B478268C118E}"/>
              </a:ext>
            </a:extLst>
          </p:cNvPr>
          <p:cNvSpPr txBox="1">
            <a:spLocks/>
          </p:cNvSpPr>
          <p:nvPr userDrawn="1"/>
        </p:nvSpPr>
        <p:spPr>
          <a:xfrm rot="16200000">
            <a:off x="9084042" y="515572"/>
            <a:ext cx="520273" cy="520269"/>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6" name="TextBox 15">
            <a:extLst>
              <a:ext uri="{FF2B5EF4-FFF2-40B4-BE49-F238E27FC236}">
                <a16:creationId xmlns:a16="http://schemas.microsoft.com/office/drawing/2014/main" id="{42EDF6A8-A828-4C8E-8DCC-8294A4F43BB9}"/>
              </a:ext>
            </a:extLst>
          </p:cNvPr>
          <p:cNvSpPr txBox="1">
            <a:spLocks/>
          </p:cNvSpPr>
          <p:nvPr userDrawn="1"/>
        </p:nvSpPr>
        <p:spPr>
          <a:xfrm>
            <a:off x="7040088" y="0"/>
            <a:ext cx="2010727"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grpSp>
        <p:nvGrpSpPr>
          <p:cNvPr id="17" name="Group 16">
            <a:extLst>
              <a:ext uri="{FF2B5EF4-FFF2-40B4-BE49-F238E27FC236}">
                <a16:creationId xmlns:a16="http://schemas.microsoft.com/office/drawing/2014/main" id="{3A0999A1-9B1F-4556-BFDE-4CD504AEEEE7}"/>
              </a:ext>
            </a:extLst>
          </p:cNvPr>
          <p:cNvGrpSpPr/>
          <p:nvPr userDrawn="1"/>
        </p:nvGrpSpPr>
        <p:grpSpPr>
          <a:xfrm>
            <a:off x="6989946" y="244608"/>
            <a:ext cx="4971452" cy="549346"/>
            <a:chOff x="6989946" y="244608"/>
            <a:chExt cx="4971452" cy="549346"/>
          </a:xfrm>
        </p:grpSpPr>
        <p:sp>
          <p:nvSpPr>
            <p:cNvPr id="20" name="Freeform: Shape 19">
              <a:extLst>
                <a:ext uri="{FF2B5EF4-FFF2-40B4-BE49-F238E27FC236}">
                  <a16:creationId xmlns:a16="http://schemas.microsoft.com/office/drawing/2014/main" id="{1BFB8933-A4CE-469D-B507-8AA0924EC179}"/>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a:p>
          </p:txBody>
        </p:sp>
        <p:sp>
          <p:nvSpPr>
            <p:cNvPr id="24" name="Freeform: Shape 23">
              <a:extLst>
                <a:ext uri="{FF2B5EF4-FFF2-40B4-BE49-F238E27FC236}">
                  <a16:creationId xmlns:a16="http://schemas.microsoft.com/office/drawing/2014/main" id="{2513E87F-820D-4A7A-9D31-A26D68EA0837}"/>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2CE497EA-D9C9-41D3-83F4-07E026FE6B00}"/>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8D6FD626-A54A-45F5-9E25-50C5D4A453EC}"/>
                </a:ext>
              </a:extLst>
            </p:cNvPr>
            <p:cNvSpPr/>
            <p:nvPr userDrawn="1"/>
          </p:nvSpPr>
          <p:spPr>
            <a:xfrm rot="5400000">
              <a:off x="9981382" y="374704"/>
              <a:ext cx="549346" cy="289153"/>
            </a:xfrm>
            <a:custGeom>
              <a:avLst/>
              <a:gdLst>
                <a:gd name="connsiteX0" fmla="*/ 520400 w 549346"/>
                <a:gd name="connsiteY0" fmla="*/ 28953 h 289153"/>
                <a:gd name="connsiteX1" fmla="*/ 520400 w 549346"/>
                <a:gd name="connsiteY1" fmla="*/ 9 h 289153"/>
                <a:gd name="connsiteX2" fmla="*/ 549346 w 549346"/>
                <a:gd name="connsiteY2" fmla="*/ 9 h 289153"/>
                <a:gd name="connsiteX3" fmla="*/ 549346 w 549346"/>
                <a:gd name="connsiteY3" fmla="*/ 28953 h 289153"/>
                <a:gd name="connsiteX4" fmla="*/ 520400 w 549346"/>
                <a:gd name="connsiteY4" fmla="*/ 289153 h 289153"/>
                <a:gd name="connsiteX5" fmla="*/ 520400 w 549346"/>
                <a:gd name="connsiteY5" fmla="*/ 260209 h 289153"/>
                <a:gd name="connsiteX6" fmla="*/ 549346 w 549346"/>
                <a:gd name="connsiteY6" fmla="*/ 260209 h 289153"/>
                <a:gd name="connsiteX7" fmla="*/ 549346 w 549346"/>
                <a:gd name="connsiteY7" fmla="*/ 289153 h 289153"/>
                <a:gd name="connsiteX8" fmla="*/ 260201 w 549346"/>
                <a:gd name="connsiteY8" fmla="*/ 289151 h 289153"/>
                <a:gd name="connsiteX9" fmla="*/ 260201 w 549346"/>
                <a:gd name="connsiteY9" fmla="*/ 260207 h 289153"/>
                <a:gd name="connsiteX10" fmla="*/ 289145 w 549346"/>
                <a:gd name="connsiteY10" fmla="*/ 260207 h 289153"/>
                <a:gd name="connsiteX11" fmla="*/ 289145 w 549346"/>
                <a:gd name="connsiteY11" fmla="*/ 289151 h 289153"/>
                <a:gd name="connsiteX12" fmla="*/ 0 w 549346"/>
                <a:gd name="connsiteY12" fmla="*/ 28949 h 289153"/>
                <a:gd name="connsiteX13" fmla="*/ 0 w 549346"/>
                <a:gd name="connsiteY13" fmla="*/ 0 h 289153"/>
                <a:gd name="connsiteX14" fmla="*/ 28944 w 549346"/>
                <a:gd name="connsiteY14" fmla="*/ 0 h 289153"/>
                <a:gd name="connsiteX15" fmla="*/ 28944 w 549346"/>
                <a:gd name="connsiteY15" fmla="*/ 28949 h 289153"/>
                <a:gd name="connsiteX16" fmla="*/ 0 w 549346"/>
                <a:gd name="connsiteY16" fmla="*/ 289149 h 289153"/>
                <a:gd name="connsiteX17" fmla="*/ 0 w 549346"/>
                <a:gd name="connsiteY17" fmla="*/ 260205 h 289153"/>
                <a:gd name="connsiteX18" fmla="*/ 28944 w 549346"/>
                <a:gd name="connsiteY18" fmla="*/ 260205 h 289153"/>
                <a:gd name="connsiteX19" fmla="*/ 28944 w 549346"/>
                <a:gd name="connsiteY19" fmla="*/ 289149 h 28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346" h="289153">
                  <a:moveTo>
                    <a:pt x="520400" y="28953"/>
                  </a:moveTo>
                  <a:lnTo>
                    <a:pt x="520400" y="9"/>
                  </a:lnTo>
                  <a:lnTo>
                    <a:pt x="549346" y="9"/>
                  </a:lnTo>
                  <a:lnTo>
                    <a:pt x="549346" y="28953"/>
                  </a:lnTo>
                  <a:close/>
                  <a:moveTo>
                    <a:pt x="520400" y="289153"/>
                  </a:moveTo>
                  <a:lnTo>
                    <a:pt x="520400" y="260209"/>
                  </a:lnTo>
                  <a:lnTo>
                    <a:pt x="549346" y="260209"/>
                  </a:lnTo>
                  <a:lnTo>
                    <a:pt x="549346" y="289153"/>
                  </a:lnTo>
                  <a:close/>
                  <a:moveTo>
                    <a:pt x="260201" y="289151"/>
                  </a:moveTo>
                  <a:lnTo>
                    <a:pt x="260201" y="260207"/>
                  </a:lnTo>
                  <a:lnTo>
                    <a:pt x="289145" y="260207"/>
                  </a:lnTo>
                  <a:lnTo>
                    <a:pt x="289145" y="289151"/>
                  </a:lnTo>
                  <a:close/>
                  <a:moveTo>
                    <a:pt x="0" y="28949"/>
                  </a:moveTo>
                  <a:lnTo>
                    <a:pt x="0" y="0"/>
                  </a:lnTo>
                  <a:lnTo>
                    <a:pt x="28944" y="0"/>
                  </a:lnTo>
                  <a:lnTo>
                    <a:pt x="28944" y="28949"/>
                  </a:lnTo>
                  <a:close/>
                  <a:moveTo>
                    <a:pt x="0" y="289149"/>
                  </a:moveTo>
                  <a:lnTo>
                    <a:pt x="0" y="260205"/>
                  </a:lnTo>
                  <a:lnTo>
                    <a:pt x="28944" y="260205"/>
                  </a:lnTo>
                  <a:lnTo>
                    <a:pt x="28944" y="289149"/>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sp>
        <p:nvSpPr>
          <p:cNvPr id="7" name="Rectangle 6">
            <a:extLst>
              <a:ext uri="{FF2B5EF4-FFF2-40B4-BE49-F238E27FC236}">
                <a16:creationId xmlns:a16="http://schemas.microsoft.com/office/drawing/2014/main" id="{000CBC03-DAC7-40A2-88DA-1DEE8B7AA731}"/>
              </a:ext>
            </a:extLst>
          </p:cNvPr>
          <p:cNvSpPr/>
          <p:nvPr userDrawn="1"/>
        </p:nvSpPr>
        <p:spPr>
          <a:xfrm>
            <a:off x="9719720" y="322919"/>
            <a:ext cx="2144859" cy="412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pic>
        <p:nvPicPr>
          <p:cNvPr id="6" name="Graphic 5">
            <a:extLst>
              <a:ext uri="{FF2B5EF4-FFF2-40B4-BE49-F238E27FC236}">
                <a16:creationId xmlns:a16="http://schemas.microsoft.com/office/drawing/2014/main" id="{ED6963EA-B52C-4983-AD09-DD79BA768B32}"/>
              </a:ext>
            </a:extLst>
          </p:cNvPr>
          <p:cNvPicPr>
            <a:picLocks noChangeAspect="1"/>
          </p:cNvPicPr>
          <p:nvPr userDrawn="1"/>
        </p:nvPicPr>
        <p:blipFill>
          <a:blip r:embed="rId37">
            <a:extLst>
              <a:ext uri="{96DAC541-7B7A-43D3-8B79-37D633B846F1}">
                <asvg:svgBlip xmlns:asvg="http://schemas.microsoft.com/office/drawing/2016/SVG/main" r:embed="rId38"/>
              </a:ext>
            </a:extLst>
          </a:blip>
          <a:stretch>
            <a:fillRect/>
          </a:stretch>
        </p:blipFill>
        <p:spPr>
          <a:xfrm>
            <a:off x="9719720" y="322919"/>
            <a:ext cx="2144859" cy="412007"/>
          </a:xfrm>
          <a:prstGeom prst="rect">
            <a:avLst/>
          </a:prstGeom>
        </p:spPr>
      </p:pic>
    </p:spTree>
    <p:extLst>
      <p:ext uri="{BB962C8B-B14F-4D97-AF65-F5344CB8AC3E}">
        <p14:creationId xmlns:p14="http://schemas.microsoft.com/office/powerpoint/2010/main" val="207979845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44" r:id="rId13"/>
    <p:sldLayoutId id="2147483845" r:id="rId14"/>
    <p:sldLayoutId id="2147483846" r:id="rId15"/>
    <p:sldLayoutId id="2147483847" r:id="rId16"/>
    <p:sldLayoutId id="2147483848" r:id="rId17"/>
    <p:sldLayoutId id="2147483849" r:id="rId18"/>
    <p:sldLayoutId id="2147483850" r:id="rId19"/>
    <p:sldLayoutId id="2147483883" r:id="rId20"/>
    <p:sldLayoutId id="2147483885" r:id="rId21"/>
    <p:sldLayoutId id="2147483884" r:id="rId22"/>
    <p:sldLayoutId id="2147483881" r:id="rId23"/>
    <p:sldLayoutId id="2147483882" r:id="rId24"/>
    <p:sldLayoutId id="2147483879" r:id="rId25"/>
    <p:sldLayoutId id="2147483851" r:id="rId26"/>
    <p:sldLayoutId id="2147483852" r:id="rId27"/>
    <p:sldLayoutId id="2147483853" r:id="rId28"/>
    <p:sldLayoutId id="2147483854" r:id="rId29"/>
    <p:sldLayoutId id="2147483855" r:id="rId30"/>
    <p:sldLayoutId id="2147483886" r:id="rId31"/>
    <p:sldLayoutId id="2147483887" r:id="rId32"/>
    <p:sldLayoutId id="2147483895" r:id="rId33"/>
    <p:sldLayoutId id="2147483921" r:id="rId34"/>
    <p:sldLayoutId id="2147483923" r:id="rId35"/>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userDrawn="1">
          <p15:clr>
            <a:srgbClr val="F26B43"/>
          </p15:clr>
        </p15:guide>
        <p15:guide id="2" pos="239" userDrawn="1">
          <p15:clr>
            <a:srgbClr val="F26B43"/>
          </p15:clr>
        </p15:guide>
        <p15:guide id="3" pos="7439">
          <p15:clr>
            <a:srgbClr val="F26B43"/>
          </p15:clr>
        </p15:guide>
        <p15:guide id="4" orient="horz" pos="660" userDrawn="1">
          <p15:clr>
            <a:srgbClr val="F26B43"/>
          </p15:clr>
        </p15:guide>
        <p15:guide id="5" orient="horz" pos="8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Freeform: Shape 41">
            <a:extLst>
              <a:ext uri="{FF2B5EF4-FFF2-40B4-BE49-F238E27FC236}">
                <a16:creationId xmlns:a16="http://schemas.microsoft.com/office/drawing/2014/main" id="{3D7EF86B-C285-4694-8AE5-C354FEE8BED3}"/>
              </a:ext>
            </a:extLst>
          </p:cNvPr>
          <p:cNvSpPr txBox="1">
            <a:spLocks/>
          </p:cNvSpPr>
          <p:nvPr userDrawn="1"/>
        </p:nvSpPr>
        <p:spPr>
          <a:xfrm rot="16200000">
            <a:off x="9084042" y="515572"/>
            <a:ext cx="520273" cy="520269"/>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 name="Title Placeholder 1"/>
          <p:cNvSpPr>
            <a:spLocks noGrp="1"/>
          </p:cNvSpPr>
          <p:nvPr>
            <p:ph type="title"/>
          </p:nvPr>
        </p:nvSpPr>
        <p:spPr>
          <a:xfrm>
            <a:off x="381001" y="357721"/>
            <a:ext cx="6608941" cy="690029"/>
          </a:xfrm>
          <a:prstGeom prst="rect">
            <a:avLst/>
          </a:prstGeom>
        </p:spPr>
        <p:txBody>
          <a:bodyPr vert="horz" lIns="0" tIns="0" rIns="0" bIns="0" rtlCol="0" anchor="t" anchorCtr="0">
            <a:noAutofit/>
          </a:bodyPr>
          <a:lstStyle/>
          <a:p>
            <a:endParaRPr lang="en-US" dirty="0"/>
          </a:p>
        </p:txBody>
      </p:sp>
      <p:sp>
        <p:nvSpPr>
          <p:cNvPr id="3" name="Text Placeholder 2"/>
          <p:cNvSpPr>
            <a:spLocks noGrp="1"/>
          </p:cNvSpPr>
          <p:nvPr>
            <p:ph type="body" idx="1"/>
          </p:nvPr>
        </p:nvSpPr>
        <p:spPr>
          <a:xfrm>
            <a:off x="381001" y="1322388"/>
            <a:ext cx="11426823" cy="4961823"/>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43A5BB14-D036-4AC1-9435-9025BF12CBD4}"/>
              </a:ext>
            </a:extLst>
          </p:cNvPr>
          <p:cNvSpPr txBox="1"/>
          <p:nvPr userDrawn="1"/>
        </p:nvSpPr>
        <p:spPr>
          <a:xfrm>
            <a:off x="11454739" y="6472935"/>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dirty="0" err="1">
              <a:solidFill>
                <a:schemeClr val="tx1"/>
              </a:solidFill>
              <a:latin typeface="Arial"/>
              <a:ea typeface="+mn-ea"/>
              <a:cs typeface="Arial"/>
            </a:endParaRPr>
          </a:p>
        </p:txBody>
      </p:sp>
      <p:sp>
        <p:nvSpPr>
          <p:cNvPr id="10" name="Rectangle 9">
            <a:extLst>
              <a:ext uri="{FF2B5EF4-FFF2-40B4-BE49-F238E27FC236}">
                <a16:creationId xmlns:a16="http://schemas.microsoft.com/office/drawing/2014/main" id="{BBAA1A17-E5C3-4173-84E8-4D5439A15A93}"/>
              </a:ext>
            </a:extLst>
          </p:cNvPr>
          <p:cNvSpPr/>
          <p:nvPr userDrawn="1"/>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F2E3F76-83D3-4554-B85D-A36954F54A08}"/>
              </a:ext>
            </a:extLst>
          </p:cNvPr>
          <p:cNvSpPr txBox="1">
            <a:spLocks/>
          </p:cNvSpPr>
          <p:nvPr userDrawn="1"/>
        </p:nvSpPr>
        <p:spPr>
          <a:xfrm>
            <a:off x="7040088" y="0"/>
            <a:ext cx="2010727"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grpSp>
        <p:nvGrpSpPr>
          <p:cNvPr id="9" name="Group 8">
            <a:extLst>
              <a:ext uri="{FF2B5EF4-FFF2-40B4-BE49-F238E27FC236}">
                <a16:creationId xmlns:a16="http://schemas.microsoft.com/office/drawing/2014/main" id="{65B239D9-38EC-420B-B93B-7319EC229F40}"/>
              </a:ext>
            </a:extLst>
          </p:cNvPr>
          <p:cNvGrpSpPr/>
          <p:nvPr userDrawn="1"/>
        </p:nvGrpSpPr>
        <p:grpSpPr>
          <a:xfrm>
            <a:off x="6989946" y="244608"/>
            <a:ext cx="4971452" cy="549346"/>
            <a:chOff x="6989946" y="244608"/>
            <a:chExt cx="4971452" cy="549346"/>
          </a:xfrm>
        </p:grpSpPr>
        <p:sp>
          <p:nvSpPr>
            <p:cNvPr id="24" name="Freeform: Shape 23">
              <a:extLst>
                <a:ext uri="{FF2B5EF4-FFF2-40B4-BE49-F238E27FC236}">
                  <a16:creationId xmlns:a16="http://schemas.microsoft.com/office/drawing/2014/main" id="{8478AD4B-A0BB-4DAC-9E45-9BEAEEC23A88}"/>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a:p>
          </p:txBody>
        </p:sp>
        <p:sp>
          <p:nvSpPr>
            <p:cNvPr id="15" name="Freeform: Shape 14">
              <a:extLst>
                <a:ext uri="{FF2B5EF4-FFF2-40B4-BE49-F238E27FC236}">
                  <a16:creationId xmlns:a16="http://schemas.microsoft.com/office/drawing/2014/main" id="{091D6EB4-41B9-48B9-8CAB-A7F9C42E9A95}"/>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EECB398-66B9-4D8C-AC53-1BBB3D1D4C08}"/>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37C1253B-46C5-406E-8CD3-80752486A0DE}"/>
                </a:ext>
              </a:extLst>
            </p:cNvPr>
            <p:cNvSpPr/>
            <p:nvPr userDrawn="1"/>
          </p:nvSpPr>
          <p:spPr>
            <a:xfrm rot="5400000">
              <a:off x="9981382" y="374704"/>
              <a:ext cx="549346" cy="289153"/>
            </a:xfrm>
            <a:custGeom>
              <a:avLst/>
              <a:gdLst>
                <a:gd name="connsiteX0" fmla="*/ 520400 w 549346"/>
                <a:gd name="connsiteY0" fmla="*/ 28953 h 289153"/>
                <a:gd name="connsiteX1" fmla="*/ 520400 w 549346"/>
                <a:gd name="connsiteY1" fmla="*/ 9 h 289153"/>
                <a:gd name="connsiteX2" fmla="*/ 549346 w 549346"/>
                <a:gd name="connsiteY2" fmla="*/ 9 h 289153"/>
                <a:gd name="connsiteX3" fmla="*/ 549346 w 549346"/>
                <a:gd name="connsiteY3" fmla="*/ 28953 h 289153"/>
                <a:gd name="connsiteX4" fmla="*/ 520400 w 549346"/>
                <a:gd name="connsiteY4" fmla="*/ 289153 h 289153"/>
                <a:gd name="connsiteX5" fmla="*/ 520400 w 549346"/>
                <a:gd name="connsiteY5" fmla="*/ 260209 h 289153"/>
                <a:gd name="connsiteX6" fmla="*/ 549346 w 549346"/>
                <a:gd name="connsiteY6" fmla="*/ 260209 h 289153"/>
                <a:gd name="connsiteX7" fmla="*/ 549346 w 549346"/>
                <a:gd name="connsiteY7" fmla="*/ 289153 h 289153"/>
                <a:gd name="connsiteX8" fmla="*/ 260201 w 549346"/>
                <a:gd name="connsiteY8" fmla="*/ 289151 h 289153"/>
                <a:gd name="connsiteX9" fmla="*/ 260201 w 549346"/>
                <a:gd name="connsiteY9" fmla="*/ 260207 h 289153"/>
                <a:gd name="connsiteX10" fmla="*/ 289145 w 549346"/>
                <a:gd name="connsiteY10" fmla="*/ 260207 h 289153"/>
                <a:gd name="connsiteX11" fmla="*/ 289145 w 549346"/>
                <a:gd name="connsiteY11" fmla="*/ 289151 h 289153"/>
                <a:gd name="connsiteX12" fmla="*/ 0 w 549346"/>
                <a:gd name="connsiteY12" fmla="*/ 28949 h 289153"/>
                <a:gd name="connsiteX13" fmla="*/ 0 w 549346"/>
                <a:gd name="connsiteY13" fmla="*/ 0 h 289153"/>
                <a:gd name="connsiteX14" fmla="*/ 28944 w 549346"/>
                <a:gd name="connsiteY14" fmla="*/ 0 h 289153"/>
                <a:gd name="connsiteX15" fmla="*/ 28944 w 549346"/>
                <a:gd name="connsiteY15" fmla="*/ 28949 h 289153"/>
                <a:gd name="connsiteX16" fmla="*/ 0 w 549346"/>
                <a:gd name="connsiteY16" fmla="*/ 289149 h 289153"/>
                <a:gd name="connsiteX17" fmla="*/ 0 w 549346"/>
                <a:gd name="connsiteY17" fmla="*/ 260205 h 289153"/>
                <a:gd name="connsiteX18" fmla="*/ 28944 w 549346"/>
                <a:gd name="connsiteY18" fmla="*/ 260205 h 289153"/>
                <a:gd name="connsiteX19" fmla="*/ 28944 w 549346"/>
                <a:gd name="connsiteY19" fmla="*/ 289149 h 28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346" h="289153">
                  <a:moveTo>
                    <a:pt x="520400" y="28953"/>
                  </a:moveTo>
                  <a:lnTo>
                    <a:pt x="520400" y="9"/>
                  </a:lnTo>
                  <a:lnTo>
                    <a:pt x="549346" y="9"/>
                  </a:lnTo>
                  <a:lnTo>
                    <a:pt x="549346" y="28953"/>
                  </a:lnTo>
                  <a:close/>
                  <a:moveTo>
                    <a:pt x="520400" y="289153"/>
                  </a:moveTo>
                  <a:lnTo>
                    <a:pt x="520400" y="260209"/>
                  </a:lnTo>
                  <a:lnTo>
                    <a:pt x="549346" y="260209"/>
                  </a:lnTo>
                  <a:lnTo>
                    <a:pt x="549346" y="289153"/>
                  </a:lnTo>
                  <a:close/>
                  <a:moveTo>
                    <a:pt x="260201" y="289151"/>
                  </a:moveTo>
                  <a:lnTo>
                    <a:pt x="260201" y="260207"/>
                  </a:lnTo>
                  <a:lnTo>
                    <a:pt x="289145" y="260207"/>
                  </a:lnTo>
                  <a:lnTo>
                    <a:pt x="289145" y="289151"/>
                  </a:lnTo>
                  <a:close/>
                  <a:moveTo>
                    <a:pt x="0" y="28949"/>
                  </a:moveTo>
                  <a:lnTo>
                    <a:pt x="0" y="0"/>
                  </a:lnTo>
                  <a:lnTo>
                    <a:pt x="28944" y="0"/>
                  </a:lnTo>
                  <a:lnTo>
                    <a:pt x="28944" y="28949"/>
                  </a:lnTo>
                  <a:close/>
                  <a:moveTo>
                    <a:pt x="0" y="289149"/>
                  </a:moveTo>
                  <a:lnTo>
                    <a:pt x="0" y="260205"/>
                  </a:lnTo>
                  <a:lnTo>
                    <a:pt x="28944" y="260205"/>
                  </a:lnTo>
                  <a:lnTo>
                    <a:pt x="28944" y="289149"/>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sp>
        <p:nvSpPr>
          <p:cNvPr id="16" name="Rectangle 15">
            <a:extLst>
              <a:ext uri="{FF2B5EF4-FFF2-40B4-BE49-F238E27FC236}">
                <a16:creationId xmlns:a16="http://schemas.microsoft.com/office/drawing/2014/main" id="{C2274B37-F61D-4434-BB78-688E9B69582E}"/>
              </a:ext>
            </a:extLst>
          </p:cNvPr>
          <p:cNvSpPr/>
          <p:nvPr userDrawn="1"/>
        </p:nvSpPr>
        <p:spPr>
          <a:xfrm>
            <a:off x="9719720" y="322919"/>
            <a:ext cx="2144859" cy="412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pic>
        <p:nvPicPr>
          <p:cNvPr id="17" name="Graphic 16">
            <a:extLst>
              <a:ext uri="{FF2B5EF4-FFF2-40B4-BE49-F238E27FC236}">
                <a16:creationId xmlns:a16="http://schemas.microsoft.com/office/drawing/2014/main" id="{5EC472D2-C05C-45D2-8AB1-92C71EC9D043}"/>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9719720" y="322919"/>
            <a:ext cx="2144859" cy="412007"/>
          </a:xfrm>
          <a:prstGeom prst="rect">
            <a:avLst/>
          </a:prstGeom>
        </p:spPr>
      </p:pic>
    </p:spTree>
    <p:extLst>
      <p:ext uri="{BB962C8B-B14F-4D97-AF65-F5344CB8AC3E}">
        <p14:creationId xmlns:p14="http://schemas.microsoft.com/office/powerpoint/2010/main" val="40283604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90" r:id="rId15"/>
    <p:sldLayoutId id="2147483891" r:id="rId16"/>
    <p:sldLayoutId id="2147483892" r:id="rId17"/>
    <p:sldLayoutId id="2147483894" r:id="rId18"/>
    <p:sldLayoutId id="2147483922" r:id="rId19"/>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p15:clr>
            <a:srgbClr val="F26B43"/>
          </p15:clr>
        </p15:guide>
        <p15:guide id="2" pos="239">
          <p15:clr>
            <a:srgbClr val="F26B43"/>
          </p15:clr>
        </p15:guide>
        <p15:guide id="3" pos="7439">
          <p15:clr>
            <a:srgbClr val="F26B43"/>
          </p15:clr>
        </p15:guide>
        <p15:guide id="4" orient="horz" pos="660" userDrawn="1">
          <p15:clr>
            <a:srgbClr val="F26B43"/>
          </p15:clr>
        </p15:guide>
        <p15:guide id="5" orient="horz" pos="8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E747280-CF02-4891-ACD6-EDDC8636A221}"/>
              </a:ext>
            </a:extLst>
          </p:cNvPr>
          <p:cNvSpPr txBox="1">
            <a:spLocks/>
          </p:cNvSpPr>
          <p:nvPr userDrawn="1"/>
        </p:nvSpPr>
        <p:spPr>
          <a:xfrm rot="16200000">
            <a:off x="-680738" y="4644269"/>
            <a:ext cx="2098011" cy="736533"/>
          </a:xfrm>
          <a:custGeom>
            <a:avLst/>
            <a:gdLst>
              <a:gd name="connsiteX0" fmla="*/ 1991636 w 1991636"/>
              <a:gd name="connsiteY0" fmla="*/ 1 h 736533"/>
              <a:gd name="connsiteX1" fmla="*/ 1990399 w 1991636"/>
              <a:gd name="connsiteY1" fmla="*/ 4813 h 736533"/>
              <a:gd name="connsiteX2" fmla="*/ 995818 w 1991636"/>
              <a:gd name="connsiteY2" fmla="*/ 736533 h 736533"/>
              <a:gd name="connsiteX3" fmla="*/ 1237 w 1991636"/>
              <a:gd name="connsiteY3" fmla="*/ 4813 h 736533"/>
              <a:gd name="connsiteX4" fmla="*/ 0 w 1991636"/>
              <a:gd name="connsiteY4" fmla="*/ 0 h 736533"/>
              <a:gd name="connsiteX5" fmla="*/ 574414 w 1991636"/>
              <a:gd name="connsiteY5" fmla="*/ 0 h 736533"/>
              <a:gd name="connsiteX6" fmla="*/ 627097 w 1991636"/>
              <a:gd name="connsiteY6" fmla="*/ 63853 h 736533"/>
              <a:gd name="connsiteX7" fmla="*/ 995818 w 1991636"/>
              <a:gd name="connsiteY7" fmla="*/ 216582 h 736533"/>
              <a:gd name="connsiteX8" fmla="*/ 1364539 w 1991636"/>
              <a:gd name="connsiteY8" fmla="*/ 63853 h 736533"/>
              <a:gd name="connsiteX9" fmla="*/ 1417221 w 1991636"/>
              <a:gd name="connsiteY9" fmla="*/ 1 h 73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1636" h="736533">
                <a:moveTo>
                  <a:pt x="1991636" y="1"/>
                </a:moveTo>
                <a:lnTo>
                  <a:pt x="1990399" y="4813"/>
                </a:lnTo>
                <a:cubicBezTo>
                  <a:pt x="1858546" y="428735"/>
                  <a:pt x="1463127" y="736533"/>
                  <a:pt x="995818" y="736533"/>
                </a:cubicBezTo>
                <a:cubicBezTo>
                  <a:pt x="528509" y="736533"/>
                  <a:pt x="133091" y="428735"/>
                  <a:pt x="1237" y="4813"/>
                </a:cubicBezTo>
                <a:lnTo>
                  <a:pt x="0" y="0"/>
                </a:lnTo>
                <a:lnTo>
                  <a:pt x="574414" y="0"/>
                </a:lnTo>
                <a:lnTo>
                  <a:pt x="627097" y="63853"/>
                </a:lnTo>
                <a:cubicBezTo>
                  <a:pt x="721461" y="158217"/>
                  <a:pt x="851824" y="216582"/>
                  <a:pt x="995818" y="216582"/>
                </a:cubicBezTo>
                <a:cubicBezTo>
                  <a:pt x="1139812" y="216582"/>
                  <a:pt x="1270175" y="158217"/>
                  <a:pt x="1364539" y="63853"/>
                </a:cubicBezTo>
                <a:lnTo>
                  <a:pt x="1417221" y="1"/>
                </a:ln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 </a:t>
            </a:r>
          </a:p>
        </p:txBody>
      </p:sp>
      <p:sp>
        <p:nvSpPr>
          <p:cNvPr id="2" name="Title Placeholder 1"/>
          <p:cNvSpPr>
            <a:spLocks noGrp="1"/>
          </p:cNvSpPr>
          <p:nvPr>
            <p:ph type="title"/>
          </p:nvPr>
        </p:nvSpPr>
        <p:spPr>
          <a:xfrm>
            <a:off x="1162049" y="351949"/>
            <a:ext cx="8655051" cy="695801"/>
          </a:xfrm>
          <a:prstGeom prst="rect">
            <a:avLst/>
          </a:prstGeom>
        </p:spPr>
        <p:txBody>
          <a:bodyPr vert="horz" lIns="0" tIns="0" rIns="0" bIns="0" rtlCol="0" anchor="t" anchorCtr="0">
            <a:noAutofit/>
          </a:bodyPr>
          <a:lstStyle/>
          <a:p>
            <a:endParaRPr lang="en-US" dirty="0"/>
          </a:p>
        </p:txBody>
      </p:sp>
      <p:sp>
        <p:nvSpPr>
          <p:cNvPr id="3" name="Text Placeholder 2"/>
          <p:cNvSpPr>
            <a:spLocks noGrp="1"/>
          </p:cNvSpPr>
          <p:nvPr>
            <p:ph type="body" idx="1"/>
          </p:nvPr>
        </p:nvSpPr>
        <p:spPr>
          <a:xfrm>
            <a:off x="1162050" y="1322024"/>
            <a:ext cx="10645774" cy="4850176"/>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43A5BB14-D036-4AC1-9435-9025BF12CBD4}"/>
              </a:ext>
            </a:extLst>
          </p:cNvPr>
          <p:cNvSpPr txBox="1"/>
          <p:nvPr userDrawn="1"/>
        </p:nvSpPr>
        <p:spPr>
          <a:xfrm>
            <a:off x="11454739" y="6472591"/>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dirty="0" err="1">
              <a:solidFill>
                <a:schemeClr val="tx1"/>
              </a:solidFill>
              <a:latin typeface="Arial"/>
              <a:ea typeface="+mn-ea"/>
              <a:cs typeface="Arial"/>
            </a:endParaRPr>
          </a:p>
        </p:txBody>
      </p:sp>
      <p:sp>
        <p:nvSpPr>
          <p:cNvPr id="21" name="Freeform: Shape 41">
            <a:extLst>
              <a:ext uri="{FF2B5EF4-FFF2-40B4-BE49-F238E27FC236}">
                <a16:creationId xmlns:a16="http://schemas.microsoft.com/office/drawing/2014/main" id="{26D845CA-1A97-4A89-B7A6-6DBAEFC98612}"/>
              </a:ext>
            </a:extLst>
          </p:cNvPr>
          <p:cNvSpPr txBox="1">
            <a:spLocks/>
          </p:cNvSpPr>
          <p:nvPr userDrawn="1"/>
        </p:nvSpPr>
        <p:spPr>
          <a:xfrm>
            <a:off x="472426" y="3154973"/>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2" name="Rectangle 11">
            <a:extLst>
              <a:ext uri="{FF2B5EF4-FFF2-40B4-BE49-F238E27FC236}">
                <a16:creationId xmlns:a16="http://schemas.microsoft.com/office/drawing/2014/main" id="{2614087C-78B9-4829-AF3E-5CA06D282727}"/>
              </a:ext>
            </a:extLst>
          </p:cNvPr>
          <p:cNvSpPr/>
          <p:nvPr userDrawn="1"/>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095844D-7281-4E59-B89B-036E9FD4898D}"/>
              </a:ext>
            </a:extLst>
          </p:cNvPr>
          <p:cNvGrpSpPr/>
          <p:nvPr userDrawn="1"/>
        </p:nvGrpSpPr>
        <p:grpSpPr>
          <a:xfrm>
            <a:off x="190809" y="213306"/>
            <a:ext cx="564751" cy="6412339"/>
            <a:chOff x="190809" y="242905"/>
            <a:chExt cx="564751" cy="6412339"/>
          </a:xfrm>
        </p:grpSpPr>
        <p:sp>
          <p:nvSpPr>
            <p:cNvPr id="22" name="Freeform: Shape 21">
              <a:extLst>
                <a:ext uri="{FF2B5EF4-FFF2-40B4-BE49-F238E27FC236}">
                  <a16:creationId xmlns:a16="http://schemas.microsoft.com/office/drawing/2014/main" id="{326330AD-C19C-435A-B603-513981A4B950}"/>
                </a:ext>
              </a:extLst>
            </p:cNvPr>
            <p:cNvSpPr/>
            <p:nvPr userDrawn="1"/>
          </p:nvSpPr>
          <p:spPr>
            <a:xfrm>
              <a:off x="190809" y="242905"/>
              <a:ext cx="561506" cy="5614838"/>
            </a:xfrm>
            <a:custGeom>
              <a:avLst/>
              <a:gdLst>
                <a:gd name="connsiteX0" fmla="*/ 531921 w 561506"/>
                <a:gd name="connsiteY0" fmla="*/ 5585253 h 5614838"/>
                <a:gd name="connsiteX1" fmla="*/ 561506 w 561506"/>
                <a:gd name="connsiteY1" fmla="*/ 5585253 h 5614838"/>
                <a:gd name="connsiteX2" fmla="*/ 561506 w 561506"/>
                <a:gd name="connsiteY2" fmla="*/ 5614838 h 5614838"/>
                <a:gd name="connsiteX3" fmla="*/ 531921 w 561506"/>
                <a:gd name="connsiteY3" fmla="*/ 5614838 h 5614838"/>
                <a:gd name="connsiteX4" fmla="*/ 265961 w 561506"/>
                <a:gd name="connsiteY4" fmla="*/ 5585253 h 5614838"/>
                <a:gd name="connsiteX5" fmla="*/ 295547 w 561506"/>
                <a:gd name="connsiteY5" fmla="*/ 5585253 h 5614838"/>
                <a:gd name="connsiteX6" fmla="*/ 295547 w 561506"/>
                <a:gd name="connsiteY6" fmla="*/ 5614838 h 5614838"/>
                <a:gd name="connsiteX7" fmla="*/ 265961 w 561506"/>
                <a:gd name="connsiteY7" fmla="*/ 5614838 h 5614838"/>
                <a:gd name="connsiteX8" fmla="*/ 0 w 561506"/>
                <a:gd name="connsiteY8" fmla="*/ 5585253 h 5614838"/>
                <a:gd name="connsiteX9" fmla="*/ 29585 w 561506"/>
                <a:gd name="connsiteY9" fmla="*/ 5585253 h 5614838"/>
                <a:gd name="connsiteX10" fmla="*/ 29585 w 561506"/>
                <a:gd name="connsiteY10" fmla="*/ 5614838 h 5614838"/>
                <a:gd name="connsiteX11" fmla="*/ 0 w 561506"/>
                <a:gd name="connsiteY11" fmla="*/ 5614838 h 5614838"/>
                <a:gd name="connsiteX12" fmla="*/ 531921 w 561506"/>
                <a:gd name="connsiteY12" fmla="*/ 5319293 h 5614838"/>
                <a:gd name="connsiteX13" fmla="*/ 561506 w 561506"/>
                <a:gd name="connsiteY13" fmla="*/ 5319293 h 5614838"/>
                <a:gd name="connsiteX14" fmla="*/ 561506 w 561506"/>
                <a:gd name="connsiteY14" fmla="*/ 5348879 h 5614838"/>
                <a:gd name="connsiteX15" fmla="*/ 531921 w 561506"/>
                <a:gd name="connsiteY15" fmla="*/ 5348879 h 5614838"/>
                <a:gd name="connsiteX16" fmla="*/ 265961 w 561506"/>
                <a:gd name="connsiteY16" fmla="*/ 5319293 h 5614838"/>
                <a:gd name="connsiteX17" fmla="*/ 295547 w 561506"/>
                <a:gd name="connsiteY17" fmla="*/ 5319293 h 5614838"/>
                <a:gd name="connsiteX18" fmla="*/ 295547 w 561506"/>
                <a:gd name="connsiteY18" fmla="*/ 5348879 h 5614838"/>
                <a:gd name="connsiteX19" fmla="*/ 265961 w 561506"/>
                <a:gd name="connsiteY19" fmla="*/ 5348879 h 5614838"/>
                <a:gd name="connsiteX20" fmla="*/ 0 w 561506"/>
                <a:gd name="connsiteY20" fmla="*/ 5319293 h 5614838"/>
                <a:gd name="connsiteX21" fmla="*/ 29585 w 561506"/>
                <a:gd name="connsiteY21" fmla="*/ 5319293 h 5614838"/>
                <a:gd name="connsiteX22" fmla="*/ 29585 w 561506"/>
                <a:gd name="connsiteY22" fmla="*/ 5348879 h 5614838"/>
                <a:gd name="connsiteX23" fmla="*/ 0 w 561506"/>
                <a:gd name="connsiteY23" fmla="*/ 5348879 h 5614838"/>
                <a:gd name="connsiteX24" fmla="*/ 531921 w 561506"/>
                <a:gd name="connsiteY24" fmla="*/ 5053332 h 5614838"/>
                <a:gd name="connsiteX25" fmla="*/ 561506 w 561506"/>
                <a:gd name="connsiteY25" fmla="*/ 5053332 h 5614838"/>
                <a:gd name="connsiteX26" fmla="*/ 561506 w 561506"/>
                <a:gd name="connsiteY26" fmla="*/ 5082917 h 5614838"/>
                <a:gd name="connsiteX27" fmla="*/ 531921 w 561506"/>
                <a:gd name="connsiteY27" fmla="*/ 5082917 h 5614838"/>
                <a:gd name="connsiteX28" fmla="*/ 265961 w 561506"/>
                <a:gd name="connsiteY28" fmla="*/ 5053332 h 5614838"/>
                <a:gd name="connsiteX29" fmla="*/ 295547 w 561506"/>
                <a:gd name="connsiteY29" fmla="*/ 5053332 h 5614838"/>
                <a:gd name="connsiteX30" fmla="*/ 295547 w 561506"/>
                <a:gd name="connsiteY30" fmla="*/ 5082917 h 5614838"/>
                <a:gd name="connsiteX31" fmla="*/ 265961 w 561506"/>
                <a:gd name="connsiteY31" fmla="*/ 5082917 h 5614838"/>
                <a:gd name="connsiteX32" fmla="*/ 0 w 561506"/>
                <a:gd name="connsiteY32" fmla="*/ 5053332 h 5614838"/>
                <a:gd name="connsiteX33" fmla="*/ 29585 w 561506"/>
                <a:gd name="connsiteY33" fmla="*/ 5053332 h 5614838"/>
                <a:gd name="connsiteX34" fmla="*/ 29585 w 561506"/>
                <a:gd name="connsiteY34" fmla="*/ 5082917 h 5614838"/>
                <a:gd name="connsiteX35" fmla="*/ 0 w 561506"/>
                <a:gd name="connsiteY35" fmla="*/ 5082917 h 5614838"/>
                <a:gd name="connsiteX36" fmla="*/ 531921 w 561506"/>
                <a:gd name="connsiteY36" fmla="*/ 4787372 h 5614838"/>
                <a:gd name="connsiteX37" fmla="*/ 561506 w 561506"/>
                <a:gd name="connsiteY37" fmla="*/ 4787372 h 5614838"/>
                <a:gd name="connsiteX38" fmla="*/ 561506 w 561506"/>
                <a:gd name="connsiteY38" fmla="*/ 4816958 h 5614838"/>
                <a:gd name="connsiteX39" fmla="*/ 531921 w 561506"/>
                <a:gd name="connsiteY39" fmla="*/ 4816958 h 5614838"/>
                <a:gd name="connsiteX40" fmla="*/ 265961 w 561506"/>
                <a:gd name="connsiteY40" fmla="*/ 4787372 h 5614838"/>
                <a:gd name="connsiteX41" fmla="*/ 295547 w 561506"/>
                <a:gd name="connsiteY41" fmla="*/ 4787372 h 5614838"/>
                <a:gd name="connsiteX42" fmla="*/ 295547 w 561506"/>
                <a:gd name="connsiteY42" fmla="*/ 4816958 h 5614838"/>
                <a:gd name="connsiteX43" fmla="*/ 265961 w 561506"/>
                <a:gd name="connsiteY43" fmla="*/ 4816958 h 5614838"/>
                <a:gd name="connsiteX44" fmla="*/ 0 w 561506"/>
                <a:gd name="connsiteY44" fmla="*/ 4787372 h 5614838"/>
                <a:gd name="connsiteX45" fmla="*/ 29585 w 561506"/>
                <a:gd name="connsiteY45" fmla="*/ 4787372 h 5614838"/>
                <a:gd name="connsiteX46" fmla="*/ 29585 w 561506"/>
                <a:gd name="connsiteY46" fmla="*/ 4816958 h 5614838"/>
                <a:gd name="connsiteX47" fmla="*/ 0 w 561506"/>
                <a:gd name="connsiteY47" fmla="*/ 4816958 h 5614838"/>
                <a:gd name="connsiteX48" fmla="*/ 531921 w 561506"/>
                <a:gd name="connsiteY48" fmla="*/ 4521412 h 5614838"/>
                <a:gd name="connsiteX49" fmla="*/ 561506 w 561506"/>
                <a:gd name="connsiteY49" fmla="*/ 4521412 h 5614838"/>
                <a:gd name="connsiteX50" fmla="*/ 561506 w 561506"/>
                <a:gd name="connsiteY50" fmla="*/ 4550997 h 5614838"/>
                <a:gd name="connsiteX51" fmla="*/ 531921 w 561506"/>
                <a:gd name="connsiteY51" fmla="*/ 4550997 h 5614838"/>
                <a:gd name="connsiteX52" fmla="*/ 265961 w 561506"/>
                <a:gd name="connsiteY52" fmla="*/ 4521412 h 5614838"/>
                <a:gd name="connsiteX53" fmla="*/ 295547 w 561506"/>
                <a:gd name="connsiteY53" fmla="*/ 4521412 h 5614838"/>
                <a:gd name="connsiteX54" fmla="*/ 295547 w 561506"/>
                <a:gd name="connsiteY54" fmla="*/ 4550997 h 5614838"/>
                <a:gd name="connsiteX55" fmla="*/ 265961 w 561506"/>
                <a:gd name="connsiteY55" fmla="*/ 4550997 h 5614838"/>
                <a:gd name="connsiteX56" fmla="*/ 0 w 561506"/>
                <a:gd name="connsiteY56" fmla="*/ 4521412 h 5614838"/>
                <a:gd name="connsiteX57" fmla="*/ 29585 w 561506"/>
                <a:gd name="connsiteY57" fmla="*/ 4521412 h 5614838"/>
                <a:gd name="connsiteX58" fmla="*/ 29585 w 561506"/>
                <a:gd name="connsiteY58" fmla="*/ 4550997 h 5614838"/>
                <a:gd name="connsiteX59" fmla="*/ 0 w 561506"/>
                <a:gd name="connsiteY59" fmla="*/ 4550997 h 5614838"/>
                <a:gd name="connsiteX60" fmla="*/ 531921 w 561506"/>
                <a:gd name="connsiteY60" fmla="*/ 4255451 h 5614838"/>
                <a:gd name="connsiteX61" fmla="*/ 561506 w 561506"/>
                <a:gd name="connsiteY61" fmla="*/ 4255451 h 5614838"/>
                <a:gd name="connsiteX62" fmla="*/ 561506 w 561506"/>
                <a:gd name="connsiteY62" fmla="*/ 4285036 h 5614838"/>
                <a:gd name="connsiteX63" fmla="*/ 531921 w 561506"/>
                <a:gd name="connsiteY63" fmla="*/ 4285036 h 5614838"/>
                <a:gd name="connsiteX64" fmla="*/ 265961 w 561506"/>
                <a:gd name="connsiteY64" fmla="*/ 4255451 h 5614838"/>
                <a:gd name="connsiteX65" fmla="*/ 295547 w 561506"/>
                <a:gd name="connsiteY65" fmla="*/ 4255451 h 5614838"/>
                <a:gd name="connsiteX66" fmla="*/ 295547 w 561506"/>
                <a:gd name="connsiteY66" fmla="*/ 4285036 h 5614838"/>
                <a:gd name="connsiteX67" fmla="*/ 265961 w 561506"/>
                <a:gd name="connsiteY67" fmla="*/ 4285036 h 5614838"/>
                <a:gd name="connsiteX68" fmla="*/ 0 w 561506"/>
                <a:gd name="connsiteY68" fmla="*/ 4255451 h 5614838"/>
                <a:gd name="connsiteX69" fmla="*/ 29585 w 561506"/>
                <a:gd name="connsiteY69" fmla="*/ 4255451 h 5614838"/>
                <a:gd name="connsiteX70" fmla="*/ 29585 w 561506"/>
                <a:gd name="connsiteY70" fmla="*/ 4285036 h 5614838"/>
                <a:gd name="connsiteX71" fmla="*/ 0 w 561506"/>
                <a:gd name="connsiteY71" fmla="*/ 4285036 h 5614838"/>
                <a:gd name="connsiteX72" fmla="*/ 531921 w 561506"/>
                <a:gd name="connsiteY72" fmla="*/ 3989491 h 5614838"/>
                <a:gd name="connsiteX73" fmla="*/ 561506 w 561506"/>
                <a:gd name="connsiteY73" fmla="*/ 3989491 h 5614838"/>
                <a:gd name="connsiteX74" fmla="*/ 561506 w 561506"/>
                <a:gd name="connsiteY74" fmla="*/ 4019077 h 5614838"/>
                <a:gd name="connsiteX75" fmla="*/ 531921 w 561506"/>
                <a:gd name="connsiteY75" fmla="*/ 4019077 h 5614838"/>
                <a:gd name="connsiteX76" fmla="*/ 265961 w 561506"/>
                <a:gd name="connsiteY76" fmla="*/ 3989491 h 5614838"/>
                <a:gd name="connsiteX77" fmla="*/ 295547 w 561506"/>
                <a:gd name="connsiteY77" fmla="*/ 3989491 h 5614838"/>
                <a:gd name="connsiteX78" fmla="*/ 295547 w 561506"/>
                <a:gd name="connsiteY78" fmla="*/ 4019077 h 5614838"/>
                <a:gd name="connsiteX79" fmla="*/ 265961 w 561506"/>
                <a:gd name="connsiteY79" fmla="*/ 4019077 h 5614838"/>
                <a:gd name="connsiteX80" fmla="*/ 0 w 561506"/>
                <a:gd name="connsiteY80" fmla="*/ 3989491 h 5614838"/>
                <a:gd name="connsiteX81" fmla="*/ 29585 w 561506"/>
                <a:gd name="connsiteY81" fmla="*/ 3989491 h 5614838"/>
                <a:gd name="connsiteX82" fmla="*/ 29585 w 561506"/>
                <a:gd name="connsiteY82" fmla="*/ 4019077 h 5614838"/>
                <a:gd name="connsiteX83" fmla="*/ 0 w 561506"/>
                <a:gd name="connsiteY83" fmla="*/ 4019077 h 5614838"/>
                <a:gd name="connsiteX84" fmla="*/ 531921 w 561506"/>
                <a:gd name="connsiteY84" fmla="*/ 3723530 h 5614838"/>
                <a:gd name="connsiteX85" fmla="*/ 561506 w 561506"/>
                <a:gd name="connsiteY85" fmla="*/ 3723530 h 5614838"/>
                <a:gd name="connsiteX86" fmla="*/ 561506 w 561506"/>
                <a:gd name="connsiteY86" fmla="*/ 3753115 h 5614838"/>
                <a:gd name="connsiteX87" fmla="*/ 531921 w 561506"/>
                <a:gd name="connsiteY87" fmla="*/ 3753115 h 5614838"/>
                <a:gd name="connsiteX88" fmla="*/ 265961 w 561506"/>
                <a:gd name="connsiteY88" fmla="*/ 3723530 h 5614838"/>
                <a:gd name="connsiteX89" fmla="*/ 295547 w 561506"/>
                <a:gd name="connsiteY89" fmla="*/ 3723530 h 5614838"/>
                <a:gd name="connsiteX90" fmla="*/ 295547 w 561506"/>
                <a:gd name="connsiteY90" fmla="*/ 3753115 h 5614838"/>
                <a:gd name="connsiteX91" fmla="*/ 265961 w 561506"/>
                <a:gd name="connsiteY91" fmla="*/ 3753115 h 5614838"/>
                <a:gd name="connsiteX92" fmla="*/ 0 w 561506"/>
                <a:gd name="connsiteY92" fmla="*/ 3723530 h 5614838"/>
                <a:gd name="connsiteX93" fmla="*/ 29585 w 561506"/>
                <a:gd name="connsiteY93" fmla="*/ 3723530 h 5614838"/>
                <a:gd name="connsiteX94" fmla="*/ 29585 w 561506"/>
                <a:gd name="connsiteY94" fmla="*/ 3753115 h 5614838"/>
                <a:gd name="connsiteX95" fmla="*/ 0 w 561506"/>
                <a:gd name="connsiteY95" fmla="*/ 3753115 h 5614838"/>
                <a:gd name="connsiteX96" fmla="*/ 531921 w 561506"/>
                <a:gd name="connsiteY96" fmla="*/ 3457570 h 5614838"/>
                <a:gd name="connsiteX97" fmla="*/ 561506 w 561506"/>
                <a:gd name="connsiteY97" fmla="*/ 3457570 h 5614838"/>
                <a:gd name="connsiteX98" fmla="*/ 561506 w 561506"/>
                <a:gd name="connsiteY98" fmla="*/ 3487156 h 5614838"/>
                <a:gd name="connsiteX99" fmla="*/ 531921 w 561506"/>
                <a:gd name="connsiteY99" fmla="*/ 3487156 h 5614838"/>
                <a:gd name="connsiteX100" fmla="*/ 265961 w 561506"/>
                <a:gd name="connsiteY100" fmla="*/ 3457570 h 5614838"/>
                <a:gd name="connsiteX101" fmla="*/ 295547 w 561506"/>
                <a:gd name="connsiteY101" fmla="*/ 3457570 h 5614838"/>
                <a:gd name="connsiteX102" fmla="*/ 295547 w 561506"/>
                <a:gd name="connsiteY102" fmla="*/ 3487156 h 5614838"/>
                <a:gd name="connsiteX103" fmla="*/ 265961 w 561506"/>
                <a:gd name="connsiteY103" fmla="*/ 3487156 h 5614838"/>
                <a:gd name="connsiteX104" fmla="*/ 0 w 561506"/>
                <a:gd name="connsiteY104" fmla="*/ 3457570 h 5614838"/>
                <a:gd name="connsiteX105" fmla="*/ 29585 w 561506"/>
                <a:gd name="connsiteY105" fmla="*/ 3457570 h 5614838"/>
                <a:gd name="connsiteX106" fmla="*/ 29585 w 561506"/>
                <a:gd name="connsiteY106" fmla="*/ 3487156 h 5614838"/>
                <a:gd name="connsiteX107" fmla="*/ 0 w 561506"/>
                <a:gd name="connsiteY107" fmla="*/ 3487156 h 5614838"/>
                <a:gd name="connsiteX108" fmla="*/ 531921 w 561506"/>
                <a:gd name="connsiteY108" fmla="*/ 3191618 h 5614838"/>
                <a:gd name="connsiteX109" fmla="*/ 561506 w 561506"/>
                <a:gd name="connsiteY109" fmla="*/ 3191618 h 5614838"/>
                <a:gd name="connsiteX110" fmla="*/ 561506 w 561506"/>
                <a:gd name="connsiteY110" fmla="*/ 3221195 h 5614838"/>
                <a:gd name="connsiteX111" fmla="*/ 531921 w 561506"/>
                <a:gd name="connsiteY111" fmla="*/ 3221195 h 5614838"/>
                <a:gd name="connsiteX112" fmla="*/ 265961 w 561506"/>
                <a:gd name="connsiteY112" fmla="*/ 3191618 h 5614838"/>
                <a:gd name="connsiteX113" fmla="*/ 295547 w 561506"/>
                <a:gd name="connsiteY113" fmla="*/ 3191618 h 5614838"/>
                <a:gd name="connsiteX114" fmla="*/ 295547 w 561506"/>
                <a:gd name="connsiteY114" fmla="*/ 3221195 h 5614838"/>
                <a:gd name="connsiteX115" fmla="*/ 265961 w 561506"/>
                <a:gd name="connsiteY115" fmla="*/ 3221195 h 5614838"/>
                <a:gd name="connsiteX116" fmla="*/ 0 w 561506"/>
                <a:gd name="connsiteY116" fmla="*/ 3191617 h 5614838"/>
                <a:gd name="connsiteX117" fmla="*/ 29585 w 561506"/>
                <a:gd name="connsiteY117" fmla="*/ 3191617 h 5614838"/>
                <a:gd name="connsiteX118" fmla="*/ 29585 w 561506"/>
                <a:gd name="connsiteY118" fmla="*/ 3221195 h 5614838"/>
                <a:gd name="connsiteX119" fmla="*/ 0 w 561506"/>
                <a:gd name="connsiteY119" fmla="*/ 3221195 h 5614838"/>
                <a:gd name="connsiteX120" fmla="*/ 531921 w 561506"/>
                <a:gd name="connsiteY120" fmla="*/ 2925660 h 5614838"/>
                <a:gd name="connsiteX121" fmla="*/ 561506 w 561506"/>
                <a:gd name="connsiteY121" fmla="*/ 2925660 h 5614838"/>
                <a:gd name="connsiteX122" fmla="*/ 561506 w 561506"/>
                <a:gd name="connsiteY122" fmla="*/ 2955246 h 5614838"/>
                <a:gd name="connsiteX123" fmla="*/ 531921 w 561506"/>
                <a:gd name="connsiteY123" fmla="*/ 2955246 h 5614838"/>
                <a:gd name="connsiteX124" fmla="*/ 265961 w 561506"/>
                <a:gd name="connsiteY124" fmla="*/ 2925659 h 5614838"/>
                <a:gd name="connsiteX125" fmla="*/ 295547 w 561506"/>
                <a:gd name="connsiteY125" fmla="*/ 2925659 h 5614838"/>
                <a:gd name="connsiteX126" fmla="*/ 295547 w 561506"/>
                <a:gd name="connsiteY126" fmla="*/ 2955245 h 5614838"/>
                <a:gd name="connsiteX127" fmla="*/ 265961 w 561506"/>
                <a:gd name="connsiteY127" fmla="*/ 2955245 h 5614838"/>
                <a:gd name="connsiteX128" fmla="*/ 0 w 561506"/>
                <a:gd name="connsiteY128" fmla="*/ 2925658 h 5614838"/>
                <a:gd name="connsiteX129" fmla="*/ 29585 w 561506"/>
                <a:gd name="connsiteY129" fmla="*/ 2925658 h 5614838"/>
                <a:gd name="connsiteX130" fmla="*/ 29585 w 561506"/>
                <a:gd name="connsiteY130" fmla="*/ 2955244 h 5614838"/>
                <a:gd name="connsiteX131" fmla="*/ 0 w 561506"/>
                <a:gd name="connsiteY131" fmla="*/ 2955244 h 5614838"/>
                <a:gd name="connsiteX132" fmla="*/ 531921 w 561506"/>
                <a:gd name="connsiteY132" fmla="*/ 2659620 h 5614838"/>
                <a:gd name="connsiteX133" fmla="*/ 561506 w 561506"/>
                <a:gd name="connsiteY133" fmla="*/ 2659620 h 5614838"/>
                <a:gd name="connsiteX134" fmla="*/ 561506 w 561506"/>
                <a:gd name="connsiteY134" fmla="*/ 2689204 h 5614838"/>
                <a:gd name="connsiteX135" fmla="*/ 531921 w 561506"/>
                <a:gd name="connsiteY135" fmla="*/ 2689204 h 5614838"/>
                <a:gd name="connsiteX136" fmla="*/ 265961 w 561506"/>
                <a:gd name="connsiteY136" fmla="*/ 2659616 h 5614838"/>
                <a:gd name="connsiteX137" fmla="*/ 295547 w 561506"/>
                <a:gd name="connsiteY137" fmla="*/ 2659616 h 5614838"/>
                <a:gd name="connsiteX138" fmla="*/ 295547 w 561506"/>
                <a:gd name="connsiteY138" fmla="*/ 2689201 h 5614838"/>
                <a:gd name="connsiteX139" fmla="*/ 265961 w 561506"/>
                <a:gd name="connsiteY139" fmla="*/ 2689201 h 5614838"/>
                <a:gd name="connsiteX140" fmla="*/ 0 w 561506"/>
                <a:gd name="connsiteY140" fmla="*/ 2659613 h 5614838"/>
                <a:gd name="connsiteX141" fmla="*/ 29585 w 561506"/>
                <a:gd name="connsiteY141" fmla="*/ 2659613 h 5614838"/>
                <a:gd name="connsiteX142" fmla="*/ 29585 w 561506"/>
                <a:gd name="connsiteY142" fmla="*/ 2689198 h 5614838"/>
                <a:gd name="connsiteX143" fmla="*/ 0 w 561506"/>
                <a:gd name="connsiteY143" fmla="*/ 2689198 h 5614838"/>
                <a:gd name="connsiteX144" fmla="*/ 531921 w 561506"/>
                <a:gd name="connsiteY144" fmla="*/ 2393661 h 5614838"/>
                <a:gd name="connsiteX145" fmla="*/ 561506 w 561506"/>
                <a:gd name="connsiteY145" fmla="*/ 2393661 h 5614838"/>
                <a:gd name="connsiteX146" fmla="*/ 561506 w 561506"/>
                <a:gd name="connsiteY146" fmla="*/ 2423260 h 5614838"/>
                <a:gd name="connsiteX147" fmla="*/ 531921 w 561506"/>
                <a:gd name="connsiteY147" fmla="*/ 2423260 h 5614838"/>
                <a:gd name="connsiteX148" fmla="*/ 265961 w 561506"/>
                <a:gd name="connsiteY148" fmla="*/ 2393658 h 5614838"/>
                <a:gd name="connsiteX149" fmla="*/ 295547 w 561506"/>
                <a:gd name="connsiteY149" fmla="*/ 2393658 h 5614838"/>
                <a:gd name="connsiteX150" fmla="*/ 295547 w 561506"/>
                <a:gd name="connsiteY150" fmla="*/ 2423257 h 5614838"/>
                <a:gd name="connsiteX151" fmla="*/ 265961 w 561506"/>
                <a:gd name="connsiteY151" fmla="*/ 2423257 h 5614838"/>
                <a:gd name="connsiteX152" fmla="*/ 0 w 561506"/>
                <a:gd name="connsiteY152" fmla="*/ 2393655 h 5614838"/>
                <a:gd name="connsiteX153" fmla="*/ 29585 w 561506"/>
                <a:gd name="connsiteY153" fmla="*/ 2393655 h 5614838"/>
                <a:gd name="connsiteX154" fmla="*/ 29585 w 561506"/>
                <a:gd name="connsiteY154" fmla="*/ 2423251 h 5614838"/>
                <a:gd name="connsiteX155" fmla="*/ 0 w 561506"/>
                <a:gd name="connsiteY155" fmla="*/ 2423251 h 5614838"/>
                <a:gd name="connsiteX156" fmla="*/ 531921 w 561506"/>
                <a:gd name="connsiteY156" fmla="*/ 2127694 h 5614838"/>
                <a:gd name="connsiteX157" fmla="*/ 561506 w 561506"/>
                <a:gd name="connsiteY157" fmla="*/ 2127694 h 5614838"/>
                <a:gd name="connsiteX158" fmla="*/ 561506 w 561506"/>
                <a:gd name="connsiteY158" fmla="*/ 2157283 h 5614838"/>
                <a:gd name="connsiteX159" fmla="*/ 531921 w 561506"/>
                <a:gd name="connsiteY159" fmla="*/ 2157283 h 5614838"/>
                <a:gd name="connsiteX160" fmla="*/ 265961 w 561506"/>
                <a:gd name="connsiteY160" fmla="*/ 2127693 h 5614838"/>
                <a:gd name="connsiteX161" fmla="*/ 295547 w 561506"/>
                <a:gd name="connsiteY161" fmla="*/ 2127693 h 5614838"/>
                <a:gd name="connsiteX162" fmla="*/ 295547 w 561506"/>
                <a:gd name="connsiteY162" fmla="*/ 2157282 h 5614838"/>
                <a:gd name="connsiteX163" fmla="*/ 265961 w 561506"/>
                <a:gd name="connsiteY163" fmla="*/ 2157282 h 5614838"/>
                <a:gd name="connsiteX164" fmla="*/ 0 w 561506"/>
                <a:gd name="connsiteY164" fmla="*/ 2127689 h 5614838"/>
                <a:gd name="connsiteX165" fmla="*/ 29585 w 561506"/>
                <a:gd name="connsiteY165" fmla="*/ 2127689 h 5614838"/>
                <a:gd name="connsiteX166" fmla="*/ 29585 w 561506"/>
                <a:gd name="connsiteY166" fmla="*/ 2157278 h 5614838"/>
                <a:gd name="connsiteX167" fmla="*/ 0 w 561506"/>
                <a:gd name="connsiteY167" fmla="*/ 2157278 h 5614838"/>
                <a:gd name="connsiteX168" fmla="*/ 531921 w 561506"/>
                <a:gd name="connsiteY168" fmla="*/ 1861731 h 5614838"/>
                <a:gd name="connsiteX169" fmla="*/ 561506 w 561506"/>
                <a:gd name="connsiteY169" fmla="*/ 1861731 h 5614838"/>
                <a:gd name="connsiteX170" fmla="*/ 561506 w 561506"/>
                <a:gd name="connsiteY170" fmla="*/ 1891308 h 5614838"/>
                <a:gd name="connsiteX171" fmla="*/ 531921 w 561506"/>
                <a:gd name="connsiteY171" fmla="*/ 1891308 h 5614838"/>
                <a:gd name="connsiteX172" fmla="*/ 265961 w 561506"/>
                <a:gd name="connsiteY172" fmla="*/ 1861728 h 5614838"/>
                <a:gd name="connsiteX173" fmla="*/ 295547 w 561506"/>
                <a:gd name="connsiteY173" fmla="*/ 1861728 h 5614838"/>
                <a:gd name="connsiteX174" fmla="*/ 295547 w 561506"/>
                <a:gd name="connsiteY174" fmla="*/ 1891306 h 5614838"/>
                <a:gd name="connsiteX175" fmla="*/ 265961 w 561506"/>
                <a:gd name="connsiteY175" fmla="*/ 1891306 h 5614838"/>
                <a:gd name="connsiteX176" fmla="*/ 0 w 561506"/>
                <a:gd name="connsiteY176" fmla="*/ 1861726 h 5614838"/>
                <a:gd name="connsiteX177" fmla="*/ 29585 w 561506"/>
                <a:gd name="connsiteY177" fmla="*/ 1861726 h 5614838"/>
                <a:gd name="connsiteX178" fmla="*/ 29585 w 561506"/>
                <a:gd name="connsiteY178" fmla="*/ 1891304 h 5614838"/>
                <a:gd name="connsiteX179" fmla="*/ 0 w 561506"/>
                <a:gd name="connsiteY179" fmla="*/ 1891304 h 5614838"/>
                <a:gd name="connsiteX180" fmla="*/ 531921 w 561506"/>
                <a:gd name="connsiteY180" fmla="*/ 1595769 h 5614838"/>
                <a:gd name="connsiteX181" fmla="*/ 561506 w 561506"/>
                <a:gd name="connsiteY181" fmla="*/ 1595769 h 5614838"/>
                <a:gd name="connsiteX182" fmla="*/ 561506 w 561506"/>
                <a:gd name="connsiteY182" fmla="*/ 1625355 h 5614838"/>
                <a:gd name="connsiteX183" fmla="*/ 531921 w 561506"/>
                <a:gd name="connsiteY183" fmla="*/ 1625355 h 5614838"/>
                <a:gd name="connsiteX184" fmla="*/ 265961 w 561506"/>
                <a:gd name="connsiteY184" fmla="*/ 1595766 h 5614838"/>
                <a:gd name="connsiteX185" fmla="*/ 295547 w 561506"/>
                <a:gd name="connsiteY185" fmla="*/ 1595766 h 5614838"/>
                <a:gd name="connsiteX186" fmla="*/ 295547 w 561506"/>
                <a:gd name="connsiteY186" fmla="*/ 1625352 h 5614838"/>
                <a:gd name="connsiteX187" fmla="*/ 265961 w 561506"/>
                <a:gd name="connsiteY187" fmla="*/ 1625352 h 5614838"/>
                <a:gd name="connsiteX188" fmla="*/ 0 w 561506"/>
                <a:gd name="connsiteY188" fmla="*/ 1595764 h 5614838"/>
                <a:gd name="connsiteX189" fmla="*/ 29585 w 561506"/>
                <a:gd name="connsiteY189" fmla="*/ 1595764 h 5614838"/>
                <a:gd name="connsiteX190" fmla="*/ 29585 w 561506"/>
                <a:gd name="connsiteY190" fmla="*/ 1625350 h 5614838"/>
                <a:gd name="connsiteX191" fmla="*/ 0 w 561506"/>
                <a:gd name="connsiteY191" fmla="*/ 1625350 h 5614838"/>
                <a:gd name="connsiteX192" fmla="*/ 531921 w 561506"/>
                <a:gd name="connsiteY192" fmla="*/ 1329811 h 5614838"/>
                <a:gd name="connsiteX193" fmla="*/ 561506 w 561506"/>
                <a:gd name="connsiteY193" fmla="*/ 1329811 h 5614838"/>
                <a:gd name="connsiteX194" fmla="*/ 561506 w 561506"/>
                <a:gd name="connsiteY194" fmla="*/ 1359396 h 5614838"/>
                <a:gd name="connsiteX195" fmla="*/ 531921 w 561506"/>
                <a:gd name="connsiteY195" fmla="*/ 1359396 h 5614838"/>
                <a:gd name="connsiteX196" fmla="*/ 265961 w 561506"/>
                <a:gd name="connsiteY196" fmla="*/ 1329809 h 5614838"/>
                <a:gd name="connsiteX197" fmla="*/ 295547 w 561506"/>
                <a:gd name="connsiteY197" fmla="*/ 1329809 h 5614838"/>
                <a:gd name="connsiteX198" fmla="*/ 295547 w 561506"/>
                <a:gd name="connsiteY198" fmla="*/ 1359393 h 5614838"/>
                <a:gd name="connsiteX199" fmla="*/ 265961 w 561506"/>
                <a:gd name="connsiteY199" fmla="*/ 1359393 h 5614838"/>
                <a:gd name="connsiteX200" fmla="*/ 0 w 561506"/>
                <a:gd name="connsiteY200" fmla="*/ 1329806 h 5614838"/>
                <a:gd name="connsiteX201" fmla="*/ 29585 w 561506"/>
                <a:gd name="connsiteY201" fmla="*/ 1329806 h 5614838"/>
                <a:gd name="connsiteX202" fmla="*/ 29585 w 561506"/>
                <a:gd name="connsiteY202" fmla="*/ 1359391 h 5614838"/>
                <a:gd name="connsiteX203" fmla="*/ 0 w 561506"/>
                <a:gd name="connsiteY203" fmla="*/ 1359391 h 5614838"/>
                <a:gd name="connsiteX204" fmla="*/ 531921 w 561506"/>
                <a:gd name="connsiteY204" fmla="*/ 1063855 h 5614838"/>
                <a:gd name="connsiteX205" fmla="*/ 561506 w 561506"/>
                <a:gd name="connsiteY205" fmla="*/ 1063855 h 5614838"/>
                <a:gd name="connsiteX206" fmla="*/ 561506 w 561506"/>
                <a:gd name="connsiteY206" fmla="*/ 1093441 h 5614838"/>
                <a:gd name="connsiteX207" fmla="*/ 531921 w 561506"/>
                <a:gd name="connsiteY207" fmla="*/ 1093441 h 5614838"/>
                <a:gd name="connsiteX208" fmla="*/ 265961 w 561506"/>
                <a:gd name="connsiteY208" fmla="*/ 1063852 h 5614838"/>
                <a:gd name="connsiteX209" fmla="*/ 295547 w 561506"/>
                <a:gd name="connsiteY209" fmla="*/ 1063852 h 5614838"/>
                <a:gd name="connsiteX210" fmla="*/ 295547 w 561506"/>
                <a:gd name="connsiteY210" fmla="*/ 1093438 h 5614838"/>
                <a:gd name="connsiteX211" fmla="*/ 265961 w 561506"/>
                <a:gd name="connsiteY211" fmla="*/ 1093438 h 5614838"/>
                <a:gd name="connsiteX212" fmla="*/ 0 w 561506"/>
                <a:gd name="connsiteY212" fmla="*/ 1063849 h 5614838"/>
                <a:gd name="connsiteX213" fmla="*/ 29585 w 561506"/>
                <a:gd name="connsiteY213" fmla="*/ 1063849 h 5614838"/>
                <a:gd name="connsiteX214" fmla="*/ 29585 w 561506"/>
                <a:gd name="connsiteY214" fmla="*/ 1093435 h 5614838"/>
                <a:gd name="connsiteX215" fmla="*/ 0 w 561506"/>
                <a:gd name="connsiteY215" fmla="*/ 1093435 h 5614838"/>
                <a:gd name="connsiteX216" fmla="*/ 531921 w 561506"/>
                <a:gd name="connsiteY216" fmla="*/ 797884 h 5614838"/>
                <a:gd name="connsiteX217" fmla="*/ 561506 w 561506"/>
                <a:gd name="connsiteY217" fmla="*/ 797884 h 5614838"/>
                <a:gd name="connsiteX218" fmla="*/ 561506 w 561506"/>
                <a:gd name="connsiteY218" fmla="*/ 827470 h 5614838"/>
                <a:gd name="connsiteX219" fmla="*/ 531921 w 561506"/>
                <a:gd name="connsiteY219" fmla="*/ 827470 h 5614838"/>
                <a:gd name="connsiteX220" fmla="*/ 265961 w 561506"/>
                <a:gd name="connsiteY220" fmla="*/ 797882 h 5614838"/>
                <a:gd name="connsiteX221" fmla="*/ 295547 w 561506"/>
                <a:gd name="connsiteY221" fmla="*/ 797882 h 5614838"/>
                <a:gd name="connsiteX222" fmla="*/ 295547 w 561506"/>
                <a:gd name="connsiteY222" fmla="*/ 827468 h 5614838"/>
                <a:gd name="connsiteX223" fmla="*/ 265961 w 561506"/>
                <a:gd name="connsiteY223" fmla="*/ 827468 h 5614838"/>
                <a:gd name="connsiteX224" fmla="*/ 0 w 561506"/>
                <a:gd name="connsiteY224" fmla="*/ 797879 h 5614838"/>
                <a:gd name="connsiteX225" fmla="*/ 29585 w 561506"/>
                <a:gd name="connsiteY225" fmla="*/ 797879 h 5614838"/>
                <a:gd name="connsiteX226" fmla="*/ 29585 w 561506"/>
                <a:gd name="connsiteY226" fmla="*/ 827465 h 5614838"/>
                <a:gd name="connsiteX227" fmla="*/ 0 w 561506"/>
                <a:gd name="connsiteY227" fmla="*/ 827465 h 5614838"/>
                <a:gd name="connsiteX228" fmla="*/ 531921 w 561506"/>
                <a:gd name="connsiteY228" fmla="*/ 531924 h 5614838"/>
                <a:gd name="connsiteX229" fmla="*/ 561506 w 561506"/>
                <a:gd name="connsiteY229" fmla="*/ 531924 h 5614838"/>
                <a:gd name="connsiteX230" fmla="*/ 561506 w 561506"/>
                <a:gd name="connsiteY230" fmla="*/ 561509 h 5614838"/>
                <a:gd name="connsiteX231" fmla="*/ 531921 w 561506"/>
                <a:gd name="connsiteY231" fmla="*/ 561509 h 5614838"/>
                <a:gd name="connsiteX232" fmla="*/ 265961 w 561506"/>
                <a:gd name="connsiteY232" fmla="*/ 531922 h 5614838"/>
                <a:gd name="connsiteX233" fmla="*/ 295547 w 561506"/>
                <a:gd name="connsiteY233" fmla="*/ 531922 h 5614838"/>
                <a:gd name="connsiteX234" fmla="*/ 295547 w 561506"/>
                <a:gd name="connsiteY234" fmla="*/ 561507 h 5614838"/>
                <a:gd name="connsiteX235" fmla="*/ 265961 w 561506"/>
                <a:gd name="connsiteY235" fmla="*/ 561507 h 5614838"/>
                <a:gd name="connsiteX236" fmla="*/ 0 w 561506"/>
                <a:gd name="connsiteY236" fmla="*/ 531920 h 5614838"/>
                <a:gd name="connsiteX237" fmla="*/ 29585 w 561506"/>
                <a:gd name="connsiteY237" fmla="*/ 531920 h 5614838"/>
                <a:gd name="connsiteX238" fmla="*/ 29585 w 561506"/>
                <a:gd name="connsiteY238" fmla="*/ 561505 h 5614838"/>
                <a:gd name="connsiteX239" fmla="*/ 0 w 561506"/>
                <a:gd name="connsiteY239" fmla="*/ 561505 h 5614838"/>
                <a:gd name="connsiteX240" fmla="*/ 531921 w 561506"/>
                <a:gd name="connsiteY240" fmla="*/ 265964 h 5614838"/>
                <a:gd name="connsiteX241" fmla="*/ 561506 w 561506"/>
                <a:gd name="connsiteY241" fmla="*/ 265964 h 5614838"/>
                <a:gd name="connsiteX242" fmla="*/ 561506 w 561506"/>
                <a:gd name="connsiteY242" fmla="*/ 295550 h 5614838"/>
                <a:gd name="connsiteX243" fmla="*/ 531921 w 561506"/>
                <a:gd name="connsiteY243" fmla="*/ 295550 h 5614838"/>
                <a:gd name="connsiteX244" fmla="*/ 265961 w 561506"/>
                <a:gd name="connsiteY244" fmla="*/ 265962 h 5614838"/>
                <a:gd name="connsiteX245" fmla="*/ 295547 w 561506"/>
                <a:gd name="connsiteY245" fmla="*/ 265962 h 5614838"/>
                <a:gd name="connsiteX246" fmla="*/ 295547 w 561506"/>
                <a:gd name="connsiteY246" fmla="*/ 295548 h 5614838"/>
                <a:gd name="connsiteX247" fmla="*/ 265961 w 561506"/>
                <a:gd name="connsiteY247" fmla="*/ 295548 h 5614838"/>
                <a:gd name="connsiteX248" fmla="*/ 0 w 561506"/>
                <a:gd name="connsiteY248" fmla="*/ 265960 h 5614838"/>
                <a:gd name="connsiteX249" fmla="*/ 29585 w 561506"/>
                <a:gd name="connsiteY249" fmla="*/ 265960 h 5614838"/>
                <a:gd name="connsiteX250" fmla="*/ 29585 w 561506"/>
                <a:gd name="connsiteY250" fmla="*/ 295546 h 5614838"/>
                <a:gd name="connsiteX251" fmla="*/ 0 w 561506"/>
                <a:gd name="connsiteY251" fmla="*/ 295546 h 5614838"/>
                <a:gd name="connsiteX252" fmla="*/ 531921 w 561506"/>
                <a:gd name="connsiteY252" fmla="*/ 5 h 5614838"/>
                <a:gd name="connsiteX253" fmla="*/ 561506 w 561506"/>
                <a:gd name="connsiteY253" fmla="*/ 5 h 5614838"/>
                <a:gd name="connsiteX254" fmla="*/ 561506 w 561506"/>
                <a:gd name="connsiteY254" fmla="*/ 29591 h 5614838"/>
                <a:gd name="connsiteX255" fmla="*/ 531921 w 561506"/>
                <a:gd name="connsiteY255" fmla="*/ 29591 h 5614838"/>
                <a:gd name="connsiteX256" fmla="*/ 265961 w 561506"/>
                <a:gd name="connsiteY256" fmla="*/ 3 h 5614838"/>
                <a:gd name="connsiteX257" fmla="*/ 295547 w 561506"/>
                <a:gd name="connsiteY257" fmla="*/ 3 h 5614838"/>
                <a:gd name="connsiteX258" fmla="*/ 295547 w 561506"/>
                <a:gd name="connsiteY258" fmla="*/ 29589 h 5614838"/>
                <a:gd name="connsiteX259" fmla="*/ 265961 w 561506"/>
                <a:gd name="connsiteY259" fmla="*/ 29589 h 5614838"/>
                <a:gd name="connsiteX260" fmla="*/ 0 w 561506"/>
                <a:gd name="connsiteY260" fmla="*/ 0 h 5614838"/>
                <a:gd name="connsiteX261" fmla="*/ 29585 w 561506"/>
                <a:gd name="connsiteY261" fmla="*/ 0 h 5614838"/>
                <a:gd name="connsiteX262" fmla="*/ 29585 w 561506"/>
                <a:gd name="connsiteY262" fmla="*/ 29586 h 5614838"/>
                <a:gd name="connsiteX263" fmla="*/ 0 w 561506"/>
                <a:gd name="connsiteY263" fmla="*/ 29586 h 561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561506" h="5614838">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93EE63E7-BDEB-4C8D-842F-D4FFF2324725}"/>
                </a:ext>
              </a:extLst>
            </p:cNvPr>
            <p:cNvSpPr/>
            <p:nvPr userDrawn="1"/>
          </p:nvSpPr>
          <p:spPr>
            <a:xfrm>
              <a:off x="194054" y="6093735"/>
              <a:ext cx="561506" cy="561509"/>
            </a:xfrm>
            <a:custGeom>
              <a:avLst/>
              <a:gdLst>
                <a:gd name="connsiteX0" fmla="*/ 531921 w 561506"/>
                <a:gd name="connsiteY0" fmla="*/ 531924 h 561509"/>
                <a:gd name="connsiteX1" fmla="*/ 561506 w 561506"/>
                <a:gd name="connsiteY1" fmla="*/ 531924 h 561509"/>
                <a:gd name="connsiteX2" fmla="*/ 561506 w 561506"/>
                <a:gd name="connsiteY2" fmla="*/ 561509 h 561509"/>
                <a:gd name="connsiteX3" fmla="*/ 531921 w 561506"/>
                <a:gd name="connsiteY3" fmla="*/ 561509 h 561509"/>
                <a:gd name="connsiteX4" fmla="*/ 265961 w 561506"/>
                <a:gd name="connsiteY4" fmla="*/ 531922 h 561509"/>
                <a:gd name="connsiteX5" fmla="*/ 295547 w 561506"/>
                <a:gd name="connsiteY5" fmla="*/ 531922 h 561509"/>
                <a:gd name="connsiteX6" fmla="*/ 295547 w 561506"/>
                <a:gd name="connsiteY6" fmla="*/ 561507 h 561509"/>
                <a:gd name="connsiteX7" fmla="*/ 265961 w 561506"/>
                <a:gd name="connsiteY7" fmla="*/ 561507 h 561509"/>
                <a:gd name="connsiteX8" fmla="*/ 0 w 561506"/>
                <a:gd name="connsiteY8" fmla="*/ 531920 h 561509"/>
                <a:gd name="connsiteX9" fmla="*/ 29585 w 561506"/>
                <a:gd name="connsiteY9" fmla="*/ 531920 h 561509"/>
                <a:gd name="connsiteX10" fmla="*/ 29585 w 561506"/>
                <a:gd name="connsiteY10" fmla="*/ 561505 h 561509"/>
                <a:gd name="connsiteX11" fmla="*/ 0 w 561506"/>
                <a:gd name="connsiteY11" fmla="*/ 561505 h 561509"/>
                <a:gd name="connsiteX12" fmla="*/ 531921 w 561506"/>
                <a:gd name="connsiteY12" fmla="*/ 265964 h 561509"/>
                <a:gd name="connsiteX13" fmla="*/ 561506 w 561506"/>
                <a:gd name="connsiteY13" fmla="*/ 265964 h 561509"/>
                <a:gd name="connsiteX14" fmla="*/ 561506 w 561506"/>
                <a:gd name="connsiteY14" fmla="*/ 295550 h 561509"/>
                <a:gd name="connsiteX15" fmla="*/ 531921 w 561506"/>
                <a:gd name="connsiteY15" fmla="*/ 295550 h 561509"/>
                <a:gd name="connsiteX16" fmla="*/ 265961 w 561506"/>
                <a:gd name="connsiteY16" fmla="*/ 265962 h 561509"/>
                <a:gd name="connsiteX17" fmla="*/ 295547 w 561506"/>
                <a:gd name="connsiteY17" fmla="*/ 265962 h 561509"/>
                <a:gd name="connsiteX18" fmla="*/ 295547 w 561506"/>
                <a:gd name="connsiteY18" fmla="*/ 295548 h 561509"/>
                <a:gd name="connsiteX19" fmla="*/ 265961 w 561506"/>
                <a:gd name="connsiteY19" fmla="*/ 295548 h 561509"/>
                <a:gd name="connsiteX20" fmla="*/ 0 w 561506"/>
                <a:gd name="connsiteY20" fmla="*/ 265960 h 561509"/>
                <a:gd name="connsiteX21" fmla="*/ 29585 w 561506"/>
                <a:gd name="connsiteY21" fmla="*/ 265960 h 561509"/>
                <a:gd name="connsiteX22" fmla="*/ 29585 w 561506"/>
                <a:gd name="connsiteY22" fmla="*/ 295546 h 561509"/>
                <a:gd name="connsiteX23" fmla="*/ 0 w 561506"/>
                <a:gd name="connsiteY23" fmla="*/ 295546 h 561509"/>
                <a:gd name="connsiteX24" fmla="*/ 531921 w 561506"/>
                <a:gd name="connsiteY24" fmla="*/ 5 h 561509"/>
                <a:gd name="connsiteX25" fmla="*/ 561506 w 561506"/>
                <a:gd name="connsiteY25" fmla="*/ 5 h 561509"/>
                <a:gd name="connsiteX26" fmla="*/ 561506 w 561506"/>
                <a:gd name="connsiteY26" fmla="*/ 29591 h 561509"/>
                <a:gd name="connsiteX27" fmla="*/ 531921 w 561506"/>
                <a:gd name="connsiteY27" fmla="*/ 29591 h 561509"/>
                <a:gd name="connsiteX28" fmla="*/ 265961 w 561506"/>
                <a:gd name="connsiteY28" fmla="*/ 3 h 561509"/>
                <a:gd name="connsiteX29" fmla="*/ 295547 w 561506"/>
                <a:gd name="connsiteY29" fmla="*/ 3 h 561509"/>
                <a:gd name="connsiteX30" fmla="*/ 295547 w 561506"/>
                <a:gd name="connsiteY30" fmla="*/ 29589 h 561509"/>
                <a:gd name="connsiteX31" fmla="*/ 265961 w 561506"/>
                <a:gd name="connsiteY31" fmla="*/ 29589 h 561509"/>
                <a:gd name="connsiteX32" fmla="*/ 0 w 561506"/>
                <a:gd name="connsiteY32" fmla="*/ 0 h 561509"/>
                <a:gd name="connsiteX33" fmla="*/ 29585 w 561506"/>
                <a:gd name="connsiteY33" fmla="*/ 0 h 561509"/>
                <a:gd name="connsiteX34" fmla="*/ 29585 w 561506"/>
                <a:gd name="connsiteY34" fmla="*/ 29586 h 561509"/>
                <a:gd name="connsiteX35" fmla="*/ 0 w 561506"/>
                <a:gd name="connsiteY35" fmla="*/ 29586 h 56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1506" h="561509">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rgbClr val="DEDEDE"/>
            </a:solidFill>
            <a:ln w="10294" cap="flat">
              <a:noFill/>
              <a:prstDash val="solid"/>
              <a:miter/>
            </a:ln>
          </p:spPr>
          <p:txBody>
            <a:bodyPr wrap="square" rtlCol="0" anchor="ctr">
              <a:noAutofit/>
            </a:bodyPr>
            <a:lstStyle/>
            <a:p>
              <a:endParaRPr lang="en-US"/>
            </a:p>
          </p:txBody>
        </p:sp>
      </p:grpSp>
      <p:sp>
        <p:nvSpPr>
          <p:cNvPr id="14" name="Rectangle 13">
            <a:extLst>
              <a:ext uri="{FF2B5EF4-FFF2-40B4-BE49-F238E27FC236}">
                <a16:creationId xmlns:a16="http://schemas.microsoft.com/office/drawing/2014/main" id="{A6FCBAE6-FB9A-439C-BF54-EF9417BC8E3F}"/>
              </a:ext>
            </a:extLst>
          </p:cNvPr>
          <p:cNvSpPr/>
          <p:nvPr userDrawn="1"/>
        </p:nvSpPr>
        <p:spPr>
          <a:xfrm>
            <a:off x="9719720" y="322919"/>
            <a:ext cx="2144859" cy="412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pic>
        <p:nvPicPr>
          <p:cNvPr id="15" name="Graphic 14">
            <a:extLst>
              <a:ext uri="{FF2B5EF4-FFF2-40B4-BE49-F238E27FC236}">
                <a16:creationId xmlns:a16="http://schemas.microsoft.com/office/drawing/2014/main" id="{5314465B-C8BC-4171-93AA-B6536007FDF7}"/>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719720" y="322919"/>
            <a:ext cx="2144859" cy="412007"/>
          </a:xfrm>
          <a:prstGeom prst="rect">
            <a:avLst/>
          </a:prstGeom>
        </p:spPr>
      </p:pic>
    </p:spTree>
    <p:extLst>
      <p:ext uri="{BB962C8B-B14F-4D97-AF65-F5344CB8AC3E}">
        <p14:creationId xmlns:p14="http://schemas.microsoft.com/office/powerpoint/2010/main" val="116578497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888" r:id="rId13"/>
    <p:sldLayoutId id="2147483889" r:id="rId14"/>
    <p:sldLayoutId id="2147483893" r:id="rId15"/>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732" userDrawn="1">
          <p15:clr>
            <a:srgbClr val="F26B43"/>
          </p15:clr>
        </p15:guide>
        <p15:guide id="3" pos="7439">
          <p15:clr>
            <a:srgbClr val="F26B43"/>
          </p15:clr>
        </p15:guide>
        <p15:guide id="4" orient="horz" pos="660" userDrawn="1">
          <p15:clr>
            <a:srgbClr val="F26B43"/>
          </p15:clr>
        </p15:guide>
        <p15:guide id="5" orient="horz" pos="83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0463" y="351949"/>
            <a:ext cx="8655051" cy="695801"/>
          </a:xfrm>
          <a:prstGeom prst="rect">
            <a:avLst/>
          </a:prstGeom>
        </p:spPr>
        <p:txBody>
          <a:bodyPr vert="horz" lIns="0" tIns="0" rIns="0" bIns="0" rtlCol="0" anchor="t" anchorCtr="0">
            <a:noAutofit/>
          </a:bodyPr>
          <a:lstStyle/>
          <a:p>
            <a:endParaRPr lang="en-US" dirty="0"/>
          </a:p>
        </p:txBody>
      </p:sp>
      <p:sp>
        <p:nvSpPr>
          <p:cNvPr id="3" name="Text Placeholder 2"/>
          <p:cNvSpPr>
            <a:spLocks noGrp="1"/>
          </p:cNvSpPr>
          <p:nvPr>
            <p:ph type="body" idx="1"/>
          </p:nvPr>
        </p:nvSpPr>
        <p:spPr>
          <a:xfrm>
            <a:off x="1160463" y="1322024"/>
            <a:ext cx="10647361" cy="4850175"/>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43A5BB14-D036-4AC1-9435-9025BF12CBD4}"/>
              </a:ext>
            </a:extLst>
          </p:cNvPr>
          <p:cNvSpPr txBox="1"/>
          <p:nvPr userDrawn="1"/>
        </p:nvSpPr>
        <p:spPr>
          <a:xfrm>
            <a:off x="11454739" y="6472591"/>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dirty="0" err="1">
              <a:solidFill>
                <a:schemeClr val="tx1"/>
              </a:solidFill>
              <a:latin typeface="Arial"/>
              <a:ea typeface="+mn-ea"/>
              <a:cs typeface="Arial"/>
            </a:endParaRPr>
          </a:p>
        </p:txBody>
      </p:sp>
      <p:sp>
        <p:nvSpPr>
          <p:cNvPr id="19" name="TextBox 18">
            <a:extLst>
              <a:ext uri="{FF2B5EF4-FFF2-40B4-BE49-F238E27FC236}">
                <a16:creationId xmlns:a16="http://schemas.microsoft.com/office/drawing/2014/main" id="{EE99B1F1-C330-4EEE-A7BE-FB650A807612}"/>
              </a:ext>
            </a:extLst>
          </p:cNvPr>
          <p:cNvSpPr txBox="1">
            <a:spLocks/>
          </p:cNvSpPr>
          <p:nvPr userDrawn="1"/>
        </p:nvSpPr>
        <p:spPr>
          <a:xfrm rot="16200000">
            <a:off x="-680738" y="4644269"/>
            <a:ext cx="2098011" cy="736533"/>
          </a:xfrm>
          <a:custGeom>
            <a:avLst/>
            <a:gdLst>
              <a:gd name="connsiteX0" fmla="*/ 1991636 w 1991636"/>
              <a:gd name="connsiteY0" fmla="*/ 1 h 736533"/>
              <a:gd name="connsiteX1" fmla="*/ 1990399 w 1991636"/>
              <a:gd name="connsiteY1" fmla="*/ 4813 h 736533"/>
              <a:gd name="connsiteX2" fmla="*/ 995818 w 1991636"/>
              <a:gd name="connsiteY2" fmla="*/ 736533 h 736533"/>
              <a:gd name="connsiteX3" fmla="*/ 1237 w 1991636"/>
              <a:gd name="connsiteY3" fmla="*/ 4813 h 736533"/>
              <a:gd name="connsiteX4" fmla="*/ 0 w 1991636"/>
              <a:gd name="connsiteY4" fmla="*/ 0 h 736533"/>
              <a:gd name="connsiteX5" fmla="*/ 574414 w 1991636"/>
              <a:gd name="connsiteY5" fmla="*/ 0 h 736533"/>
              <a:gd name="connsiteX6" fmla="*/ 627097 w 1991636"/>
              <a:gd name="connsiteY6" fmla="*/ 63853 h 736533"/>
              <a:gd name="connsiteX7" fmla="*/ 995818 w 1991636"/>
              <a:gd name="connsiteY7" fmla="*/ 216582 h 736533"/>
              <a:gd name="connsiteX8" fmla="*/ 1364539 w 1991636"/>
              <a:gd name="connsiteY8" fmla="*/ 63853 h 736533"/>
              <a:gd name="connsiteX9" fmla="*/ 1417221 w 1991636"/>
              <a:gd name="connsiteY9" fmla="*/ 1 h 73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1636" h="736533">
                <a:moveTo>
                  <a:pt x="1991636" y="1"/>
                </a:moveTo>
                <a:lnTo>
                  <a:pt x="1990399" y="4813"/>
                </a:lnTo>
                <a:cubicBezTo>
                  <a:pt x="1858546" y="428735"/>
                  <a:pt x="1463127" y="736533"/>
                  <a:pt x="995818" y="736533"/>
                </a:cubicBezTo>
                <a:cubicBezTo>
                  <a:pt x="528509" y="736533"/>
                  <a:pt x="133091" y="428735"/>
                  <a:pt x="1237" y="4813"/>
                </a:cubicBezTo>
                <a:lnTo>
                  <a:pt x="0" y="0"/>
                </a:lnTo>
                <a:lnTo>
                  <a:pt x="574414" y="0"/>
                </a:lnTo>
                <a:lnTo>
                  <a:pt x="627097" y="63853"/>
                </a:lnTo>
                <a:cubicBezTo>
                  <a:pt x="721461" y="158217"/>
                  <a:pt x="851824" y="216582"/>
                  <a:pt x="995818" y="216582"/>
                </a:cubicBezTo>
                <a:cubicBezTo>
                  <a:pt x="1139812" y="216582"/>
                  <a:pt x="1270175" y="158217"/>
                  <a:pt x="1364539" y="63853"/>
                </a:cubicBezTo>
                <a:lnTo>
                  <a:pt x="1417221" y="1"/>
                </a:ln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 </a:t>
            </a:r>
          </a:p>
        </p:txBody>
      </p:sp>
      <p:sp>
        <p:nvSpPr>
          <p:cNvPr id="20" name="Freeform: Shape 41">
            <a:extLst>
              <a:ext uri="{FF2B5EF4-FFF2-40B4-BE49-F238E27FC236}">
                <a16:creationId xmlns:a16="http://schemas.microsoft.com/office/drawing/2014/main" id="{5544BE8D-53B5-4396-8A9B-B6D96CE93DDC}"/>
              </a:ext>
            </a:extLst>
          </p:cNvPr>
          <p:cNvSpPr txBox="1">
            <a:spLocks/>
          </p:cNvSpPr>
          <p:nvPr userDrawn="1"/>
        </p:nvSpPr>
        <p:spPr>
          <a:xfrm>
            <a:off x="472426" y="3154973"/>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1" name="Rectangle 20">
            <a:extLst>
              <a:ext uri="{FF2B5EF4-FFF2-40B4-BE49-F238E27FC236}">
                <a16:creationId xmlns:a16="http://schemas.microsoft.com/office/drawing/2014/main" id="{C1F17575-E0E2-48E6-B520-BE7CEE8BF3B4}"/>
              </a:ext>
            </a:extLst>
          </p:cNvPr>
          <p:cNvSpPr/>
          <p:nvPr userDrawn="1"/>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AF9553E-FEA2-462D-AEBD-1F14F6E9431C}"/>
              </a:ext>
            </a:extLst>
          </p:cNvPr>
          <p:cNvGrpSpPr/>
          <p:nvPr userDrawn="1"/>
        </p:nvGrpSpPr>
        <p:grpSpPr>
          <a:xfrm>
            <a:off x="190809" y="213306"/>
            <a:ext cx="564751" cy="6412339"/>
            <a:chOff x="190809" y="242905"/>
            <a:chExt cx="564751" cy="6412339"/>
          </a:xfrm>
        </p:grpSpPr>
        <p:sp>
          <p:nvSpPr>
            <p:cNvPr id="25" name="Freeform: Shape 24">
              <a:extLst>
                <a:ext uri="{FF2B5EF4-FFF2-40B4-BE49-F238E27FC236}">
                  <a16:creationId xmlns:a16="http://schemas.microsoft.com/office/drawing/2014/main" id="{3C7681B2-65E3-4802-BE8B-0D725D85E3F9}"/>
                </a:ext>
              </a:extLst>
            </p:cNvPr>
            <p:cNvSpPr/>
            <p:nvPr userDrawn="1"/>
          </p:nvSpPr>
          <p:spPr>
            <a:xfrm>
              <a:off x="190809" y="242905"/>
              <a:ext cx="561506" cy="5614838"/>
            </a:xfrm>
            <a:custGeom>
              <a:avLst/>
              <a:gdLst>
                <a:gd name="connsiteX0" fmla="*/ 531921 w 561506"/>
                <a:gd name="connsiteY0" fmla="*/ 5585253 h 5614838"/>
                <a:gd name="connsiteX1" fmla="*/ 561506 w 561506"/>
                <a:gd name="connsiteY1" fmla="*/ 5585253 h 5614838"/>
                <a:gd name="connsiteX2" fmla="*/ 561506 w 561506"/>
                <a:gd name="connsiteY2" fmla="*/ 5614838 h 5614838"/>
                <a:gd name="connsiteX3" fmla="*/ 531921 w 561506"/>
                <a:gd name="connsiteY3" fmla="*/ 5614838 h 5614838"/>
                <a:gd name="connsiteX4" fmla="*/ 265961 w 561506"/>
                <a:gd name="connsiteY4" fmla="*/ 5585253 h 5614838"/>
                <a:gd name="connsiteX5" fmla="*/ 295547 w 561506"/>
                <a:gd name="connsiteY5" fmla="*/ 5585253 h 5614838"/>
                <a:gd name="connsiteX6" fmla="*/ 295547 w 561506"/>
                <a:gd name="connsiteY6" fmla="*/ 5614838 h 5614838"/>
                <a:gd name="connsiteX7" fmla="*/ 265961 w 561506"/>
                <a:gd name="connsiteY7" fmla="*/ 5614838 h 5614838"/>
                <a:gd name="connsiteX8" fmla="*/ 0 w 561506"/>
                <a:gd name="connsiteY8" fmla="*/ 5585253 h 5614838"/>
                <a:gd name="connsiteX9" fmla="*/ 29585 w 561506"/>
                <a:gd name="connsiteY9" fmla="*/ 5585253 h 5614838"/>
                <a:gd name="connsiteX10" fmla="*/ 29585 w 561506"/>
                <a:gd name="connsiteY10" fmla="*/ 5614838 h 5614838"/>
                <a:gd name="connsiteX11" fmla="*/ 0 w 561506"/>
                <a:gd name="connsiteY11" fmla="*/ 5614838 h 5614838"/>
                <a:gd name="connsiteX12" fmla="*/ 531921 w 561506"/>
                <a:gd name="connsiteY12" fmla="*/ 5319293 h 5614838"/>
                <a:gd name="connsiteX13" fmla="*/ 561506 w 561506"/>
                <a:gd name="connsiteY13" fmla="*/ 5319293 h 5614838"/>
                <a:gd name="connsiteX14" fmla="*/ 561506 w 561506"/>
                <a:gd name="connsiteY14" fmla="*/ 5348879 h 5614838"/>
                <a:gd name="connsiteX15" fmla="*/ 531921 w 561506"/>
                <a:gd name="connsiteY15" fmla="*/ 5348879 h 5614838"/>
                <a:gd name="connsiteX16" fmla="*/ 265961 w 561506"/>
                <a:gd name="connsiteY16" fmla="*/ 5319293 h 5614838"/>
                <a:gd name="connsiteX17" fmla="*/ 295547 w 561506"/>
                <a:gd name="connsiteY17" fmla="*/ 5319293 h 5614838"/>
                <a:gd name="connsiteX18" fmla="*/ 295547 w 561506"/>
                <a:gd name="connsiteY18" fmla="*/ 5348879 h 5614838"/>
                <a:gd name="connsiteX19" fmla="*/ 265961 w 561506"/>
                <a:gd name="connsiteY19" fmla="*/ 5348879 h 5614838"/>
                <a:gd name="connsiteX20" fmla="*/ 0 w 561506"/>
                <a:gd name="connsiteY20" fmla="*/ 5319293 h 5614838"/>
                <a:gd name="connsiteX21" fmla="*/ 29585 w 561506"/>
                <a:gd name="connsiteY21" fmla="*/ 5319293 h 5614838"/>
                <a:gd name="connsiteX22" fmla="*/ 29585 w 561506"/>
                <a:gd name="connsiteY22" fmla="*/ 5348879 h 5614838"/>
                <a:gd name="connsiteX23" fmla="*/ 0 w 561506"/>
                <a:gd name="connsiteY23" fmla="*/ 5348879 h 5614838"/>
                <a:gd name="connsiteX24" fmla="*/ 531921 w 561506"/>
                <a:gd name="connsiteY24" fmla="*/ 5053332 h 5614838"/>
                <a:gd name="connsiteX25" fmla="*/ 561506 w 561506"/>
                <a:gd name="connsiteY25" fmla="*/ 5053332 h 5614838"/>
                <a:gd name="connsiteX26" fmla="*/ 561506 w 561506"/>
                <a:gd name="connsiteY26" fmla="*/ 5082917 h 5614838"/>
                <a:gd name="connsiteX27" fmla="*/ 531921 w 561506"/>
                <a:gd name="connsiteY27" fmla="*/ 5082917 h 5614838"/>
                <a:gd name="connsiteX28" fmla="*/ 265961 w 561506"/>
                <a:gd name="connsiteY28" fmla="*/ 5053332 h 5614838"/>
                <a:gd name="connsiteX29" fmla="*/ 295547 w 561506"/>
                <a:gd name="connsiteY29" fmla="*/ 5053332 h 5614838"/>
                <a:gd name="connsiteX30" fmla="*/ 295547 w 561506"/>
                <a:gd name="connsiteY30" fmla="*/ 5082917 h 5614838"/>
                <a:gd name="connsiteX31" fmla="*/ 265961 w 561506"/>
                <a:gd name="connsiteY31" fmla="*/ 5082917 h 5614838"/>
                <a:gd name="connsiteX32" fmla="*/ 0 w 561506"/>
                <a:gd name="connsiteY32" fmla="*/ 5053332 h 5614838"/>
                <a:gd name="connsiteX33" fmla="*/ 29585 w 561506"/>
                <a:gd name="connsiteY33" fmla="*/ 5053332 h 5614838"/>
                <a:gd name="connsiteX34" fmla="*/ 29585 w 561506"/>
                <a:gd name="connsiteY34" fmla="*/ 5082917 h 5614838"/>
                <a:gd name="connsiteX35" fmla="*/ 0 w 561506"/>
                <a:gd name="connsiteY35" fmla="*/ 5082917 h 5614838"/>
                <a:gd name="connsiteX36" fmla="*/ 531921 w 561506"/>
                <a:gd name="connsiteY36" fmla="*/ 4787372 h 5614838"/>
                <a:gd name="connsiteX37" fmla="*/ 561506 w 561506"/>
                <a:gd name="connsiteY37" fmla="*/ 4787372 h 5614838"/>
                <a:gd name="connsiteX38" fmla="*/ 561506 w 561506"/>
                <a:gd name="connsiteY38" fmla="*/ 4816958 h 5614838"/>
                <a:gd name="connsiteX39" fmla="*/ 531921 w 561506"/>
                <a:gd name="connsiteY39" fmla="*/ 4816958 h 5614838"/>
                <a:gd name="connsiteX40" fmla="*/ 265961 w 561506"/>
                <a:gd name="connsiteY40" fmla="*/ 4787372 h 5614838"/>
                <a:gd name="connsiteX41" fmla="*/ 295547 w 561506"/>
                <a:gd name="connsiteY41" fmla="*/ 4787372 h 5614838"/>
                <a:gd name="connsiteX42" fmla="*/ 295547 w 561506"/>
                <a:gd name="connsiteY42" fmla="*/ 4816958 h 5614838"/>
                <a:gd name="connsiteX43" fmla="*/ 265961 w 561506"/>
                <a:gd name="connsiteY43" fmla="*/ 4816958 h 5614838"/>
                <a:gd name="connsiteX44" fmla="*/ 0 w 561506"/>
                <a:gd name="connsiteY44" fmla="*/ 4787372 h 5614838"/>
                <a:gd name="connsiteX45" fmla="*/ 29585 w 561506"/>
                <a:gd name="connsiteY45" fmla="*/ 4787372 h 5614838"/>
                <a:gd name="connsiteX46" fmla="*/ 29585 w 561506"/>
                <a:gd name="connsiteY46" fmla="*/ 4816958 h 5614838"/>
                <a:gd name="connsiteX47" fmla="*/ 0 w 561506"/>
                <a:gd name="connsiteY47" fmla="*/ 4816958 h 5614838"/>
                <a:gd name="connsiteX48" fmla="*/ 531921 w 561506"/>
                <a:gd name="connsiteY48" fmla="*/ 4521412 h 5614838"/>
                <a:gd name="connsiteX49" fmla="*/ 561506 w 561506"/>
                <a:gd name="connsiteY49" fmla="*/ 4521412 h 5614838"/>
                <a:gd name="connsiteX50" fmla="*/ 561506 w 561506"/>
                <a:gd name="connsiteY50" fmla="*/ 4550997 h 5614838"/>
                <a:gd name="connsiteX51" fmla="*/ 531921 w 561506"/>
                <a:gd name="connsiteY51" fmla="*/ 4550997 h 5614838"/>
                <a:gd name="connsiteX52" fmla="*/ 265961 w 561506"/>
                <a:gd name="connsiteY52" fmla="*/ 4521412 h 5614838"/>
                <a:gd name="connsiteX53" fmla="*/ 295547 w 561506"/>
                <a:gd name="connsiteY53" fmla="*/ 4521412 h 5614838"/>
                <a:gd name="connsiteX54" fmla="*/ 295547 w 561506"/>
                <a:gd name="connsiteY54" fmla="*/ 4550997 h 5614838"/>
                <a:gd name="connsiteX55" fmla="*/ 265961 w 561506"/>
                <a:gd name="connsiteY55" fmla="*/ 4550997 h 5614838"/>
                <a:gd name="connsiteX56" fmla="*/ 0 w 561506"/>
                <a:gd name="connsiteY56" fmla="*/ 4521412 h 5614838"/>
                <a:gd name="connsiteX57" fmla="*/ 29585 w 561506"/>
                <a:gd name="connsiteY57" fmla="*/ 4521412 h 5614838"/>
                <a:gd name="connsiteX58" fmla="*/ 29585 w 561506"/>
                <a:gd name="connsiteY58" fmla="*/ 4550997 h 5614838"/>
                <a:gd name="connsiteX59" fmla="*/ 0 w 561506"/>
                <a:gd name="connsiteY59" fmla="*/ 4550997 h 5614838"/>
                <a:gd name="connsiteX60" fmla="*/ 531921 w 561506"/>
                <a:gd name="connsiteY60" fmla="*/ 4255451 h 5614838"/>
                <a:gd name="connsiteX61" fmla="*/ 561506 w 561506"/>
                <a:gd name="connsiteY61" fmla="*/ 4255451 h 5614838"/>
                <a:gd name="connsiteX62" fmla="*/ 561506 w 561506"/>
                <a:gd name="connsiteY62" fmla="*/ 4285036 h 5614838"/>
                <a:gd name="connsiteX63" fmla="*/ 531921 w 561506"/>
                <a:gd name="connsiteY63" fmla="*/ 4285036 h 5614838"/>
                <a:gd name="connsiteX64" fmla="*/ 265961 w 561506"/>
                <a:gd name="connsiteY64" fmla="*/ 4255451 h 5614838"/>
                <a:gd name="connsiteX65" fmla="*/ 295547 w 561506"/>
                <a:gd name="connsiteY65" fmla="*/ 4255451 h 5614838"/>
                <a:gd name="connsiteX66" fmla="*/ 295547 w 561506"/>
                <a:gd name="connsiteY66" fmla="*/ 4285036 h 5614838"/>
                <a:gd name="connsiteX67" fmla="*/ 265961 w 561506"/>
                <a:gd name="connsiteY67" fmla="*/ 4285036 h 5614838"/>
                <a:gd name="connsiteX68" fmla="*/ 0 w 561506"/>
                <a:gd name="connsiteY68" fmla="*/ 4255451 h 5614838"/>
                <a:gd name="connsiteX69" fmla="*/ 29585 w 561506"/>
                <a:gd name="connsiteY69" fmla="*/ 4255451 h 5614838"/>
                <a:gd name="connsiteX70" fmla="*/ 29585 w 561506"/>
                <a:gd name="connsiteY70" fmla="*/ 4285036 h 5614838"/>
                <a:gd name="connsiteX71" fmla="*/ 0 w 561506"/>
                <a:gd name="connsiteY71" fmla="*/ 4285036 h 5614838"/>
                <a:gd name="connsiteX72" fmla="*/ 531921 w 561506"/>
                <a:gd name="connsiteY72" fmla="*/ 3989491 h 5614838"/>
                <a:gd name="connsiteX73" fmla="*/ 561506 w 561506"/>
                <a:gd name="connsiteY73" fmla="*/ 3989491 h 5614838"/>
                <a:gd name="connsiteX74" fmla="*/ 561506 w 561506"/>
                <a:gd name="connsiteY74" fmla="*/ 4019077 h 5614838"/>
                <a:gd name="connsiteX75" fmla="*/ 531921 w 561506"/>
                <a:gd name="connsiteY75" fmla="*/ 4019077 h 5614838"/>
                <a:gd name="connsiteX76" fmla="*/ 265961 w 561506"/>
                <a:gd name="connsiteY76" fmla="*/ 3989491 h 5614838"/>
                <a:gd name="connsiteX77" fmla="*/ 295547 w 561506"/>
                <a:gd name="connsiteY77" fmla="*/ 3989491 h 5614838"/>
                <a:gd name="connsiteX78" fmla="*/ 295547 w 561506"/>
                <a:gd name="connsiteY78" fmla="*/ 4019077 h 5614838"/>
                <a:gd name="connsiteX79" fmla="*/ 265961 w 561506"/>
                <a:gd name="connsiteY79" fmla="*/ 4019077 h 5614838"/>
                <a:gd name="connsiteX80" fmla="*/ 0 w 561506"/>
                <a:gd name="connsiteY80" fmla="*/ 3989491 h 5614838"/>
                <a:gd name="connsiteX81" fmla="*/ 29585 w 561506"/>
                <a:gd name="connsiteY81" fmla="*/ 3989491 h 5614838"/>
                <a:gd name="connsiteX82" fmla="*/ 29585 w 561506"/>
                <a:gd name="connsiteY82" fmla="*/ 4019077 h 5614838"/>
                <a:gd name="connsiteX83" fmla="*/ 0 w 561506"/>
                <a:gd name="connsiteY83" fmla="*/ 4019077 h 5614838"/>
                <a:gd name="connsiteX84" fmla="*/ 531921 w 561506"/>
                <a:gd name="connsiteY84" fmla="*/ 3723530 h 5614838"/>
                <a:gd name="connsiteX85" fmla="*/ 561506 w 561506"/>
                <a:gd name="connsiteY85" fmla="*/ 3723530 h 5614838"/>
                <a:gd name="connsiteX86" fmla="*/ 561506 w 561506"/>
                <a:gd name="connsiteY86" fmla="*/ 3753115 h 5614838"/>
                <a:gd name="connsiteX87" fmla="*/ 531921 w 561506"/>
                <a:gd name="connsiteY87" fmla="*/ 3753115 h 5614838"/>
                <a:gd name="connsiteX88" fmla="*/ 265961 w 561506"/>
                <a:gd name="connsiteY88" fmla="*/ 3723530 h 5614838"/>
                <a:gd name="connsiteX89" fmla="*/ 295547 w 561506"/>
                <a:gd name="connsiteY89" fmla="*/ 3723530 h 5614838"/>
                <a:gd name="connsiteX90" fmla="*/ 295547 w 561506"/>
                <a:gd name="connsiteY90" fmla="*/ 3753115 h 5614838"/>
                <a:gd name="connsiteX91" fmla="*/ 265961 w 561506"/>
                <a:gd name="connsiteY91" fmla="*/ 3753115 h 5614838"/>
                <a:gd name="connsiteX92" fmla="*/ 0 w 561506"/>
                <a:gd name="connsiteY92" fmla="*/ 3723530 h 5614838"/>
                <a:gd name="connsiteX93" fmla="*/ 29585 w 561506"/>
                <a:gd name="connsiteY93" fmla="*/ 3723530 h 5614838"/>
                <a:gd name="connsiteX94" fmla="*/ 29585 w 561506"/>
                <a:gd name="connsiteY94" fmla="*/ 3753115 h 5614838"/>
                <a:gd name="connsiteX95" fmla="*/ 0 w 561506"/>
                <a:gd name="connsiteY95" fmla="*/ 3753115 h 5614838"/>
                <a:gd name="connsiteX96" fmla="*/ 531921 w 561506"/>
                <a:gd name="connsiteY96" fmla="*/ 3457570 h 5614838"/>
                <a:gd name="connsiteX97" fmla="*/ 561506 w 561506"/>
                <a:gd name="connsiteY97" fmla="*/ 3457570 h 5614838"/>
                <a:gd name="connsiteX98" fmla="*/ 561506 w 561506"/>
                <a:gd name="connsiteY98" fmla="*/ 3487156 h 5614838"/>
                <a:gd name="connsiteX99" fmla="*/ 531921 w 561506"/>
                <a:gd name="connsiteY99" fmla="*/ 3487156 h 5614838"/>
                <a:gd name="connsiteX100" fmla="*/ 265961 w 561506"/>
                <a:gd name="connsiteY100" fmla="*/ 3457570 h 5614838"/>
                <a:gd name="connsiteX101" fmla="*/ 295547 w 561506"/>
                <a:gd name="connsiteY101" fmla="*/ 3457570 h 5614838"/>
                <a:gd name="connsiteX102" fmla="*/ 295547 w 561506"/>
                <a:gd name="connsiteY102" fmla="*/ 3487156 h 5614838"/>
                <a:gd name="connsiteX103" fmla="*/ 265961 w 561506"/>
                <a:gd name="connsiteY103" fmla="*/ 3487156 h 5614838"/>
                <a:gd name="connsiteX104" fmla="*/ 0 w 561506"/>
                <a:gd name="connsiteY104" fmla="*/ 3457570 h 5614838"/>
                <a:gd name="connsiteX105" fmla="*/ 29585 w 561506"/>
                <a:gd name="connsiteY105" fmla="*/ 3457570 h 5614838"/>
                <a:gd name="connsiteX106" fmla="*/ 29585 w 561506"/>
                <a:gd name="connsiteY106" fmla="*/ 3487156 h 5614838"/>
                <a:gd name="connsiteX107" fmla="*/ 0 w 561506"/>
                <a:gd name="connsiteY107" fmla="*/ 3487156 h 5614838"/>
                <a:gd name="connsiteX108" fmla="*/ 531921 w 561506"/>
                <a:gd name="connsiteY108" fmla="*/ 3191618 h 5614838"/>
                <a:gd name="connsiteX109" fmla="*/ 561506 w 561506"/>
                <a:gd name="connsiteY109" fmla="*/ 3191618 h 5614838"/>
                <a:gd name="connsiteX110" fmla="*/ 561506 w 561506"/>
                <a:gd name="connsiteY110" fmla="*/ 3221195 h 5614838"/>
                <a:gd name="connsiteX111" fmla="*/ 531921 w 561506"/>
                <a:gd name="connsiteY111" fmla="*/ 3221195 h 5614838"/>
                <a:gd name="connsiteX112" fmla="*/ 265961 w 561506"/>
                <a:gd name="connsiteY112" fmla="*/ 3191618 h 5614838"/>
                <a:gd name="connsiteX113" fmla="*/ 295547 w 561506"/>
                <a:gd name="connsiteY113" fmla="*/ 3191618 h 5614838"/>
                <a:gd name="connsiteX114" fmla="*/ 295547 w 561506"/>
                <a:gd name="connsiteY114" fmla="*/ 3221195 h 5614838"/>
                <a:gd name="connsiteX115" fmla="*/ 265961 w 561506"/>
                <a:gd name="connsiteY115" fmla="*/ 3221195 h 5614838"/>
                <a:gd name="connsiteX116" fmla="*/ 0 w 561506"/>
                <a:gd name="connsiteY116" fmla="*/ 3191617 h 5614838"/>
                <a:gd name="connsiteX117" fmla="*/ 29585 w 561506"/>
                <a:gd name="connsiteY117" fmla="*/ 3191617 h 5614838"/>
                <a:gd name="connsiteX118" fmla="*/ 29585 w 561506"/>
                <a:gd name="connsiteY118" fmla="*/ 3221195 h 5614838"/>
                <a:gd name="connsiteX119" fmla="*/ 0 w 561506"/>
                <a:gd name="connsiteY119" fmla="*/ 3221195 h 5614838"/>
                <a:gd name="connsiteX120" fmla="*/ 531921 w 561506"/>
                <a:gd name="connsiteY120" fmla="*/ 2925660 h 5614838"/>
                <a:gd name="connsiteX121" fmla="*/ 561506 w 561506"/>
                <a:gd name="connsiteY121" fmla="*/ 2925660 h 5614838"/>
                <a:gd name="connsiteX122" fmla="*/ 561506 w 561506"/>
                <a:gd name="connsiteY122" fmla="*/ 2955246 h 5614838"/>
                <a:gd name="connsiteX123" fmla="*/ 531921 w 561506"/>
                <a:gd name="connsiteY123" fmla="*/ 2955246 h 5614838"/>
                <a:gd name="connsiteX124" fmla="*/ 265961 w 561506"/>
                <a:gd name="connsiteY124" fmla="*/ 2925659 h 5614838"/>
                <a:gd name="connsiteX125" fmla="*/ 295547 w 561506"/>
                <a:gd name="connsiteY125" fmla="*/ 2925659 h 5614838"/>
                <a:gd name="connsiteX126" fmla="*/ 295547 w 561506"/>
                <a:gd name="connsiteY126" fmla="*/ 2955245 h 5614838"/>
                <a:gd name="connsiteX127" fmla="*/ 265961 w 561506"/>
                <a:gd name="connsiteY127" fmla="*/ 2955245 h 5614838"/>
                <a:gd name="connsiteX128" fmla="*/ 0 w 561506"/>
                <a:gd name="connsiteY128" fmla="*/ 2925658 h 5614838"/>
                <a:gd name="connsiteX129" fmla="*/ 29585 w 561506"/>
                <a:gd name="connsiteY129" fmla="*/ 2925658 h 5614838"/>
                <a:gd name="connsiteX130" fmla="*/ 29585 w 561506"/>
                <a:gd name="connsiteY130" fmla="*/ 2955244 h 5614838"/>
                <a:gd name="connsiteX131" fmla="*/ 0 w 561506"/>
                <a:gd name="connsiteY131" fmla="*/ 2955244 h 5614838"/>
                <a:gd name="connsiteX132" fmla="*/ 531921 w 561506"/>
                <a:gd name="connsiteY132" fmla="*/ 2659620 h 5614838"/>
                <a:gd name="connsiteX133" fmla="*/ 561506 w 561506"/>
                <a:gd name="connsiteY133" fmla="*/ 2659620 h 5614838"/>
                <a:gd name="connsiteX134" fmla="*/ 561506 w 561506"/>
                <a:gd name="connsiteY134" fmla="*/ 2689204 h 5614838"/>
                <a:gd name="connsiteX135" fmla="*/ 531921 w 561506"/>
                <a:gd name="connsiteY135" fmla="*/ 2689204 h 5614838"/>
                <a:gd name="connsiteX136" fmla="*/ 265961 w 561506"/>
                <a:gd name="connsiteY136" fmla="*/ 2659616 h 5614838"/>
                <a:gd name="connsiteX137" fmla="*/ 295547 w 561506"/>
                <a:gd name="connsiteY137" fmla="*/ 2659616 h 5614838"/>
                <a:gd name="connsiteX138" fmla="*/ 295547 w 561506"/>
                <a:gd name="connsiteY138" fmla="*/ 2689201 h 5614838"/>
                <a:gd name="connsiteX139" fmla="*/ 265961 w 561506"/>
                <a:gd name="connsiteY139" fmla="*/ 2689201 h 5614838"/>
                <a:gd name="connsiteX140" fmla="*/ 0 w 561506"/>
                <a:gd name="connsiteY140" fmla="*/ 2659613 h 5614838"/>
                <a:gd name="connsiteX141" fmla="*/ 29585 w 561506"/>
                <a:gd name="connsiteY141" fmla="*/ 2659613 h 5614838"/>
                <a:gd name="connsiteX142" fmla="*/ 29585 w 561506"/>
                <a:gd name="connsiteY142" fmla="*/ 2689198 h 5614838"/>
                <a:gd name="connsiteX143" fmla="*/ 0 w 561506"/>
                <a:gd name="connsiteY143" fmla="*/ 2689198 h 5614838"/>
                <a:gd name="connsiteX144" fmla="*/ 531921 w 561506"/>
                <a:gd name="connsiteY144" fmla="*/ 2393661 h 5614838"/>
                <a:gd name="connsiteX145" fmla="*/ 561506 w 561506"/>
                <a:gd name="connsiteY145" fmla="*/ 2393661 h 5614838"/>
                <a:gd name="connsiteX146" fmla="*/ 561506 w 561506"/>
                <a:gd name="connsiteY146" fmla="*/ 2423260 h 5614838"/>
                <a:gd name="connsiteX147" fmla="*/ 531921 w 561506"/>
                <a:gd name="connsiteY147" fmla="*/ 2423260 h 5614838"/>
                <a:gd name="connsiteX148" fmla="*/ 265961 w 561506"/>
                <a:gd name="connsiteY148" fmla="*/ 2393658 h 5614838"/>
                <a:gd name="connsiteX149" fmla="*/ 295547 w 561506"/>
                <a:gd name="connsiteY149" fmla="*/ 2393658 h 5614838"/>
                <a:gd name="connsiteX150" fmla="*/ 295547 w 561506"/>
                <a:gd name="connsiteY150" fmla="*/ 2423257 h 5614838"/>
                <a:gd name="connsiteX151" fmla="*/ 265961 w 561506"/>
                <a:gd name="connsiteY151" fmla="*/ 2423257 h 5614838"/>
                <a:gd name="connsiteX152" fmla="*/ 0 w 561506"/>
                <a:gd name="connsiteY152" fmla="*/ 2393655 h 5614838"/>
                <a:gd name="connsiteX153" fmla="*/ 29585 w 561506"/>
                <a:gd name="connsiteY153" fmla="*/ 2393655 h 5614838"/>
                <a:gd name="connsiteX154" fmla="*/ 29585 w 561506"/>
                <a:gd name="connsiteY154" fmla="*/ 2423251 h 5614838"/>
                <a:gd name="connsiteX155" fmla="*/ 0 w 561506"/>
                <a:gd name="connsiteY155" fmla="*/ 2423251 h 5614838"/>
                <a:gd name="connsiteX156" fmla="*/ 531921 w 561506"/>
                <a:gd name="connsiteY156" fmla="*/ 2127694 h 5614838"/>
                <a:gd name="connsiteX157" fmla="*/ 561506 w 561506"/>
                <a:gd name="connsiteY157" fmla="*/ 2127694 h 5614838"/>
                <a:gd name="connsiteX158" fmla="*/ 561506 w 561506"/>
                <a:gd name="connsiteY158" fmla="*/ 2157283 h 5614838"/>
                <a:gd name="connsiteX159" fmla="*/ 531921 w 561506"/>
                <a:gd name="connsiteY159" fmla="*/ 2157283 h 5614838"/>
                <a:gd name="connsiteX160" fmla="*/ 265961 w 561506"/>
                <a:gd name="connsiteY160" fmla="*/ 2127693 h 5614838"/>
                <a:gd name="connsiteX161" fmla="*/ 295547 w 561506"/>
                <a:gd name="connsiteY161" fmla="*/ 2127693 h 5614838"/>
                <a:gd name="connsiteX162" fmla="*/ 295547 w 561506"/>
                <a:gd name="connsiteY162" fmla="*/ 2157282 h 5614838"/>
                <a:gd name="connsiteX163" fmla="*/ 265961 w 561506"/>
                <a:gd name="connsiteY163" fmla="*/ 2157282 h 5614838"/>
                <a:gd name="connsiteX164" fmla="*/ 0 w 561506"/>
                <a:gd name="connsiteY164" fmla="*/ 2127689 h 5614838"/>
                <a:gd name="connsiteX165" fmla="*/ 29585 w 561506"/>
                <a:gd name="connsiteY165" fmla="*/ 2127689 h 5614838"/>
                <a:gd name="connsiteX166" fmla="*/ 29585 w 561506"/>
                <a:gd name="connsiteY166" fmla="*/ 2157278 h 5614838"/>
                <a:gd name="connsiteX167" fmla="*/ 0 w 561506"/>
                <a:gd name="connsiteY167" fmla="*/ 2157278 h 5614838"/>
                <a:gd name="connsiteX168" fmla="*/ 531921 w 561506"/>
                <a:gd name="connsiteY168" fmla="*/ 1861731 h 5614838"/>
                <a:gd name="connsiteX169" fmla="*/ 561506 w 561506"/>
                <a:gd name="connsiteY169" fmla="*/ 1861731 h 5614838"/>
                <a:gd name="connsiteX170" fmla="*/ 561506 w 561506"/>
                <a:gd name="connsiteY170" fmla="*/ 1891308 h 5614838"/>
                <a:gd name="connsiteX171" fmla="*/ 531921 w 561506"/>
                <a:gd name="connsiteY171" fmla="*/ 1891308 h 5614838"/>
                <a:gd name="connsiteX172" fmla="*/ 265961 w 561506"/>
                <a:gd name="connsiteY172" fmla="*/ 1861728 h 5614838"/>
                <a:gd name="connsiteX173" fmla="*/ 295547 w 561506"/>
                <a:gd name="connsiteY173" fmla="*/ 1861728 h 5614838"/>
                <a:gd name="connsiteX174" fmla="*/ 295547 w 561506"/>
                <a:gd name="connsiteY174" fmla="*/ 1891306 h 5614838"/>
                <a:gd name="connsiteX175" fmla="*/ 265961 w 561506"/>
                <a:gd name="connsiteY175" fmla="*/ 1891306 h 5614838"/>
                <a:gd name="connsiteX176" fmla="*/ 0 w 561506"/>
                <a:gd name="connsiteY176" fmla="*/ 1861726 h 5614838"/>
                <a:gd name="connsiteX177" fmla="*/ 29585 w 561506"/>
                <a:gd name="connsiteY177" fmla="*/ 1861726 h 5614838"/>
                <a:gd name="connsiteX178" fmla="*/ 29585 w 561506"/>
                <a:gd name="connsiteY178" fmla="*/ 1891304 h 5614838"/>
                <a:gd name="connsiteX179" fmla="*/ 0 w 561506"/>
                <a:gd name="connsiteY179" fmla="*/ 1891304 h 5614838"/>
                <a:gd name="connsiteX180" fmla="*/ 531921 w 561506"/>
                <a:gd name="connsiteY180" fmla="*/ 1595769 h 5614838"/>
                <a:gd name="connsiteX181" fmla="*/ 561506 w 561506"/>
                <a:gd name="connsiteY181" fmla="*/ 1595769 h 5614838"/>
                <a:gd name="connsiteX182" fmla="*/ 561506 w 561506"/>
                <a:gd name="connsiteY182" fmla="*/ 1625355 h 5614838"/>
                <a:gd name="connsiteX183" fmla="*/ 531921 w 561506"/>
                <a:gd name="connsiteY183" fmla="*/ 1625355 h 5614838"/>
                <a:gd name="connsiteX184" fmla="*/ 265961 w 561506"/>
                <a:gd name="connsiteY184" fmla="*/ 1595766 h 5614838"/>
                <a:gd name="connsiteX185" fmla="*/ 295547 w 561506"/>
                <a:gd name="connsiteY185" fmla="*/ 1595766 h 5614838"/>
                <a:gd name="connsiteX186" fmla="*/ 295547 w 561506"/>
                <a:gd name="connsiteY186" fmla="*/ 1625352 h 5614838"/>
                <a:gd name="connsiteX187" fmla="*/ 265961 w 561506"/>
                <a:gd name="connsiteY187" fmla="*/ 1625352 h 5614838"/>
                <a:gd name="connsiteX188" fmla="*/ 0 w 561506"/>
                <a:gd name="connsiteY188" fmla="*/ 1595764 h 5614838"/>
                <a:gd name="connsiteX189" fmla="*/ 29585 w 561506"/>
                <a:gd name="connsiteY189" fmla="*/ 1595764 h 5614838"/>
                <a:gd name="connsiteX190" fmla="*/ 29585 w 561506"/>
                <a:gd name="connsiteY190" fmla="*/ 1625350 h 5614838"/>
                <a:gd name="connsiteX191" fmla="*/ 0 w 561506"/>
                <a:gd name="connsiteY191" fmla="*/ 1625350 h 5614838"/>
                <a:gd name="connsiteX192" fmla="*/ 531921 w 561506"/>
                <a:gd name="connsiteY192" fmla="*/ 1329811 h 5614838"/>
                <a:gd name="connsiteX193" fmla="*/ 561506 w 561506"/>
                <a:gd name="connsiteY193" fmla="*/ 1329811 h 5614838"/>
                <a:gd name="connsiteX194" fmla="*/ 561506 w 561506"/>
                <a:gd name="connsiteY194" fmla="*/ 1359396 h 5614838"/>
                <a:gd name="connsiteX195" fmla="*/ 531921 w 561506"/>
                <a:gd name="connsiteY195" fmla="*/ 1359396 h 5614838"/>
                <a:gd name="connsiteX196" fmla="*/ 265961 w 561506"/>
                <a:gd name="connsiteY196" fmla="*/ 1329809 h 5614838"/>
                <a:gd name="connsiteX197" fmla="*/ 295547 w 561506"/>
                <a:gd name="connsiteY197" fmla="*/ 1329809 h 5614838"/>
                <a:gd name="connsiteX198" fmla="*/ 295547 w 561506"/>
                <a:gd name="connsiteY198" fmla="*/ 1359393 h 5614838"/>
                <a:gd name="connsiteX199" fmla="*/ 265961 w 561506"/>
                <a:gd name="connsiteY199" fmla="*/ 1359393 h 5614838"/>
                <a:gd name="connsiteX200" fmla="*/ 0 w 561506"/>
                <a:gd name="connsiteY200" fmla="*/ 1329806 h 5614838"/>
                <a:gd name="connsiteX201" fmla="*/ 29585 w 561506"/>
                <a:gd name="connsiteY201" fmla="*/ 1329806 h 5614838"/>
                <a:gd name="connsiteX202" fmla="*/ 29585 w 561506"/>
                <a:gd name="connsiteY202" fmla="*/ 1359391 h 5614838"/>
                <a:gd name="connsiteX203" fmla="*/ 0 w 561506"/>
                <a:gd name="connsiteY203" fmla="*/ 1359391 h 5614838"/>
                <a:gd name="connsiteX204" fmla="*/ 531921 w 561506"/>
                <a:gd name="connsiteY204" fmla="*/ 1063855 h 5614838"/>
                <a:gd name="connsiteX205" fmla="*/ 561506 w 561506"/>
                <a:gd name="connsiteY205" fmla="*/ 1063855 h 5614838"/>
                <a:gd name="connsiteX206" fmla="*/ 561506 w 561506"/>
                <a:gd name="connsiteY206" fmla="*/ 1093441 h 5614838"/>
                <a:gd name="connsiteX207" fmla="*/ 531921 w 561506"/>
                <a:gd name="connsiteY207" fmla="*/ 1093441 h 5614838"/>
                <a:gd name="connsiteX208" fmla="*/ 265961 w 561506"/>
                <a:gd name="connsiteY208" fmla="*/ 1063852 h 5614838"/>
                <a:gd name="connsiteX209" fmla="*/ 295547 w 561506"/>
                <a:gd name="connsiteY209" fmla="*/ 1063852 h 5614838"/>
                <a:gd name="connsiteX210" fmla="*/ 295547 w 561506"/>
                <a:gd name="connsiteY210" fmla="*/ 1093438 h 5614838"/>
                <a:gd name="connsiteX211" fmla="*/ 265961 w 561506"/>
                <a:gd name="connsiteY211" fmla="*/ 1093438 h 5614838"/>
                <a:gd name="connsiteX212" fmla="*/ 0 w 561506"/>
                <a:gd name="connsiteY212" fmla="*/ 1063849 h 5614838"/>
                <a:gd name="connsiteX213" fmla="*/ 29585 w 561506"/>
                <a:gd name="connsiteY213" fmla="*/ 1063849 h 5614838"/>
                <a:gd name="connsiteX214" fmla="*/ 29585 w 561506"/>
                <a:gd name="connsiteY214" fmla="*/ 1093435 h 5614838"/>
                <a:gd name="connsiteX215" fmla="*/ 0 w 561506"/>
                <a:gd name="connsiteY215" fmla="*/ 1093435 h 5614838"/>
                <a:gd name="connsiteX216" fmla="*/ 531921 w 561506"/>
                <a:gd name="connsiteY216" fmla="*/ 797884 h 5614838"/>
                <a:gd name="connsiteX217" fmla="*/ 561506 w 561506"/>
                <a:gd name="connsiteY217" fmla="*/ 797884 h 5614838"/>
                <a:gd name="connsiteX218" fmla="*/ 561506 w 561506"/>
                <a:gd name="connsiteY218" fmla="*/ 827470 h 5614838"/>
                <a:gd name="connsiteX219" fmla="*/ 531921 w 561506"/>
                <a:gd name="connsiteY219" fmla="*/ 827470 h 5614838"/>
                <a:gd name="connsiteX220" fmla="*/ 265961 w 561506"/>
                <a:gd name="connsiteY220" fmla="*/ 797882 h 5614838"/>
                <a:gd name="connsiteX221" fmla="*/ 295547 w 561506"/>
                <a:gd name="connsiteY221" fmla="*/ 797882 h 5614838"/>
                <a:gd name="connsiteX222" fmla="*/ 295547 w 561506"/>
                <a:gd name="connsiteY222" fmla="*/ 827468 h 5614838"/>
                <a:gd name="connsiteX223" fmla="*/ 265961 w 561506"/>
                <a:gd name="connsiteY223" fmla="*/ 827468 h 5614838"/>
                <a:gd name="connsiteX224" fmla="*/ 0 w 561506"/>
                <a:gd name="connsiteY224" fmla="*/ 797879 h 5614838"/>
                <a:gd name="connsiteX225" fmla="*/ 29585 w 561506"/>
                <a:gd name="connsiteY225" fmla="*/ 797879 h 5614838"/>
                <a:gd name="connsiteX226" fmla="*/ 29585 w 561506"/>
                <a:gd name="connsiteY226" fmla="*/ 827465 h 5614838"/>
                <a:gd name="connsiteX227" fmla="*/ 0 w 561506"/>
                <a:gd name="connsiteY227" fmla="*/ 827465 h 5614838"/>
                <a:gd name="connsiteX228" fmla="*/ 531921 w 561506"/>
                <a:gd name="connsiteY228" fmla="*/ 531924 h 5614838"/>
                <a:gd name="connsiteX229" fmla="*/ 561506 w 561506"/>
                <a:gd name="connsiteY229" fmla="*/ 531924 h 5614838"/>
                <a:gd name="connsiteX230" fmla="*/ 561506 w 561506"/>
                <a:gd name="connsiteY230" fmla="*/ 561509 h 5614838"/>
                <a:gd name="connsiteX231" fmla="*/ 531921 w 561506"/>
                <a:gd name="connsiteY231" fmla="*/ 561509 h 5614838"/>
                <a:gd name="connsiteX232" fmla="*/ 265961 w 561506"/>
                <a:gd name="connsiteY232" fmla="*/ 531922 h 5614838"/>
                <a:gd name="connsiteX233" fmla="*/ 295547 w 561506"/>
                <a:gd name="connsiteY233" fmla="*/ 531922 h 5614838"/>
                <a:gd name="connsiteX234" fmla="*/ 295547 w 561506"/>
                <a:gd name="connsiteY234" fmla="*/ 561507 h 5614838"/>
                <a:gd name="connsiteX235" fmla="*/ 265961 w 561506"/>
                <a:gd name="connsiteY235" fmla="*/ 561507 h 5614838"/>
                <a:gd name="connsiteX236" fmla="*/ 0 w 561506"/>
                <a:gd name="connsiteY236" fmla="*/ 531920 h 5614838"/>
                <a:gd name="connsiteX237" fmla="*/ 29585 w 561506"/>
                <a:gd name="connsiteY237" fmla="*/ 531920 h 5614838"/>
                <a:gd name="connsiteX238" fmla="*/ 29585 w 561506"/>
                <a:gd name="connsiteY238" fmla="*/ 561505 h 5614838"/>
                <a:gd name="connsiteX239" fmla="*/ 0 w 561506"/>
                <a:gd name="connsiteY239" fmla="*/ 561505 h 5614838"/>
                <a:gd name="connsiteX240" fmla="*/ 531921 w 561506"/>
                <a:gd name="connsiteY240" fmla="*/ 265964 h 5614838"/>
                <a:gd name="connsiteX241" fmla="*/ 561506 w 561506"/>
                <a:gd name="connsiteY241" fmla="*/ 265964 h 5614838"/>
                <a:gd name="connsiteX242" fmla="*/ 561506 w 561506"/>
                <a:gd name="connsiteY242" fmla="*/ 295550 h 5614838"/>
                <a:gd name="connsiteX243" fmla="*/ 531921 w 561506"/>
                <a:gd name="connsiteY243" fmla="*/ 295550 h 5614838"/>
                <a:gd name="connsiteX244" fmla="*/ 265961 w 561506"/>
                <a:gd name="connsiteY244" fmla="*/ 265962 h 5614838"/>
                <a:gd name="connsiteX245" fmla="*/ 295547 w 561506"/>
                <a:gd name="connsiteY245" fmla="*/ 265962 h 5614838"/>
                <a:gd name="connsiteX246" fmla="*/ 295547 w 561506"/>
                <a:gd name="connsiteY246" fmla="*/ 295548 h 5614838"/>
                <a:gd name="connsiteX247" fmla="*/ 265961 w 561506"/>
                <a:gd name="connsiteY247" fmla="*/ 295548 h 5614838"/>
                <a:gd name="connsiteX248" fmla="*/ 0 w 561506"/>
                <a:gd name="connsiteY248" fmla="*/ 265960 h 5614838"/>
                <a:gd name="connsiteX249" fmla="*/ 29585 w 561506"/>
                <a:gd name="connsiteY249" fmla="*/ 265960 h 5614838"/>
                <a:gd name="connsiteX250" fmla="*/ 29585 w 561506"/>
                <a:gd name="connsiteY250" fmla="*/ 295546 h 5614838"/>
                <a:gd name="connsiteX251" fmla="*/ 0 w 561506"/>
                <a:gd name="connsiteY251" fmla="*/ 295546 h 5614838"/>
                <a:gd name="connsiteX252" fmla="*/ 531921 w 561506"/>
                <a:gd name="connsiteY252" fmla="*/ 5 h 5614838"/>
                <a:gd name="connsiteX253" fmla="*/ 561506 w 561506"/>
                <a:gd name="connsiteY253" fmla="*/ 5 h 5614838"/>
                <a:gd name="connsiteX254" fmla="*/ 561506 w 561506"/>
                <a:gd name="connsiteY254" fmla="*/ 29591 h 5614838"/>
                <a:gd name="connsiteX255" fmla="*/ 531921 w 561506"/>
                <a:gd name="connsiteY255" fmla="*/ 29591 h 5614838"/>
                <a:gd name="connsiteX256" fmla="*/ 265961 w 561506"/>
                <a:gd name="connsiteY256" fmla="*/ 3 h 5614838"/>
                <a:gd name="connsiteX257" fmla="*/ 295547 w 561506"/>
                <a:gd name="connsiteY257" fmla="*/ 3 h 5614838"/>
                <a:gd name="connsiteX258" fmla="*/ 295547 w 561506"/>
                <a:gd name="connsiteY258" fmla="*/ 29589 h 5614838"/>
                <a:gd name="connsiteX259" fmla="*/ 265961 w 561506"/>
                <a:gd name="connsiteY259" fmla="*/ 29589 h 5614838"/>
                <a:gd name="connsiteX260" fmla="*/ 0 w 561506"/>
                <a:gd name="connsiteY260" fmla="*/ 0 h 5614838"/>
                <a:gd name="connsiteX261" fmla="*/ 29585 w 561506"/>
                <a:gd name="connsiteY261" fmla="*/ 0 h 5614838"/>
                <a:gd name="connsiteX262" fmla="*/ 29585 w 561506"/>
                <a:gd name="connsiteY262" fmla="*/ 29586 h 5614838"/>
                <a:gd name="connsiteX263" fmla="*/ 0 w 561506"/>
                <a:gd name="connsiteY263" fmla="*/ 29586 h 561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561506" h="5614838">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7CFD8AF6-821F-4BC5-83A1-982FB5B8454C}"/>
                </a:ext>
              </a:extLst>
            </p:cNvPr>
            <p:cNvSpPr/>
            <p:nvPr userDrawn="1"/>
          </p:nvSpPr>
          <p:spPr>
            <a:xfrm>
              <a:off x="194054" y="6093735"/>
              <a:ext cx="561506" cy="561509"/>
            </a:xfrm>
            <a:custGeom>
              <a:avLst/>
              <a:gdLst>
                <a:gd name="connsiteX0" fmla="*/ 531921 w 561506"/>
                <a:gd name="connsiteY0" fmla="*/ 531924 h 561509"/>
                <a:gd name="connsiteX1" fmla="*/ 561506 w 561506"/>
                <a:gd name="connsiteY1" fmla="*/ 531924 h 561509"/>
                <a:gd name="connsiteX2" fmla="*/ 561506 w 561506"/>
                <a:gd name="connsiteY2" fmla="*/ 561509 h 561509"/>
                <a:gd name="connsiteX3" fmla="*/ 531921 w 561506"/>
                <a:gd name="connsiteY3" fmla="*/ 561509 h 561509"/>
                <a:gd name="connsiteX4" fmla="*/ 265961 w 561506"/>
                <a:gd name="connsiteY4" fmla="*/ 531922 h 561509"/>
                <a:gd name="connsiteX5" fmla="*/ 295547 w 561506"/>
                <a:gd name="connsiteY5" fmla="*/ 531922 h 561509"/>
                <a:gd name="connsiteX6" fmla="*/ 295547 w 561506"/>
                <a:gd name="connsiteY6" fmla="*/ 561507 h 561509"/>
                <a:gd name="connsiteX7" fmla="*/ 265961 w 561506"/>
                <a:gd name="connsiteY7" fmla="*/ 561507 h 561509"/>
                <a:gd name="connsiteX8" fmla="*/ 0 w 561506"/>
                <a:gd name="connsiteY8" fmla="*/ 531920 h 561509"/>
                <a:gd name="connsiteX9" fmla="*/ 29585 w 561506"/>
                <a:gd name="connsiteY9" fmla="*/ 531920 h 561509"/>
                <a:gd name="connsiteX10" fmla="*/ 29585 w 561506"/>
                <a:gd name="connsiteY10" fmla="*/ 561505 h 561509"/>
                <a:gd name="connsiteX11" fmla="*/ 0 w 561506"/>
                <a:gd name="connsiteY11" fmla="*/ 561505 h 561509"/>
                <a:gd name="connsiteX12" fmla="*/ 531921 w 561506"/>
                <a:gd name="connsiteY12" fmla="*/ 265964 h 561509"/>
                <a:gd name="connsiteX13" fmla="*/ 561506 w 561506"/>
                <a:gd name="connsiteY13" fmla="*/ 265964 h 561509"/>
                <a:gd name="connsiteX14" fmla="*/ 561506 w 561506"/>
                <a:gd name="connsiteY14" fmla="*/ 295550 h 561509"/>
                <a:gd name="connsiteX15" fmla="*/ 531921 w 561506"/>
                <a:gd name="connsiteY15" fmla="*/ 295550 h 561509"/>
                <a:gd name="connsiteX16" fmla="*/ 265961 w 561506"/>
                <a:gd name="connsiteY16" fmla="*/ 265962 h 561509"/>
                <a:gd name="connsiteX17" fmla="*/ 295547 w 561506"/>
                <a:gd name="connsiteY17" fmla="*/ 265962 h 561509"/>
                <a:gd name="connsiteX18" fmla="*/ 295547 w 561506"/>
                <a:gd name="connsiteY18" fmla="*/ 295548 h 561509"/>
                <a:gd name="connsiteX19" fmla="*/ 265961 w 561506"/>
                <a:gd name="connsiteY19" fmla="*/ 295548 h 561509"/>
                <a:gd name="connsiteX20" fmla="*/ 0 w 561506"/>
                <a:gd name="connsiteY20" fmla="*/ 265960 h 561509"/>
                <a:gd name="connsiteX21" fmla="*/ 29585 w 561506"/>
                <a:gd name="connsiteY21" fmla="*/ 265960 h 561509"/>
                <a:gd name="connsiteX22" fmla="*/ 29585 w 561506"/>
                <a:gd name="connsiteY22" fmla="*/ 295546 h 561509"/>
                <a:gd name="connsiteX23" fmla="*/ 0 w 561506"/>
                <a:gd name="connsiteY23" fmla="*/ 295546 h 561509"/>
                <a:gd name="connsiteX24" fmla="*/ 531921 w 561506"/>
                <a:gd name="connsiteY24" fmla="*/ 5 h 561509"/>
                <a:gd name="connsiteX25" fmla="*/ 561506 w 561506"/>
                <a:gd name="connsiteY25" fmla="*/ 5 h 561509"/>
                <a:gd name="connsiteX26" fmla="*/ 561506 w 561506"/>
                <a:gd name="connsiteY26" fmla="*/ 29591 h 561509"/>
                <a:gd name="connsiteX27" fmla="*/ 531921 w 561506"/>
                <a:gd name="connsiteY27" fmla="*/ 29591 h 561509"/>
                <a:gd name="connsiteX28" fmla="*/ 265961 w 561506"/>
                <a:gd name="connsiteY28" fmla="*/ 3 h 561509"/>
                <a:gd name="connsiteX29" fmla="*/ 295547 w 561506"/>
                <a:gd name="connsiteY29" fmla="*/ 3 h 561509"/>
                <a:gd name="connsiteX30" fmla="*/ 295547 w 561506"/>
                <a:gd name="connsiteY30" fmla="*/ 29589 h 561509"/>
                <a:gd name="connsiteX31" fmla="*/ 265961 w 561506"/>
                <a:gd name="connsiteY31" fmla="*/ 29589 h 561509"/>
                <a:gd name="connsiteX32" fmla="*/ 0 w 561506"/>
                <a:gd name="connsiteY32" fmla="*/ 0 h 561509"/>
                <a:gd name="connsiteX33" fmla="*/ 29585 w 561506"/>
                <a:gd name="connsiteY33" fmla="*/ 0 h 561509"/>
                <a:gd name="connsiteX34" fmla="*/ 29585 w 561506"/>
                <a:gd name="connsiteY34" fmla="*/ 29586 h 561509"/>
                <a:gd name="connsiteX35" fmla="*/ 0 w 561506"/>
                <a:gd name="connsiteY35" fmla="*/ 29586 h 56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1506" h="561509">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rgbClr val="DEDEDE"/>
            </a:solidFill>
            <a:ln w="10294" cap="flat">
              <a:noFill/>
              <a:prstDash val="solid"/>
              <a:miter/>
            </a:ln>
          </p:spPr>
          <p:txBody>
            <a:bodyPr wrap="square" rtlCol="0" anchor="ctr">
              <a:noAutofit/>
            </a:bodyPr>
            <a:lstStyle/>
            <a:p>
              <a:endParaRPr lang="en-US"/>
            </a:p>
          </p:txBody>
        </p:sp>
      </p:grpSp>
      <p:sp>
        <p:nvSpPr>
          <p:cNvPr id="12" name="Rectangle 11">
            <a:extLst>
              <a:ext uri="{FF2B5EF4-FFF2-40B4-BE49-F238E27FC236}">
                <a16:creationId xmlns:a16="http://schemas.microsoft.com/office/drawing/2014/main" id="{EA1117A4-8D62-4821-9D69-BA8D9F568959}"/>
              </a:ext>
            </a:extLst>
          </p:cNvPr>
          <p:cNvSpPr/>
          <p:nvPr userDrawn="1"/>
        </p:nvSpPr>
        <p:spPr>
          <a:xfrm>
            <a:off x="9719720" y="322919"/>
            <a:ext cx="2144859" cy="412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pic>
        <p:nvPicPr>
          <p:cNvPr id="13" name="Graphic 12">
            <a:extLst>
              <a:ext uri="{FF2B5EF4-FFF2-40B4-BE49-F238E27FC236}">
                <a16:creationId xmlns:a16="http://schemas.microsoft.com/office/drawing/2014/main" id="{9F35F3CA-EDAA-4BE4-8CA4-3817A07987C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719720" y="322919"/>
            <a:ext cx="2144859" cy="412007"/>
          </a:xfrm>
          <a:prstGeom prst="rect">
            <a:avLst/>
          </a:prstGeom>
        </p:spPr>
      </p:pic>
    </p:spTree>
    <p:extLst>
      <p:ext uri="{BB962C8B-B14F-4D97-AF65-F5344CB8AC3E}">
        <p14:creationId xmlns:p14="http://schemas.microsoft.com/office/powerpoint/2010/main" val="330898043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5" r:id="rId11"/>
    <p:sldLayoutId id="2147483813" r:id="rId12"/>
    <p:sldLayoutId id="2147483814" r:id="rId13"/>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734" userDrawn="1">
          <p15:clr>
            <a:srgbClr val="F26B43"/>
          </p15:clr>
        </p15:guide>
        <p15:guide id="3" pos="7439">
          <p15:clr>
            <a:srgbClr val="F26B43"/>
          </p15:clr>
        </p15:guide>
        <p15:guide id="4" orient="horz" pos="660" userDrawn="1">
          <p15:clr>
            <a:srgbClr val="F26B43"/>
          </p15:clr>
        </p15:guide>
        <p15:guide id="5" orient="horz" pos="83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1" y="357721"/>
            <a:ext cx="6608941" cy="690029"/>
          </a:xfrm>
          <a:prstGeom prst="rect">
            <a:avLst/>
          </a:prstGeom>
        </p:spPr>
        <p:txBody>
          <a:bodyPr vert="horz" lIns="0" tIns="0" rIns="0" bIns="0" rtlCol="0" anchor="t" anchorCtr="0">
            <a:noAutofit/>
          </a:bodyPr>
          <a:lstStyle/>
          <a:p>
            <a:endParaRPr lang="en-US" dirty="0"/>
          </a:p>
        </p:txBody>
      </p:sp>
      <p:sp>
        <p:nvSpPr>
          <p:cNvPr id="3" name="Text Placeholder 2"/>
          <p:cNvSpPr>
            <a:spLocks noGrp="1"/>
          </p:cNvSpPr>
          <p:nvPr>
            <p:ph type="body" idx="1"/>
          </p:nvPr>
        </p:nvSpPr>
        <p:spPr>
          <a:xfrm>
            <a:off x="381001" y="1322024"/>
            <a:ext cx="11426823" cy="4888276"/>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43A5BB14-D036-4AC1-9435-9025BF12CBD4}"/>
              </a:ext>
            </a:extLst>
          </p:cNvPr>
          <p:cNvSpPr txBox="1"/>
          <p:nvPr userDrawn="1"/>
        </p:nvSpPr>
        <p:spPr>
          <a:xfrm>
            <a:off x="11454739" y="6472935"/>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dirty="0" err="1">
              <a:solidFill>
                <a:schemeClr val="tx1"/>
              </a:solidFill>
              <a:latin typeface="Arial"/>
              <a:ea typeface="+mn-ea"/>
              <a:cs typeface="Arial"/>
            </a:endParaRPr>
          </a:p>
        </p:txBody>
      </p:sp>
      <p:sp>
        <p:nvSpPr>
          <p:cNvPr id="10" name="Rectangle 9">
            <a:extLst>
              <a:ext uri="{FF2B5EF4-FFF2-40B4-BE49-F238E27FC236}">
                <a16:creationId xmlns:a16="http://schemas.microsoft.com/office/drawing/2014/main" id="{BE111FAC-D0E4-4BBA-92AA-8EB0FD97D243}"/>
              </a:ext>
            </a:extLst>
          </p:cNvPr>
          <p:cNvSpPr/>
          <p:nvPr userDrawn="1"/>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716C905-C136-4D1D-AD21-AC53D4A8C87B}"/>
              </a:ext>
            </a:extLst>
          </p:cNvPr>
          <p:cNvPicPr>
            <a:picLocks noChangeAspect="1"/>
          </p:cNvPicPr>
          <p:nvPr userDrawn="1"/>
        </p:nvPicPr>
        <p:blipFill>
          <a:blip r:embed="rId26"/>
          <a:srcRect/>
          <a:stretch/>
        </p:blipFill>
        <p:spPr>
          <a:xfrm>
            <a:off x="10350499" y="349030"/>
            <a:ext cx="1419617" cy="325698"/>
          </a:xfrm>
          <a:prstGeom prst="rect">
            <a:avLst/>
          </a:prstGeom>
        </p:spPr>
      </p:pic>
      <p:sp>
        <p:nvSpPr>
          <p:cNvPr id="15" name="Freeform: Shape 41">
            <a:extLst>
              <a:ext uri="{FF2B5EF4-FFF2-40B4-BE49-F238E27FC236}">
                <a16:creationId xmlns:a16="http://schemas.microsoft.com/office/drawing/2014/main" id="{541202CC-94B5-442C-92E1-B478268C118E}"/>
              </a:ext>
            </a:extLst>
          </p:cNvPr>
          <p:cNvSpPr txBox="1">
            <a:spLocks/>
          </p:cNvSpPr>
          <p:nvPr userDrawn="1"/>
        </p:nvSpPr>
        <p:spPr>
          <a:xfrm rot="16200000">
            <a:off x="9347536" y="515572"/>
            <a:ext cx="520273" cy="520269"/>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6" name="TextBox 15">
            <a:extLst>
              <a:ext uri="{FF2B5EF4-FFF2-40B4-BE49-F238E27FC236}">
                <a16:creationId xmlns:a16="http://schemas.microsoft.com/office/drawing/2014/main" id="{42EDF6A8-A828-4C8E-8DCC-8294A4F43BB9}"/>
              </a:ext>
            </a:extLst>
          </p:cNvPr>
          <p:cNvSpPr txBox="1">
            <a:spLocks/>
          </p:cNvSpPr>
          <p:nvPr userDrawn="1"/>
        </p:nvSpPr>
        <p:spPr>
          <a:xfrm>
            <a:off x="7040088" y="0"/>
            <a:ext cx="2010727"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chemeClr val="bg1">
              <a:lumMod val="85000"/>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grpSp>
        <p:nvGrpSpPr>
          <p:cNvPr id="17" name="Group 16">
            <a:extLst>
              <a:ext uri="{FF2B5EF4-FFF2-40B4-BE49-F238E27FC236}">
                <a16:creationId xmlns:a16="http://schemas.microsoft.com/office/drawing/2014/main" id="{3A0999A1-9B1F-4556-BFDE-4CD504AEEEE7}"/>
              </a:ext>
            </a:extLst>
          </p:cNvPr>
          <p:cNvGrpSpPr/>
          <p:nvPr userDrawn="1"/>
        </p:nvGrpSpPr>
        <p:grpSpPr>
          <a:xfrm>
            <a:off x="6989946" y="244608"/>
            <a:ext cx="4971452" cy="549346"/>
            <a:chOff x="6989946" y="244608"/>
            <a:chExt cx="4971452" cy="549346"/>
          </a:xfrm>
        </p:grpSpPr>
        <p:sp>
          <p:nvSpPr>
            <p:cNvPr id="20" name="Freeform: Shape 19">
              <a:extLst>
                <a:ext uri="{FF2B5EF4-FFF2-40B4-BE49-F238E27FC236}">
                  <a16:creationId xmlns:a16="http://schemas.microsoft.com/office/drawing/2014/main" id="{1BFB8933-A4CE-469D-B507-8AA0924EC179}"/>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a:p>
          </p:txBody>
        </p:sp>
        <p:sp>
          <p:nvSpPr>
            <p:cNvPr id="24" name="Freeform: Shape 23">
              <a:extLst>
                <a:ext uri="{FF2B5EF4-FFF2-40B4-BE49-F238E27FC236}">
                  <a16:creationId xmlns:a16="http://schemas.microsoft.com/office/drawing/2014/main" id="{2513E87F-820D-4A7A-9D31-A26D68EA0837}"/>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2CE497EA-D9C9-41D3-83F4-07E026FE6B00}"/>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8D6FD626-A54A-45F5-9E25-50C5D4A453EC}"/>
                </a:ext>
              </a:extLst>
            </p:cNvPr>
            <p:cNvSpPr/>
            <p:nvPr userDrawn="1"/>
          </p:nvSpPr>
          <p:spPr>
            <a:xfrm rot="5400000">
              <a:off x="9981382" y="374704"/>
              <a:ext cx="549346" cy="289153"/>
            </a:xfrm>
            <a:custGeom>
              <a:avLst/>
              <a:gdLst>
                <a:gd name="connsiteX0" fmla="*/ 520400 w 549346"/>
                <a:gd name="connsiteY0" fmla="*/ 28953 h 289153"/>
                <a:gd name="connsiteX1" fmla="*/ 520400 w 549346"/>
                <a:gd name="connsiteY1" fmla="*/ 9 h 289153"/>
                <a:gd name="connsiteX2" fmla="*/ 549346 w 549346"/>
                <a:gd name="connsiteY2" fmla="*/ 9 h 289153"/>
                <a:gd name="connsiteX3" fmla="*/ 549346 w 549346"/>
                <a:gd name="connsiteY3" fmla="*/ 28953 h 289153"/>
                <a:gd name="connsiteX4" fmla="*/ 520400 w 549346"/>
                <a:gd name="connsiteY4" fmla="*/ 289153 h 289153"/>
                <a:gd name="connsiteX5" fmla="*/ 520400 w 549346"/>
                <a:gd name="connsiteY5" fmla="*/ 260209 h 289153"/>
                <a:gd name="connsiteX6" fmla="*/ 549346 w 549346"/>
                <a:gd name="connsiteY6" fmla="*/ 260209 h 289153"/>
                <a:gd name="connsiteX7" fmla="*/ 549346 w 549346"/>
                <a:gd name="connsiteY7" fmla="*/ 289153 h 289153"/>
                <a:gd name="connsiteX8" fmla="*/ 260201 w 549346"/>
                <a:gd name="connsiteY8" fmla="*/ 289151 h 289153"/>
                <a:gd name="connsiteX9" fmla="*/ 260201 w 549346"/>
                <a:gd name="connsiteY9" fmla="*/ 260207 h 289153"/>
                <a:gd name="connsiteX10" fmla="*/ 289145 w 549346"/>
                <a:gd name="connsiteY10" fmla="*/ 260207 h 289153"/>
                <a:gd name="connsiteX11" fmla="*/ 289145 w 549346"/>
                <a:gd name="connsiteY11" fmla="*/ 289151 h 289153"/>
                <a:gd name="connsiteX12" fmla="*/ 0 w 549346"/>
                <a:gd name="connsiteY12" fmla="*/ 28949 h 289153"/>
                <a:gd name="connsiteX13" fmla="*/ 0 w 549346"/>
                <a:gd name="connsiteY13" fmla="*/ 0 h 289153"/>
                <a:gd name="connsiteX14" fmla="*/ 28944 w 549346"/>
                <a:gd name="connsiteY14" fmla="*/ 0 h 289153"/>
                <a:gd name="connsiteX15" fmla="*/ 28944 w 549346"/>
                <a:gd name="connsiteY15" fmla="*/ 28949 h 289153"/>
                <a:gd name="connsiteX16" fmla="*/ 0 w 549346"/>
                <a:gd name="connsiteY16" fmla="*/ 289149 h 289153"/>
                <a:gd name="connsiteX17" fmla="*/ 0 w 549346"/>
                <a:gd name="connsiteY17" fmla="*/ 260205 h 289153"/>
                <a:gd name="connsiteX18" fmla="*/ 28944 w 549346"/>
                <a:gd name="connsiteY18" fmla="*/ 260205 h 289153"/>
                <a:gd name="connsiteX19" fmla="*/ 28944 w 549346"/>
                <a:gd name="connsiteY19" fmla="*/ 289149 h 28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346" h="289153">
                  <a:moveTo>
                    <a:pt x="520400" y="28953"/>
                  </a:moveTo>
                  <a:lnTo>
                    <a:pt x="520400" y="9"/>
                  </a:lnTo>
                  <a:lnTo>
                    <a:pt x="549346" y="9"/>
                  </a:lnTo>
                  <a:lnTo>
                    <a:pt x="549346" y="28953"/>
                  </a:lnTo>
                  <a:close/>
                  <a:moveTo>
                    <a:pt x="520400" y="289153"/>
                  </a:moveTo>
                  <a:lnTo>
                    <a:pt x="520400" y="260209"/>
                  </a:lnTo>
                  <a:lnTo>
                    <a:pt x="549346" y="260209"/>
                  </a:lnTo>
                  <a:lnTo>
                    <a:pt x="549346" y="289153"/>
                  </a:lnTo>
                  <a:close/>
                  <a:moveTo>
                    <a:pt x="260201" y="289151"/>
                  </a:moveTo>
                  <a:lnTo>
                    <a:pt x="260201" y="260207"/>
                  </a:lnTo>
                  <a:lnTo>
                    <a:pt x="289145" y="260207"/>
                  </a:lnTo>
                  <a:lnTo>
                    <a:pt x="289145" y="289151"/>
                  </a:lnTo>
                  <a:close/>
                  <a:moveTo>
                    <a:pt x="0" y="28949"/>
                  </a:moveTo>
                  <a:lnTo>
                    <a:pt x="0" y="0"/>
                  </a:lnTo>
                  <a:lnTo>
                    <a:pt x="28944" y="0"/>
                  </a:lnTo>
                  <a:lnTo>
                    <a:pt x="28944" y="28949"/>
                  </a:lnTo>
                  <a:close/>
                  <a:moveTo>
                    <a:pt x="0" y="289149"/>
                  </a:moveTo>
                  <a:lnTo>
                    <a:pt x="0" y="260205"/>
                  </a:lnTo>
                  <a:lnTo>
                    <a:pt x="28944" y="260205"/>
                  </a:lnTo>
                  <a:lnTo>
                    <a:pt x="28944" y="289149"/>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grpSp>
      <p:pic>
        <p:nvPicPr>
          <p:cNvPr id="14" name="Picture 13">
            <a:extLst>
              <a:ext uri="{FF2B5EF4-FFF2-40B4-BE49-F238E27FC236}">
                <a16:creationId xmlns:a16="http://schemas.microsoft.com/office/drawing/2014/main" id="{38D6B990-E64C-495F-B5A9-52F9AA9AF2AE}"/>
              </a:ext>
            </a:extLst>
          </p:cNvPr>
          <p:cNvPicPr>
            <a:picLocks noChangeAspect="1"/>
          </p:cNvPicPr>
          <p:nvPr userDrawn="1"/>
        </p:nvPicPr>
        <p:blipFill>
          <a:blip r:embed="rId27" cstate="hqprint">
            <a:extLst>
              <a:ext uri="{28A0092B-C50C-407E-A947-70E740481C1C}">
                <a14:useLocalDpi xmlns:a14="http://schemas.microsoft.com/office/drawing/2010/main"/>
              </a:ext>
            </a:extLst>
          </a:blip>
          <a:stretch>
            <a:fillRect/>
          </a:stretch>
        </p:blipFill>
        <p:spPr>
          <a:xfrm>
            <a:off x="381001" y="6382458"/>
            <a:ext cx="1366519" cy="242056"/>
          </a:xfrm>
          <a:prstGeom prst="rect">
            <a:avLst/>
          </a:prstGeom>
        </p:spPr>
      </p:pic>
    </p:spTree>
    <p:extLst>
      <p:ext uri="{BB962C8B-B14F-4D97-AF65-F5344CB8AC3E}">
        <p14:creationId xmlns:p14="http://schemas.microsoft.com/office/powerpoint/2010/main" val="1442337555"/>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p15:clr>
            <a:srgbClr val="F26B43"/>
          </p15:clr>
        </p15:guide>
        <p15:guide id="2" pos="239">
          <p15:clr>
            <a:srgbClr val="F26B43"/>
          </p15:clr>
        </p15:guide>
        <p15:guide id="3" pos="7439">
          <p15:clr>
            <a:srgbClr val="F26B43"/>
          </p15:clr>
        </p15:guide>
        <p15:guide id="4" orient="horz" pos="660">
          <p15:clr>
            <a:srgbClr val="F26B43"/>
          </p15:clr>
        </p15:guide>
        <p15:guide id="5" orient="horz" pos="83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2.sv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2" Type="http://schemas.openxmlformats.org/officeDocument/2006/relationships/hyperlink" Target="https://academy.uipath.com/channeldetail/rpa-starter" TargetMode="Externa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hyperlink" Target="https://academy.uipath.com/learningpath/introduction-to-rpa-and-automation" TargetMode="External"/><Relationship Id="rId2" Type="http://schemas.openxmlformats.org/officeDocument/2006/relationships/image" Target="../media/image85.jpe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hyperlink" Target="https://academy.uipath.com/learningpath/build-your-first-automation-with-studiox" TargetMode="External"/><Relationship Id="rId2" Type="http://schemas.openxmlformats.org/officeDocument/2006/relationships/image" Target="../media/image86.jpe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hyperlink" Target="https://academy.uipath.com/learningpath/uipath-action-center" TargetMode="External"/><Relationship Id="rId2" Type="http://schemas.openxmlformats.org/officeDocument/2006/relationships/hyperlink" Target="https://academy.uipath.com/learningpath/uipath-assistant" TargetMode="External"/><Relationship Id="rId1" Type="http://schemas.openxmlformats.org/officeDocument/2006/relationships/slideLayout" Target="../slideLayouts/slideLayout45.xml"/><Relationship Id="rId5" Type="http://schemas.openxmlformats.org/officeDocument/2006/relationships/image" Target="../media/image87.jpeg"/><Relationship Id="rId4" Type="http://schemas.openxmlformats.org/officeDocument/2006/relationships/hyperlink" Target="https://academy.uipath.com/learningpath/uipath-automation-hub-overview"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hyperlink" Target="https://academy.uipath.com/channeldetail/rpa-citizen-developer-foundation" TargetMode="Externa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academy.uipath.com/channeldetail/rpa-developer-foundation" TargetMode="Externa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academy.uipath.com/channeldetail/rpa-developer-advanced-" TargetMode="Externa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3.png"/><Relationship Id="rId1" Type="http://schemas.openxmlformats.org/officeDocument/2006/relationships/slideLayout" Target="../slideLayouts/slideLayout54.xm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8" Type="http://schemas.openxmlformats.org/officeDocument/2006/relationships/hyperlink" Target="https://academy.uipath.com/learningpath/build-run-and-manage-automations-for-linux" TargetMode="External"/><Relationship Id="rId3" Type="http://schemas.openxmlformats.org/officeDocument/2006/relationships/hyperlink" Target="https://academy.uipath.com/learningpath/object-repository" TargetMode="External"/><Relationship Id="rId7" Type="http://schemas.openxmlformats.org/officeDocument/2006/relationships/hyperlink" Target="https://academy.uipath.com/learningpath/orchestration-process" TargetMode="External"/><Relationship Id="rId2" Type="http://schemas.openxmlformats.org/officeDocument/2006/relationships/hyperlink" Target="https://academy.uipath.com/learningpath/attended-automation-for-rpa-developers" TargetMode="External"/><Relationship Id="rId1" Type="http://schemas.openxmlformats.org/officeDocument/2006/relationships/slideLayout" Target="../slideLayouts/slideLayout36.xml"/><Relationship Id="rId6" Type="http://schemas.openxmlformats.org/officeDocument/2006/relationships/hyperlink" Target="https://academy.uipath.com/learningpath/uipath-integration-service" TargetMode="External"/><Relationship Id="rId5" Type="http://schemas.openxmlformats.org/officeDocument/2006/relationships/hyperlink" Target="https://academy.uipath.com/learningpath/uipath-apps-2" TargetMode="External"/><Relationship Id="rId4" Type="http://schemas.openxmlformats.org/officeDocument/2006/relationships/hyperlink" Target="https://academy.uipath.com/learningpath/sap-automation-2020-2" TargetMode="External"/><Relationship Id="rId9" Type="http://schemas.openxmlformats.org/officeDocument/2006/relationships/hyperlink" Target="https://academy.uipath.com/learningpath/webdriver"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hyperlink" Target="https://academy.uipath.com/channeldetail/1997" TargetMode="Externa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hyperlink" Target="https://academy.uipath.com/channeldetail/rpa-infrastructure-engineer-foundation" TargetMode="External"/><Relationship Id="rId2" Type="http://schemas.openxmlformats.org/officeDocument/2006/relationships/image" Target="../media/image93.jpe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8" Type="http://schemas.openxmlformats.org/officeDocument/2006/relationships/hyperlink" Target="https://academy.uipath.com/learningpath/uipath-cloud-insights" TargetMode="External"/><Relationship Id="rId3" Type="http://schemas.openxmlformats.org/officeDocument/2006/relationships/hyperlink" Target="https://academy.uipath.com/channeldetail/rpa-business-analyst-foundation" TargetMode="External"/><Relationship Id="rId7" Type="http://schemas.openxmlformats.org/officeDocument/2006/relationships/hyperlink" Target="https://academy.uipath.com/learningpath/get-started-with-uipath-process-mining" TargetMode="External"/><Relationship Id="rId2" Type="http://schemas.openxmlformats.org/officeDocument/2006/relationships/image" Target="../media/image94.jpeg"/><Relationship Id="rId1" Type="http://schemas.openxmlformats.org/officeDocument/2006/relationships/slideLayout" Target="../slideLayouts/slideLayout45.xml"/><Relationship Id="rId6" Type="http://schemas.openxmlformats.org/officeDocument/2006/relationships/hyperlink" Target="https://academy.uipath.com/learningpath/uipath-task-mining" TargetMode="External"/><Relationship Id="rId5" Type="http://schemas.openxmlformats.org/officeDocument/2006/relationships/hyperlink" Target="https://academy.uipath.com/learningpath/uipath-task-capture-2" TargetMode="External"/><Relationship Id="rId4" Type="http://schemas.openxmlformats.org/officeDocument/2006/relationships/hyperlink" Target="https://academy.uipath.com/learningpath/uipath-automation-hub-overview"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academy.uipath.com/channeldetail/rpa-implementation-manager-foundation" TargetMode="External"/><Relationship Id="rId7" Type="http://schemas.openxmlformats.org/officeDocument/2006/relationships/hyperlink" Target="https://academy.uipath.com/learningpath/uipath-automation-hub-deep-dive" TargetMode="External"/><Relationship Id="rId2" Type="http://schemas.openxmlformats.org/officeDocument/2006/relationships/image" Target="../media/image95.jpeg"/><Relationship Id="rId1" Type="http://schemas.openxmlformats.org/officeDocument/2006/relationships/slideLayout" Target="../slideLayouts/slideLayout45.xml"/><Relationship Id="rId6" Type="http://schemas.openxmlformats.org/officeDocument/2006/relationships/hyperlink" Target="https://academy.uipath.com/learningpath/uipath-automation-hub-overview" TargetMode="External"/><Relationship Id="rId5" Type="http://schemas.openxmlformats.org/officeDocument/2006/relationships/hyperlink" Target="https://academy.uipath.com/learningpath/aom-foundations" TargetMode="External"/><Relationship Id="rId4" Type="http://schemas.openxmlformats.org/officeDocument/2006/relationships/hyperlink" Target="https://academy.uipath.com/learningpath/introduction-to-ao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cademy.uipath.com/channeldetail/process-mining-analyst-foundation" TargetMode="External"/><Relationship Id="rId2" Type="http://schemas.openxmlformats.org/officeDocument/2006/relationships/image" Target="../media/image96.jpe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hyperlink" Target="https://academy.uipath.com/learningpath/introduction-to-rpa-and-automation" TargetMode="External"/><Relationship Id="rId2" Type="http://schemas.openxmlformats.org/officeDocument/2006/relationships/image" Target="../media/image97.jpeg"/><Relationship Id="rId1" Type="http://schemas.openxmlformats.org/officeDocument/2006/relationships/slideLayout" Target="../slideLayouts/slideLayout45.xml"/><Relationship Id="rId6" Type="http://schemas.openxmlformats.org/officeDocument/2006/relationships/hyperlink" Target="https://academy.uipath.com/learningpath/uipath-automation-ops" TargetMode="External"/><Relationship Id="rId5" Type="http://schemas.openxmlformats.org/officeDocument/2006/relationships/hyperlink" Target="https://academy.uipath.com/learningpath/uipath-cloud-insights" TargetMode="External"/><Relationship Id="rId4" Type="http://schemas.openxmlformats.org/officeDocument/2006/relationships/hyperlink" Target="https://academy.uipath.com/learningpath/orchestrator-for-rpa-developer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cademy.uipath.com/learningpath/uipath-test-suite" TargetMode="External"/><Relationship Id="rId7" Type="http://schemas.openxmlformats.org/officeDocument/2006/relationships/hyperlink" Target="https://academy.uipath.com/learningpath/uipath-test-manager" TargetMode="External"/><Relationship Id="rId2" Type="http://schemas.openxmlformats.org/officeDocument/2006/relationships/image" Target="../media/image98.jpeg"/><Relationship Id="rId1" Type="http://schemas.openxmlformats.org/officeDocument/2006/relationships/slideLayout" Target="../slideLayouts/slideLayout45.xml"/><Relationship Id="rId6" Type="http://schemas.openxmlformats.org/officeDocument/2006/relationships/hyperlink" Target="https://academy.uipath.com/learningpath/sap-automation-2020-2" TargetMode="External"/><Relationship Id="rId5" Type="http://schemas.openxmlformats.org/officeDocument/2006/relationships/hyperlink" Target="https://academy.uipath.com/learningpath/application-testing-with-uipath-test-suite" TargetMode="External"/><Relationship Id="rId4" Type="http://schemas.openxmlformats.org/officeDocument/2006/relationships/hyperlink" Target="https://academy.uipath.com/learningpath/rpa-testing-with-studio-pro"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academy.uipath.com/learningpath/arep-foundations" TargetMode="External"/><Relationship Id="rId3" Type="http://schemas.openxmlformats.org/officeDocument/2006/relationships/hyperlink" Target="https://academy.uipath.com/learningpath/introduction-to-rpa-and-automation" TargetMode="External"/><Relationship Id="rId7" Type="http://schemas.openxmlformats.org/officeDocument/2006/relationships/hyperlink" Target="https://academy.uipath.com/learningpath/up-skilling-teams-with-an-rpa-organizational-development-plan" TargetMode="External"/><Relationship Id="rId2" Type="http://schemas.openxmlformats.org/officeDocument/2006/relationships/image" Target="../media/image99.jpeg"/><Relationship Id="rId1" Type="http://schemas.openxmlformats.org/officeDocument/2006/relationships/slideLayout" Target="../slideLayouts/slideLayout45.xml"/><Relationship Id="rId6" Type="http://schemas.openxmlformats.org/officeDocument/2006/relationships/hyperlink" Target="https://academy.uipath.com/learningpath/aom-foundations" TargetMode="External"/><Relationship Id="rId5" Type="http://schemas.openxmlformats.org/officeDocument/2006/relationships/hyperlink" Target="https://academy.uipath.com/learningpath/uipath-automation-hub-deep-dive" TargetMode="External"/><Relationship Id="rId4" Type="http://schemas.openxmlformats.org/officeDocument/2006/relationships/hyperlink" Target="https://academy.uipath.com/learningpath/uipath-automation-hub-overview" TargetMode="External"/><Relationship Id="rId9" Type="http://schemas.openxmlformats.org/officeDocument/2006/relationships/hyperlink" Target="https://academy.uipath.com/learningpath/uipath-cloud-insigh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academy.uipath.com/channeldetail/rpa-developer-advanced-" TargetMode="External"/><Relationship Id="rId1" Type="http://schemas.openxmlformats.org/officeDocument/2006/relationships/slideLayout" Target="../slideLayouts/slideLayout3.xml"/><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6.xml"/><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https://academy.uipath.com/channeldetail/rpa-infrastructure-engineer-foundation" TargetMode="External"/><Relationship Id="rId18"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hyperlink" Target="https://academy.uipath.com/channeldetail/rpa-solution-architect-foundation" TargetMode="External"/><Relationship Id="rId17" Type="http://schemas.openxmlformats.org/officeDocument/2006/relationships/hyperlink" Target="https://academy.uipath.com/channeldetail/process-mining-analyst-foundation" TargetMode="External"/><Relationship Id="rId2" Type="http://schemas.openxmlformats.org/officeDocument/2006/relationships/notesSlide" Target="../notesSlides/notesSlide1.xml"/><Relationship Id="rId16" Type="http://schemas.openxmlformats.org/officeDocument/2006/relationships/image" Target="../media/image54.png"/><Relationship Id="rId1" Type="http://schemas.openxmlformats.org/officeDocument/2006/relationships/slideLayout" Target="../slideLayouts/slideLayout31.xml"/><Relationship Id="rId6" Type="http://schemas.openxmlformats.org/officeDocument/2006/relationships/image" Target="../media/image49.png"/><Relationship Id="rId11" Type="http://schemas.openxmlformats.org/officeDocument/2006/relationships/hyperlink" Target="https://academy.uipath.com/channeldetail/rpa-developer-foundation" TargetMode="External"/><Relationship Id="rId5" Type="http://schemas.openxmlformats.org/officeDocument/2006/relationships/image" Target="../media/image48.png"/><Relationship Id="rId15" Type="http://schemas.openxmlformats.org/officeDocument/2006/relationships/hyperlink" Target="https://academy.uipath.com/channeldetail/rpa-business-analyst-foundation" TargetMode="External"/><Relationship Id="rId10" Type="http://schemas.openxmlformats.org/officeDocument/2006/relationships/image" Target="../media/image53.png"/><Relationship Id="rId19" Type="http://schemas.openxmlformats.org/officeDocument/2006/relationships/image" Target="../media/image56.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hyperlink" Target="https://academy.uipath.com/channeldetail/rpa-citizen-developer-foundation" TargetMode="External"/></Relationships>
</file>

<file path=ppt/slides/_rels/slide6.xml.rels><?xml version="1.0" encoding="UTF-8" standalone="yes"?>
<Relationships xmlns="http://schemas.openxmlformats.org/package/2006/relationships"><Relationship Id="rId13" Type="http://schemas.openxmlformats.org/officeDocument/2006/relationships/hyperlink" Target="https://academy.uipath.com/learningpath/uipath-automation-hub-overview" TargetMode="External"/><Relationship Id="rId18" Type="http://schemas.openxmlformats.org/officeDocument/2006/relationships/hyperlink" Target="https://academy.uipath.com/learningpath/build-your-first-automation-with-studiox" TargetMode="External"/><Relationship Id="rId26" Type="http://schemas.openxmlformats.org/officeDocument/2006/relationships/hyperlink" Target="https://academy.uipath.com/learningpath/get-started-with-uipath-robots" TargetMode="External"/><Relationship Id="rId21" Type="http://schemas.openxmlformats.org/officeDocument/2006/relationships/hyperlink" Target="https://academy.uipath.com/learningpath/orchestrator-for-rpa-developers" TargetMode="External"/><Relationship Id="rId34" Type="http://schemas.openxmlformats.org/officeDocument/2006/relationships/image" Target="../media/image69.png"/><Relationship Id="rId7" Type="http://schemas.openxmlformats.org/officeDocument/2006/relationships/image" Target="../media/image61.png"/><Relationship Id="rId12" Type="http://schemas.openxmlformats.org/officeDocument/2006/relationships/image" Target="../media/image66.svg"/><Relationship Id="rId17" Type="http://schemas.openxmlformats.org/officeDocument/2006/relationships/hyperlink" Target="https://academy.uipath.com/learningpath/get-started-with-rpa-development" TargetMode="External"/><Relationship Id="rId25" Type="http://schemas.openxmlformats.org/officeDocument/2006/relationships/hyperlink" Target="https://academy.uipath.com/learningpath/uipath-cloud-insights" TargetMode="External"/><Relationship Id="rId33" Type="http://schemas.openxmlformats.org/officeDocument/2006/relationships/image" Target="../media/image68.png"/><Relationship Id="rId2" Type="http://schemas.openxmlformats.org/officeDocument/2006/relationships/notesSlide" Target="../notesSlides/notesSlide2.xml"/><Relationship Id="rId16" Type="http://schemas.openxmlformats.org/officeDocument/2006/relationships/hyperlink" Target="https://academy.uipath.com/learningpath/uipath-task-mining" TargetMode="External"/><Relationship Id="rId20" Type="http://schemas.openxmlformats.org/officeDocument/2006/relationships/hyperlink" Target="https://academy.uipath.com/learningpath/uipath-automation-ops" TargetMode="External"/><Relationship Id="rId29" Type="http://schemas.openxmlformats.org/officeDocument/2006/relationships/hyperlink" Target="https://academy.uipath.com/learningpath/uipath-apps-2" TargetMode="External"/><Relationship Id="rId1" Type="http://schemas.openxmlformats.org/officeDocument/2006/relationships/slideLayout" Target="../slideLayouts/slideLayout34.xml"/><Relationship Id="rId6" Type="http://schemas.openxmlformats.org/officeDocument/2006/relationships/image" Target="../media/image60.svg"/><Relationship Id="rId11" Type="http://schemas.openxmlformats.org/officeDocument/2006/relationships/image" Target="../media/image65.png"/><Relationship Id="rId24" Type="http://schemas.openxmlformats.org/officeDocument/2006/relationships/hyperlink" Target="https://academy.uipath.com/learningpath/uipath-data-service" TargetMode="External"/><Relationship Id="rId32" Type="http://schemas.openxmlformats.org/officeDocument/2006/relationships/image" Target="../media/image67.png"/><Relationship Id="rId37" Type="http://schemas.openxmlformats.org/officeDocument/2006/relationships/image" Target="../media/image72.svg"/><Relationship Id="rId5" Type="http://schemas.openxmlformats.org/officeDocument/2006/relationships/image" Target="../media/image59.png"/><Relationship Id="rId15" Type="http://schemas.openxmlformats.org/officeDocument/2006/relationships/hyperlink" Target="https://academy.uipath.com/learningpath/uipath-process-mining-appone" TargetMode="External"/><Relationship Id="rId23" Type="http://schemas.openxmlformats.org/officeDocument/2006/relationships/hyperlink" Target="https://academy.uipath.com/learningpath/uipath-test-suite" TargetMode="External"/><Relationship Id="rId28" Type="http://schemas.openxmlformats.org/officeDocument/2006/relationships/hyperlink" Target="https://academy.uipath.com/learningpath/uipath-integration-service" TargetMode="External"/><Relationship Id="rId36" Type="http://schemas.openxmlformats.org/officeDocument/2006/relationships/image" Target="../media/image71.png"/><Relationship Id="rId10" Type="http://schemas.openxmlformats.org/officeDocument/2006/relationships/image" Target="../media/image64.svg"/><Relationship Id="rId19" Type="http://schemas.openxmlformats.org/officeDocument/2006/relationships/hyperlink" Target="https://academy.uipath.com/learningpath/uipath-document-understanding-overview-3" TargetMode="External"/><Relationship Id="rId31" Type="http://schemas.openxmlformats.org/officeDocument/2006/relationships/hyperlink" Target="https://academy.uipath.com/learningpath/uipath-action-center" TargetMode="External"/><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hyperlink" Target="https://academy.uipath.com/learningpath/uipath-task-capture-2" TargetMode="External"/><Relationship Id="rId22" Type="http://schemas.openxmlformats.org/officeDocument/2006/relationships/hyperlink" Target="https://academy.uipath.com/learningpath/uipath-ai-center-overview" TargetMode="External"/><Relationship Id="rId27" Type="http://schemas.openxmlformats.org/officeDocument/2006/relationships/hyperlink" Target="https://academy.uipath.com/learningpath/it-automation" TargetMode="External"/><Relationship Id="rId30" Type="http://schemas.openxmlformats.org/officeDocument/2006/relationships/hyperlink" Target="https://academy.uipath.com/learningpath/uipath-assistant" TargetMode="External"/><Relationship Id="rId35" Type="http://schemas.openxmlformats.org/officeDocument/2006/relationships/image" Target="../media/image70.svg"/><Relationship Id="rId8" Type="http://schemas.openxmlformats.org/officeDocument/2006/relationships/image" Target="../media/image62.svg"/><Relationship Id="rId3"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82.png"/><Relationship Id="rId3" Type="http://schemas.openxmlformats.org/officeDocument/2006/relationships/notesSlide" Target="../notesSlides/notesSlide3.xml"/><Relationship Id="rId7" Type="http://schemas.openxmlformats.org/officeDocument/2006/relationships/image" Target="../media/image33.png"/><Relationship Id="rId12" Type="http://schemas.openxmlformats.org/officeDocument/2006/relationships/image" Target="../media/image81.svg"/><Relationship Id="rId2" Type="http://schemas.openxmlformats.org/officeDocument/2006/relationships/slideLayout" Target="../slideLayouts/slideLayout33.xml"/><Relationship Id="rId16" Type="http://schemas.openxmlformats.org/officeDocument/2006/relationships/image" Target="../media/image84.svg"/><Relationship Id="rId1" Type="http://schemas.openxmlformats.org/officeDocument/2006/relationships/tags" Target="../tags/tag1.xml"/><Relationship Id="rId6" Type="http://schemas.openxmlformats.org/officeDocument/2006/relationships/image" Target="../media/image77.svg"/><Relationship Id="rId11" Type="http://schemas.openxmlformats.org/officeDocument/2006/relationships/image" Target="../media/image80.png"/><Relationship Id="rId5" Type="http://schemas.openxmlformats.org/officeDocument/2006/relationships/image" Target="../media/image76.png"/><Relationship Id="rId15" Type="http://schemas.openxmlformats.org/officeDocument/2006/relationships/image" Target="../media/image83.png"/><Relationship Id="rId10" Type="http://schemas.openxmlformats.org/officeDocument/2006/relationships/image" Target="../media/image79.svg"/><Relationship Id="rId4" Type="http://schemas.openxmlformats.org/officeDocument/2006/relationships/image" Target="../media/image75.jpeg"/><Relationship Id="rId9" Type="http://schemas.openxmlformats.org/officeDocument/2006/relationships/image" Target="../media/image78.png"/><Relationship Id="rId14" Type="http://schemas.openxmlformats.org/officeDocument/2006/relationships/image" Target="../media/image70.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498F71-49B3-49D8-B4FC-16F2825953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55"/>
          <a:stretch/>
        </p:blipFill>
        <p:spPr>
          <a:xfrm>
            <a:off x="-31103" y="0"/>
            <a:ext cx="12251029" cy="6858000"/>
          </a:xfrm>
          <a:prstGeom prst="rect">
            <a:avLst/>
          </a:prstGeom>
        </p:spPr>
      </p:pic>
      <p:sp>
        <p:nvSpPr>
          <p:cNvPr id="27" name="Text Placeholder 26">
            <a:extLst>
              <a:ext uri="{FF2B5EF4-FFF2-40B4-BE49-F238E27FC236}">
                <a16:creationId xmlns:a16="http://schemas.microsoft.com/office/drawing/2014/main" id="{9A329D6D-F5DF-41A7-820C-5EC23652BDC9}"/>
              </a:ext>
            </a:extLst>
          </p:cNvPr>
          <p:cNvSpPr>
            <a:spLocks noGrp="1"/>
          </p:cNvSpPr>
          <p:nvPr>
            <p:ph type="body" sz="quarter" idx="17"/>
          </p:nvPr>
        </p:nvSpPr>
        <p:spPr>
          <a:xfrm>
            <a:off x="4602931" y="3136358"/>
            <a:ext cx="2120056" cy="2120040"/>
          </a:xfrm>
        </p:spPr>
        <p:txBody>
          <a:bodyPr/>
          <a:lstStyle/>
          <a:p>
            <a:r>
              <a:rPr lang="en-US" dirty="0"/>
              <a:t>Presentation Title </a:t>
            </a:r>
          </a:p>
        </p:txBody>
      </p:sp>
      <p:sp>
        <p:nvSpPr>
          <p:cNvPr id="3" name="Text Placeholder 2">
            <a:extLst>
              <a:ext uri="{FF2B5EF4-FFF2-40B4-BE49-F238E27FC236}">
                <a16:creationId xmlns:a16="http://schemas.microsoft.com/office/drawing/2014/main" id="{758D45C3-D18F-491E-8C74-89B4FDF1978B}"/>
              </a:ext>
            </a:extLst>
          </p:cNvPr>
          <p:cNvSpPr>
            <a:spLocks noGrp="1"/>
          </p:cNvSpPr>
          <p:nvPr>
            <p:ph type="body" sz="quarter" idx="32"/>
          </p:nvPr>
        </p:nvSpPr>
        <p:spPr>
          <a:xfrm rot="18900000" flipV="1">
            <a:off x="7271629" y="3127407"/>
            <a:ext cx="6149993" cy="3076598"/>
          </a:xfrm>
        </p:spPr>
        <p:txBody>
          <a:bodyPr/>
          <a:lstStyle/>
          <a:p>
            <a:endParaRPr lang="en-US" dirty="0"/>
          </a:p>
        </p:txBody>
      </p:sp>
      <p:sp>
        <p:nvSpPr>
          <p:cNvPr id="19" name="Subtitle 18">
            <a:extLst>
              <a:ext uri="{FF2B5EF4-FFF2-40B4-BE49-F238E27FC236}">
                <a16:creationId xmlns:a16="http://schemas.microsoft.com/office/drawing/2014/main" id="{9360DFED-FF4C-4070-8F91-ACA96CFEBD59}"/>
              </a:ext>
            </a:extLst>
          </p:cNvPr>
          <p:cNvSpPr>
            <a:spLocks noGrp="1"/>
          </p:cNvSpPr>
          <p:nvPr>
            <p:ph type="subTitle" idx="1"/>
          </p:nvPr>
        </p:nvSpPr>
        <p:spPr>
          <a:xfrm>
            <a:off x="466077" y="3136359"/>
            <a:ext cx="4239087" cy="512352"/>
          </a:xfrm>
          <a:solidFill>
            <a:schemeClr val="bg1">
              <a:alpha val="65000"/>
            </a:schemeClr>
          </a:solidFill>
        </p:spPr>
        <p:txBody>
          <a:bodyPr>
            <a:noAutofit/>
          </a:bodyPr>
          <a:lstStyle/>
          <a:p>
            <a:r>
              <a:rPr lang="en-US" sz="2400" dirty="0"/>
              <a:t>Last revision: February 2022</a:t>
            </a:r>
          </a:p>
        </p:txBody>
      </p:sp>
      <p:sp>
        <p:nvSpPr>
          <p:cNvPr id="21" name="Text Placeholder 20">
            <a:extLst>
              <a:ext uri="{FF2B5EF4-FFF2-40B4-BE49-F238E27FC236}">
                <a16:creationId xmlns:a16="http://schemas.microsoft.com/office/drawing/2014/main" id="{D5847DE0-D685-470F-BB3E-C3E0959EDDFA}"/>
              </a:ext>
            </a:extLst>
          </p:cNvPr>
          <p:cNvSpPr>
            <a:spLocks noGrp="1"/>
          </p:cNvSpPr>
          <p:nvPr>
            <p:ph type="body" sz="quarter" idx="34"/>
          </p:nvPr>
        </p:nvSpPr>
        <p:spPr>
          <a:xfrm>
            <a:off x="457200" y="2279171"/>
            <a:ext cx="4918731" cy="857187"/>
          </a:xfrm>
          <a:solidFill>
            <a:schemeClr val="bg1">
              <a:alpha val="65000"/>
            </a:schemeClr>
          </a:solidFill>
        </p:spPr>
        <p:txBody>
          <a:bodyPr/>
          <a:lstStyle/>
          <a:p>
            <a:r>
              <a:rPr lang="en-US" dirty="0">
                <a:latin typeface="Arial" panose="020B0604020202020204" pitchFamily="34" charset="0"/>
                <a:cs typeface="Arial" panose="020B0604020202020204" pitchFamily="34" charset="0"/>
              </a:rPr>
              <a:t>Course Catalog</a:t>
            </a:r>
          </a:p>
        </p:txBody>
      </p:sp>
      <p:grpSp>
        <p:nvGrpSpPr>
          <p:cNvPr id="18" name="Group 17">
            <a:extLst>
              <a:ext uri="{FF2B5EF4-FFF2-40B4-BE49-F238E27FC236}">
                <a16:creationId xmlns:a16="http://schemas.microsoft.com/office/drawing/2014/main" id="{26B343E0-7EB9-49A9-BD40-872EFFDDCA0E}"/>
              </a:ext>
            </a:extLst>
          </p:cNvPr>
          <p:cNvGrpSpPr/>
          <p:nvPr/>
        </p:nvGrpSpPr>
        <p:grpSpPr>
          <a:xfrm>
            <a:off x="457200" y="398822"/>
            <a:ext cx="5019538" cy="993683"/>
            <a:chOff x="457200" y="398822"/>
            <a:chExt cx="5019538" cy="993683"/>
          </a:xfrm>
        </p:grpSpPr>
        <p:sp>
          <p:nvSpPr>
            <p:cNvPr id="2" name="Rectangle 1">
              <a:extLst>
                <a:ext uri="{FF2B5EF4-FFF2-40B4-BE49-F238E27FC236}">
                  <a16:creationId xmlns:a16="http://schemas.microsoft.com/office/drawing/2014/main" id="{5270B144-8938-433C-909C-885A74038CF1}"/>
                </a:ext>
              </a:extLst>
            </p:cNvPr>
            <p:cNvSpPr/>
            <p:nvPr/>
          </p:nvSpPr>
          <p:spPr>
            <a:xfrm>
              <a:off x="457200" y="398822"/>
              <a:ext cx="5019538" cy="964205"/>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pic>
          <p:nvPicPr>
            <p:cNvPr id="8" name="Graphic 7">
              <a:extLst>
                <a:ext uri="{FF2B5EF4-FFF2-40B4-BE49-F238E27FC236}">
                  <a16:creationId xmlns:a16="http://schemas.microsoft.com/office/drawing/2014/main" id="{D2AAB55D-330E-498D-80A0-5005907F78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200" y="428300"/>
              <a:ext cx="5019538" cy="964205"/>
            </a:xfrm>
            <a:prstGeom prst="rect">
              <a:avLst/>
            </a:prstGeom>
          </p:spPr>
        </p:pic>
      </p:grpSp>
      <p:sp>
        <p:nvSpPr>
          <p:cNvPr id="10" name="Subtitle 9">
            <a:extLst>
              <a:ext uri="{FF2B5EF4-FFF2-40B4-BE49-F238E27FC236}">
                <a16:creationId xmlns:a16="http://schemas.microsoft.com/office/drawing/2014/main" id="{943ED923-5269-4479-B7E8-1628FA9D461F}"/>
              </a:ext>
            </a:extLst>
          </p:cNvPr>
          <p:cNvSpPr txBox="1">
            <a:spLocks/>
          </p:cNvSpPr>
          <p:nvPr/>
        </p:nvSpPr>
        <p:spPr>
          <a:xfrm>
            <a:off x="457200" y="4561533"/>
            <a:ext cx="5339402" cy="1155691"/>
          </a:xfrm>
          <a:prstGeom prst="rect">
            <a:avLst/>
          </a:prstGeom>
          <a:solidFill>
            <a:schemeClr val="bg1">
              <a:alpha val="0"/>
            </a:schemeClr>
          </a:solidFill>
        </p:spPr>
        <p:txBody>
          <a:bodyPr vert="horz" lIns="91440" tIns="91440" rIns="91440" bIns="91440" rtlCol="0" anchor="ctr" anchorCtr="0">
            <a:normAutofit/>
          </a:bodyPr>
          <a:lstStyle>
            <a:lvl1pPr marL="0" indent="0" algn="l" defTabSz="457200" rtl="0" eaLnBrk="1" latinLnBrk="0" hangingPunct="1">
              <a:lnSpc>
                <a:spcPct val="100000"/>
              </a:lnSpc>
              <a:spcBef>
                <a:spcPts val="800"/>
              </a:spcBef>
              <a:spcAft>
                <a:spcPts val="0"/>
              </a:spcAft>
              <a:buFont typeface="Arial"/>
              <a:buNone/>
              <a:defRPr sz="2800" b="1" i="0" kern="1200" spc="-50">
                <a:solidFill>
                  <a:schemeClr val="accent1"/>
                </a:solidFill>
                <a:latin typeface="Arial"/>
                <a:ea typeface="+mn-ea"/>
                <a:cs typeface="Arial"/>
              </a:defRPr>
            </a:lvl1pPr>
            <a:lvl2pPr marL="457200" indent="0" algn="ctr" defTabSz="457200" rtl="0" eaLnBrk="1" latinLnBrk="0" hangingPunct="1">
              <a:spcBef>
                <a:spcPts val="500"/>
              </a:spcBef>
              <a:buClr>
                <a:schemeClr val="accent1"/>
              </a:buClr>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ts val="300"/>
              </a:spcBef>
              <a:buClr>
                <a:schemeClr val="accent1"/>
              </a:buClr>
              <a:buFont typeface="Lucida Grande"/>
              <a:buNone/>
              <a:defRPr sz="2000" kern="1200">
                <a:solidFill>
                  <a:schemeClr val="tx1">
                    <a:tint val="75000"/>
                  </a:schemeClr>
                </a:solidFill>
                <a:latin typeface="Arial"/>
                <a:ea typeface="+mn-ea"/>
                <a:cs typeface="Arial"/>
              </a:defRPr>
            </a:lvl3pPr>
            <a:lvl4pPr marL="1371600" indent="0" algn="ctr" defTabSz="457200" rtl="0" eaLnBrk="1" latinLnBrk="0" hangingPunct="1">
              <a:spcBef>
                <a:spcPts val="200"/>
              </a:spcBef>
              <a:buClr>
                <a:schemeClr val="accent1"/>
              </a:buClr>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ts val="100"/>
              </a:spcBef>
              <a:buClr>
                <a:schemeClr val="accent1"/>
              </a:buClr>
              <a:buFont typeface="Lucida Grande"/>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b="0" i="1" dirty="0">
                <a:solidFill>
                  <a:schemeClr val="bg1"/>
                </a:solidFill>
                <a:latin typeface="Arial" panose="020B0604020202020204" pitchFamily="34" charset="0"/>
                <a:cs typeface="Arial" panose="020B0604020202020204" pitchFamily="34" charset="0"/>
              </a:rPr>
              <a:t>The world’s first online </a:t>
            </a:r>
            <a:r>
              <a:rPr lang="en-US" sz="2000" i="1" dirty="0">
                <a:solidFill>
                  <a:schemeClr val="bg1"/>
                </a:solidFill>
                <a:latin typeface="Arial" panose="020B0604020202020204" pitchFamily="34" charset="0"/>
                <a:cs typeface="Arial" panose="020B0604020202020204" pitchFamily="34" charset="0"/>
              </a:rPr>
              <a:t>free of charge </a:t>
            </a:r>
            <a:r>
              <a:rPr lang="en-US" sz="2000" b="0" i="1" dirty="0">
                <a:solidFill>
                  <a:schemeClr val="bg1"/>
                </a:solidFill>
                <a:latin typeface="Arial" panose="020B0604020202020204" pitchFamily="34" charset="0"/>
                <a:cs typeface="Arial" panose="020B0604020202020204" pitchFamily="34" charset="0"/>
              </a:rPr>
              <a:t>learning platform to empower people through automation and enable the </a:t>
            </a:r>
            <a:r>
              <a:rPr lang="en-US" sz="2000" i="1" dirty="0">
                <a:solidFill>
                  <a:schemeClr val="bg1"/>
                </a:solidFill>
                <a:latin typeface="Arial" panose="020B0604020202020204" pitchFamily="34" charset="0"/>
                <a:cs typeface="Arial" panose="020B0604020202020204" pitchFamily="34" charset="0"/>
              </a:rPr>
              <a:t>fully automated enterprise™</a:t>
            </a:r>
            <a:endParaRPr lang="en-US" sz="2000" i="1" dirty="0">
              <a:solidFill>
                <a:schemeClr val="bg1"/>
              </a:solidFill>
            </a:endParaRPr>
          </a:p>
        </p:txBody>
      </p:sp>
      <p:pic>
        <p:nvPicPr>
          <p:cNvPr id="12" name="Picture 11" descr="Logo&#10;&#10;Description automatically generated">
            <a:extLst>
              <a:ext uri="{FF2B5EF4-FFF2-40B4-BE49-F238E27FC236}">
                <a16:creationId xmlns:a16="http://schemas.microsoft.com/office/drawing/2014/main" id="{5FB0974E-FF4F-40F3-BF73-D5200BA0A9D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310365" y="4236937"/>
            <a:ext cx="894042" cy="578498"/>
          </a:xfrm>
          <a:prstGeom prst="rect">
            <a:avLst/>
          </a:prstGeom>
        </p:spPr>
      </p:pic>
    </p:spTree>
    <p:extLst>
      <p:ext uri="{BB962C8B-B14F-4D97-AF65-F5344CB8AC3E}">
        <p14:creationId xmlns:p14="http://schemas.microsoft.com/office/powerpoint/2010/main" val="3343631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4B02799-E184-459D-9A34-3DAA30E687B3}"/>
              </a:ext>
            </a:extLst>
          </p:cNvPr>
          <p:cNvSpPr>
            <a:spLocks noGrp="1"/>
          </p:cNvSpPr>
          <p:nvPr>
            <p:ph type="subTitle" idx="1"/>
          </p:nvPr>
        </p:nvSpPr>
        <p:spPr>
          <a:xfrm>
            <a:off x="382972" y="561942"/>
            <a:ext cx="5292030" cy="1752600"/>
          </a:xfrm>
        </p:spPr>
        <p:txBody>
          <a:bodyPr/>
          <a:lstStyle/>
          <a:p>
            <a:r>
              <a:rPr lang="en-US" sz="4800" dirty="0">
                <a:solidFill>
                  <a:srgbClr val="FA4616"/>
                </a:solidFill>
              </a:rPr>
              <a:t>RPA Starter</a:t>
            </a:r>
          </a:p>
          <a:p>
            <a:r>
              <a:rPr lang="en-US" sz="2400" dirty="0"/>
              <a:t>Where the journey begins</a:t>
            </a:r>
          </a:p>
        </p:txBody>
      </p:sp>
      <p:sp>
        <p:nvSpPr>
          <p:cNvPr id="7" name="Text Placeholder 6">
            <a:extLst>
              <a:ext uri="{FF2B5EF4-FFF2-40B4-BE49-F238E27FC236}">
                <a16:creationId xmlns:a16="http://schemas.microsoft.com/office/drawing/2014/main" id="{9403D6A4-6B12-2B42-AF82-D12AF0739172}"/>
              </a:ext>
            </a:extLst>
          </p:cNvPr>
          <p:cNvSpPr txBox="1">
            <a:spLocks/>
          </p:cNvSpPr>
          <p:nvPr/>
        </p:nvSpPr>
        <p:spPr>
          <a:xfrm>
            <a:off x="315681" y="1684579"/>
            <a:ext cx="7683100" cy="3044078"/>
          </a:xfrm>
          <a:prstGeom prst="rect">
            <a:avLst/>
          </a:prstGeom>
        </p:spPr>
        <p:txBody>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solidFill>
                  <a:srgbClr val="2D2E2F"/>
                </a:solidFill>
                <a:latin typeface="Arial" panose="020B0604020202020204" pitchFamily="34" charset="0"/>
                <a:cs typeface="Arial" panose="020B0604020202020204" pitchFamily="34" charset="0"/>
              </a:rPr>
              <a:t>If you’re new to RPA and automation, this is the best place to start, no matter the type of work you do.</a:t>
            </a:r>
          </a:p>
          <a:p>
            <a:r>
              <a:rPr lang="en-US" sz="1400" dirty="0">
                <a:solidFill>
                  <a:srgbClr val="2D2E2F"/>
                </a:solidFill>
                <a:latin typeface="Arial" panose="020B0604020202020204" pitchFamily="34" charset="0"/>
                <a:cs typeface="Arial" panose="020B0604020202020204" pitchFamily="34" charset="0"/>
              </a:rPr>
              <a:t>Ramp up quickly with the basic concepts, then get a hands-on, assisted experience of building your first automation with UiPath </a:t>
            </a:r>
            <a:r>
              <a:rPr lang="en-US" sz="1400" dirty="0" err="1">
                <a:solidFill>
                  <a:srgbClr val="2D2E2F"/>
                </a:solidFill>
                <a:latin typeface="Arial" panose="020B0604020202020204" pitchFamily="34" charset="0"/>
                <a:cs typeface="Arial" panose="020B0604020202020204" pitchFamily="34" charset="0"/>
              </a:rPr>
              <a:t>StudioX</a:t>
            </a:r>
            <a:r>
              <a:rPr lang="en-US" sz="1400" dirty="0">
                <a:solidFill>
                  <a:srgbClr val="2D2E2F"/>
                </a:solidFill>
                <a:latin typeface="Arial" panose="020B0604020202020204" pitchFamily="34" charset="0"/>
                <a:cs typeface="Arial" panose="020B0604020202020204" pitchFamily="34" charset="0"/>
              </a:rPr>
              <a:t>, our tool for business users.</a:t>
            </a:r>
          </a:p>
          <a:p>
            <a:r>
              <a:rPr lang="en-US" sz="1400" dirty="0">
                <a:solidFill>
                  <a:srgbClr val="2D2E2F"/>
                </a:solidFill>
                <a:latin typeface="Arial" panose="020B0604020202020204" pitchFamily="34" charset="0"/>
                <a:cs typeface="Arial" panose="020B0604020202020204" pitchFamily="34" charset="0"/>
              </a:rPr>
              <a:t>Educate everybody with the </a:t>
            </a:r>
            <a:r>
              <a:rPr lang="en-US" sz="1400" b="1" dirty="0">
                <a:solidFill>
                  <a:schemeClr val="accent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RPA Starter plan</a:t>
            </a:r>
            <a:r>
              <a:rPr lang="en-US" sz="1400" dirty="0">
                <a:solidFill>
                  <a:srgbClr val="2D2E2F"/>
                </a:solidFill>
                <a:latin typeface="Arial" panose="020B0604020202020204" pitchFamily="34" charset="0"/>
                <a:cs typeface="Arial" panose="020B0604020202020204" pitchFamily="34" charset="0"/>
              </a:rPr>
              <a:t>, made of 2 courses:</a:t>
            </a:r>
          </a:p>
          <a:p>
            <a:pPr marL="342900" indent="-227013">
              <a:buClr>
                <a:schemeClr val="accent1"/>
              </a:buClr>
              <a:buFont typeface="Wingdings" panose="05000000000000000000" pitchFamily="2" charset="2"/>
              <a:buChar char="§"/>
            </a:pPr>
            <a:r>
              <a:rPr lang="en-US" sz="1400" dirty="0">
                <a:solidFill>
                  <a:srgbClr val="2D2E2F"/>
                </a:solidFill>
                <a:latin typeface="Arial" panose="020B0604020202020204" pitchFamily="34" charset="0"/>
                <a:cs typeface="Arial" panose="020B0604020202020204" pitchFamily="34" charset="0"/>
              </a:rPr>
              <a:t>Introduction to RPA and Automation</a:t>
            </a:r>
          </a:p>
          <a:p>
            <a:pPr marL="342900" indent="-227013">
              <a:buClr>
                <a:schemeClr val="accent1"/>
              </a:buClr>
              <a:buFont typeface="Wingdings" panose="05000000000000000000" pitchFamily="2" charset="2"/>
              <a:buChar char="§"/>
            </a:pPr>
            <a:r>
              <a:rPr lang="en-US" sz="1400" dirty="0">
                <a:solidFill>
                  <a:srgbClr val="2D2E2F"/>
                </a:solidFill>
                <a:latin typeface="Arial" panose="020B0604020202020204" pitchFamily="34" charset="0"/>
                <a:cs typeface="Arial" panose="020B0604020202020204" pitchFamily="34" charset="0"/>
              </a:rPr>
              <a:t>Build Your First Automation with </a:t>
            </a:r>
            <a:r>
              <a:rPr lang="en-US" sz="1400" dirty="0" err="1">
                <a:solidFill>
                  <a:srgbClr val="2D2E2F"/>
                </a:solidFill>
                <a:latin typeface="Arial" panose="020B0604020202020204" pitchFamily="34" charset="0"/>
                <a:cs typeface="Arial" panose="020B0604020202020204" pitchFamily="34" charset="0"/>
              </a:rPr>
              <a:t>StudioX</a:t>
            </a:r>
            <a:endParaRPr lang="en-US" sz="1400" dirty="0">
              <a:solidFill>
                <a:srgbClr val="2D2E2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116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in a room&#10;&#10;Description automatically generated with medium confidence">
            <a:extLst>
              <a:ext uri="{FF2B5EF4-FFF2-40B4-BE49-F238E27FC236}">
                <a16:creationId xmlns:a16="http://schemas.microsoft.com/office/drawing/2014/main" id="{60E3C7B6-BC02-4686-BA89-75A6405C455C}"/>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32" name="Title 31"/>
          <p:cNvSpPr>
            <a:spLocks noGrp="1"/>
          </p:cNvSpPr>
          <p:nvPr>
            <p:ph type="title"/>
          </p:nvPr>
        </p:nvSpPr>
        <p:spPr>
          <a:xfrm>
            <a:off x="381002" y="357721"/>
            <a:ext cx="3729359" cy="751988"/>
          </a:xfrm>
        </p:spPr>
        <p:txBody>
          <a:bodyPr/>
          <a:lstStyle/>
          <a:p>
            <a:r>
              <a:rPr lang="en-US" dirty="0"/>
              <a:t>Introduction to RPA and Automation</a:t>
            </a:r>
          </a:p>
        </p:txBody>
      </p:sp>
      <p:sp>
        <p:nvSpPr>
          <p:cNvPr id="8" name="Content Placeholder 32">
            <a:extLst>
              <a:ext uri="{FF2B5EF4-FFF2-40B4-BE49-F238E27FC236}">
                <a16:creationId xmlns:a16="http://schemas.microsoft.com/office/drawing/2014/main" id="{4CA13D7E-FBD0-EB43-AC23-B9727E4D621D}"/>
              </a:ext>
            </a:extLst>
          </p:cNvPr>
          <p:cNvSpPr txBox="1">
            <a:spLocks/>
          </p:cNvSpPr>
          <p:nvPr/>
        </p:nvSpPr>
        <p:spPr>
          <a:xfrm>
            <a:off x="369361" y="1568824"/>
            <a:ext cx="5341141" cy="1289787"/>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rgbClr val="FA4616"/>
              </a:buClr>
            </a:pPr>
            <a:r>
              <a:rPr lang="en-US" sz="1400" b="0" dirty="0">
                <a:solidFill>
                  <a:srgbClr val="2D2E2F"/>
                </a:solidFill>
              </a:rPr>
              <a:t>This automation basics course is your entry into the world of RPA and automation.</a:t>
            </a:r>
          </a:p>
          <a:p>
            <a:pPr>
              <a:spcBef>
                <a:spcPts val="0"/>
              </a:spcBef>
              <a:buClr>
                <a:srgbClr val="FA4616"/>
              </a:buClr>
            </a:pPr>
            <a:endParaRPr lang="en-US" sz="1400" dirty="0">
              <a:solidFill>
                <a:srgbClr val="2D2E2F"/>
              </a:solidFill>
            </a:endParaRPr>
          </a:p>
          <a:p>
            <a:pPr>
              <a:spcBef>
                <a:spcPts val="0"/>
              </a:spcBef>
              <a:buClr>
                <a:srgbClr val="FA4616"/>
              </a:buClr>
            </a:pPr>
            <a:r>
              <a:rPr lang="en-US" sz="1400" b="0" dirty="0">
                <a:solidFill>
                  <a:srgbClr val="2D2E2F"/>
                </a:solidFill>
              </a:rPr>
              <a:t>It is an introduction to RPA, answering “Why is everybody talking about RPA and automation?” and “Why UiPath?”.</a:t>
            </a:r>
          </a:p>
          <a:p>
            <a:pPr>
              <a:spcBef>
                <a:spcPts val="0"/>
              </a:spcBef>
              <a:buClr>
                <a:srgbClr val="FA4616"/>
              </a:buClr>
            </a:pPr>
            <a:endParaRPr lang="en-US" sz="1400" dirty="0">
              <a:solidFill>
                <a:srgbClr val="2D2E2F"/>
              </a:solidFill>
            </a:endParaRPr>
          </a:p>
          <a:p>
            <a:pPr>
              <a:lnSpc>
                <a:spcPct val="100000"/>
              </a:lnSpc>
              <a:spcBef>
                <a:spcPts val="0"/>
              </a:spcBef>
              <a:spcAft>
                <a:spcPts val="600"/>
              </a:spcAft>
              <a:buClr>
                <a:srgbClr val="FA4616"/>
              </a:buClr>
            </a:pPr>
            <a:r>
              <a:rPr lang="en-US" sz="1400" b="1" dirty="0">
                <a:solidFill>
                  <a:srgbClr val="2D2E2F"/>
                </a:solidFill>
                <a:latin typeface="Arial"/>
                <a:cs typeface="Arial"/>
              </a:rPr>
              <a:t>Duration</a:t>
            </a:r>
            <a:r>
              <a:rPr lang="en-US" sz="1400" b="0" dirty="0">
                <a:solidFill>
                  <a:srgbClr val="2D2E2F"/>
                </a:solidFill>
                <a:latin typeface="Arial"/>
                <a:cs typeface="Arial"/>
              </a:rPr>
              <a:t>: 1 hour</a:t>
            </a:r>
          </a:p>
          <a:p>
            <a:pPr>
              <a:lnSpc>
                <a:spcPct val="100000"/>
              </a:lnSpc>
              <a:spcBef>
                <a:spcPts val="0"/>
              </a:spcBef>
              <a:spcAft>
                <a:spcPts val="600"/>
              </a:spcAft>
              <a:buClr>
                <a:srgbClr val="FA4616"/>
              </a:buClr>
            </a:pPr>
            <a:endParaRPr lang="en-US" sz="1400" b="0" dirty="0">
              <a:solidFill>
                <a:srgbClr val="2D2E2F"/>
              </a:solidFill>
              <a:latin typeface="Arial"/>
              <a:cs typeface="Arial"/>
            </a:endParaRPr>
          </a:p>
          <a:p>
            <a:pPr>
              <a:lnSpc>
                <a:spcPct val="100000"/>
              </a:lnSpc>
              <a:spcBef>
                <a:spcPts val="0"/>
              </a:spcBef>
              <a:spcAft>
                <a:spcPts val="600"/>
              </a:spcAft>
              <a:buClr>
                <a:srgbClr val="FA4616"/>
              </a:buClr>
            </a:pPr>
            <a:r>
              <a:rPr lang="en-US" sz="1400" b="1" dirty="0">
                <a:solidFill>
                  <a:srgbClr val="0067DF"/>
                </a:solidFill>
                <a:latin typeface="Arial"/>
                <a:cs typeface="Arial"/>
                <a:hlinkClick r:id="rId3">
                  <a:extLst>
                    <a:ext uri="{A12FA001-AC4F-418D-AE19-62706E023703}">
                      <ahyp:hlinkClr xmlns:ahyp="http://schemas.microsoft.com/office/drawing/2018/hyperlinkcolor" val="tx"/>
                    </a:ext>
                  </a:extLst>
                </a:hlinkClick>
              </a:rPr>
              <a:t>Access the course here</a:t>
            </a:r>
            <a:endParaRPr lang="en-US" sz="1400" b="1" dirty="0">
              <a:solidFill>
                <a:srgbClr val="0067DF"/>
              </a:solidFill>
              <a:latin typeface="Arial"/>
              <a:cs typeface="Arial"/>
            </a:endParaRPr>
          </a:p>
          <a:p>
            <a:pPr>
              <a:lnSpc>
                <a:spcPct val="100000"/>
              </a:lnSpc>
              <a:spcBef>
                <a:spcPts val="0"/>
              </a:spcBef>
              <a:buClr>
                <a:srgbClr val="FA4616"/>
              </a:buClr>
            </a:pPr>
            <a:endParaRPr lang="en-US" sz="1400" b="0" dirty="0">
              <a:solidFill>
                <a:srgbClr val="2D2E2F"/>
              </a:solidFill>
            </a:endParaRPr>
          </a:p>
          <a:p>
            <a:pPr>
              <a:spcBef>
                <a:spcPts val="0"/>
              </a:spcBef>
              <a:buClr>
                <a:srgbClr val="FA4616"/>
              </a:buClr>
            </a:pPr>
            <a:endParaRPr lang="en-US" sz="1400" b="0" dirty="0">
              <a:solidFill>
                <a:srgbClr val="2D2E2F"/>
              </a:solidFill>
            </a:endParaRPr>
          </a:p>
        </p:txBody>
      </p:sp>
      <p:sp>
        <p:nvSpPr>
          <p:cNvPr id="10" name="TextBox 9">
            <a:extLst>
              <a:ext uri="{FF2B5EF4-FFF2-40B4-BE49-F238E27FC236}">
                <a16:creationId xmlns:a16="http://schemas.microsoft.com/office/drawing/2014/main" id="{37830DB5-3728-46F2-8EE4-2260DE43279E}"/>
              </a:ext>
            </a:extLst>
          </p:cNvPr>
          <p:cNvSpPr txBox="1">
            <a:spLocks/>
          </p:cNvSpPr>
          <p:nvPr/>
        </p:nvSpPr>
        <p:spPr>
          <a:xfrm rot="10800000" flipV="1">
            <a:off x="6094413" y="-2"/>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1" name="Text Placeholder 49">
            <a:extLst>
              <a:ext uri="{FF2B5EF4-FFF2-40B4-BE49-F238E27FC236}">
                <a16:creationId xmlns:a16="http://schemas.microsoft.com/office/drawing/2014/main" id="{F54333C1-731D-45E1-B5DB-F62D017CEFBF}"/>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Tree>
    <p:extLst>
      <p:ext uri="{BB962C8B-B14F-4D97-AF65-F5344CB8AC3E}">
        <p14:creationId xmlns:p14="http://schemas.microsoft.com/office/powerpoint/2010/main" val="3929950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couch with a dog&#10;&#10;Description automatically generated with medium confidence">
            <a:extLst>
              <a:ext uri="{FF2B5EF4-FFF2-40B4-BE49-F238E27FC236}">
                <a16:creationId xmlns:a16="http://schemas.microsoft.com/office/drawing/2014/main" id="{76AB3912-6119-4253-A404-22B1AFCAEBCD}"/>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32" name="Title 31"/>
          <p:cNvSpPr>
            <a:spLocks noGrp="1"/>
          </p:cNvSpPr>
          <p:nvPr>
            <p:ph type="title"/>
          </p:nvPr>
        </p:nvSpPr>
        <p:spPr>
          <a:xfrm>
            <a:off x="381002" y="357721"/>
            <a:ext cx="4643759" cy="751988"/>
          </a:xfrm>
        </p:spPr>
        <p:txBody>
          <a:bodyPr/>
          <a:lstStyle/>
          <a:p>
            <a:r>
              <a:rPr lang="en-US" dirty="0"/>
              <a:t>Build Your First Automation with </a:t>
            </a:r>
            <a:r>
              <a:rPr lang="en-US" dirty="0" err="1"/>
              <a:t>StudioX</a:t>
            </a:r>
            <a:endParaRPr lang="en-US" dirty="0"/>
          </a:p>
        </p:txBody>
      </p:sp>
      <p:sp>
        <p:nvSpPr>
          <p:cNvPr id="8" name="Content Placeholder 32">
            <a:extLst>
              <a:ext uri="{FF2B5EF4-FFF2-40B4-BE49-F238E27FC236}">
                <a16:creationId xmlns:a16="http://schemas.microsoft.com/office/drawing/2014/main" id="{4CA13D7E-FBD0-EB43-AC23-B9727E4D621D}"/>
              </a:ext>
            </a:extLst>
          </p:cNvPr>
          <p:cNvSpPr txBox="1">
            <a:spLocks/>
          </p:cNvSpPr>
          <p:nvPr/>
        </p:nvSpPr>
        <p:spPr>
          <a:xfrm>
            <a:off x="369361" y="1557642"/>
            <a:ext cx="5341141" cy="3499550"/>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rgbClr val="FA4616"/>
              </a:buClr>
            </a:pPr>
            <a:r>
              <a:rPr lang="en-US" sz="1400" b="0" dirty="0">
                <a:solidFill>
                  <a:srgbClr val="2D2E2F"/>
                </a:solidFill>
              </a:rPr>
              <a:t>Once you get a grasp of RPA, automation and the associated concepts, it’s time to get practical.</a:t>
            </a:r>
          </a:p>
          <a:p>
            <a:pPr>
              <a:spcBef>
                <a:spcPts val="0"/>
              </a:spcBef>
              <a:buClr>
                <a:srgbClr val="FA4616"/>
              </a:buClr>
            </a:pPr>
            <a:endParaRPr lang="en-US" sz="1400" dirty="0">
              <a:solidFill>
                <a:srgbClr val="2D2E2F"/>
              </a:solidFill>
            </a:endParaRPr>
          </a:p>
          <a:p>
            <a:pPr>
              <a:spcBef>
                <a:spcPts val="0"/>
              </a:spcBef>
              <a:buClr>
                <a:srgbClr val="FA4616"/>
              </a:buClr>
            </a:pPr>
            <a:r>
              <a:rPr lang="en-US" sz="1400" b="0" dirty="0">
                <a:solidFill>
                  <a:srgbClr val="2D2E2F"/>
                </a:solidFill>
              </a:rPr>
              <a:t>Experience building an automation with this ste</a:t>
            </a:r>
            <a:r>
              <a:rPr lang="en-US" sz="1400" dirty="0">
                <a:solidFill>
                  <a:srgbClr val="2D2E2F"/>
                </a:solidFill>
              </a:rPr>
              <a:t>p-by-step course on </a:t>
            </a:r>
            <a:r>
              <a:rPr lang="en-US" sz="1400" dirty="0" err="1">
                <a:solidFill>
                  <a:srgbClr val="2D2E2F"/>
                </a:solidFill>
              </a:rPr>
              <a:t>StudioX</a:t>
            </a:r>
            <a:r>
              <a:rPr lang="en-US" sz="1400" dirty="0">
                <a:solidFill>
                  <a:srgbClr val="2D2E2F"/>
                </a:solidFill>
              </a:rPr>
              <a:t>, our automation tool for business users</a:t>
            </a:r>
            <a:r>
              <a:rPr lang="en-US" sz="1400" b="0" dirty="0">
                <a:solidFill>
                  <a:srgbClr val="2D2E2F"/>
                </a:solidFill>
              </a:rPr>
              <a:t>. No coding experience needed!</a:t>
            </a:r>
          </a:p>
          <a:p>
            <a:pPr>
              <a:spcBef>
                <a:spcPts val="0"/>
              </a:spcBef>
              <a:buClr>
                <a:srgbClr val="FA4616"/>
              </a:buClr>
            </a:pPr>
            <a:endParaRPr lang="en-US" sz="1400" dirty="0">
              <a:solidFill>
                <a:srgbClr val="2D2E2F"/>
              </a:solidFill>
            </a:endParaRPr>
          </a:p>
          <a:p>
            <a:pPr>
              <a:spcBef>
                <a:spcPts val="0"/>
              </a:spcBef>
              <a:buClr>
                <a:srgbClr val="FA4616"/>
              </a:buClr>
            </a:pPr>
            <a:r>
              <a:rPr lang="en-US" sz="1400" b="0" dirty="0">
                <a:solidFill>
                  <a:srgbClr val="2D2E2F"/>
                </a:solidFill>
              </a:rPr>
              <a:t>Apart from demonstrating what’s really like to build an automation, this course is a bridge towards the RPA Citizen Developer, our learning plan meant to enable you to automate your work </a:t>
            </a:r>
            <a:r>
              <a:rPr lang="en-US" sz="1400" dirty="0">
                <a:solidFill>
                  <a:srgbClr val="2D2E2F"/>
                </a:solidFill>
              </a:rPr>
              <a:t>with StudioX.</a:t>
            </a:r>
          </a:p>
          <a:p>
            <a:pPr>
              <a:spcBef>
                <a:spcPts val="0"/>
              </a:spcBef>
              <a:buClr>
                <a:srgbClr val="FA4616"/>
              </a:buClr>
            </a:pPr>
            <a:endParaRPr lang="en-US" sz="1400" b="0" dirty="0">
              <a:solidFill>
                <a:srgbClr val="2D2E2F"/>
              </a:solidFill>
            </a:endParaRPr>
          </a:p>
          <a:p>
            <a:pPr>
              <a:lnSpc>
                <a:spcPct val="100000"/>
              </a:lnSpc>
              <a:spcBef>
                <a:spcPts val="0"/>
              </a:spcBef>
              <a:spcAft>
                <a:spcPts val="600"/>
              </a:spcAft>
              <a:buClr>
                <a:srgbClr val="FA4616"/>
              </a:buClr>
            </a:pPr>
            <a:r>
              <a:rPr lang="en-US" sz="1400" b="1" dirty="0">
                <a:solidFill>
                  <a:srgbClr val="2D2E2F"/>
                </a:solidFill>
                <a:latin typeface="Arial"/>
                <a:cs typeface="Arial"/>
              </a:rPr>
              <a:t>Duration</a:t>
            </a:r>
            <a:r>
              <a:rPr lang="en-US" sz="1400" b="0" dirty="0">
                <a:solidFill>
                  <a:srgbClr val="2D2E2F"/>
                </a:solidFill>
                <a:latin typeface="Arial"/>
                <a:cs typeface="Arial"/>
              </a:rPr>
              <a:t>: 2.5 hours</a:t>
            </a:r>
          </a:p>
          <a:p>
            <a:pPr>
              <a:lnSpc>
                <a:spcPct val="100000"/>
              </a:lnSpc>
              <a:spcBef>
                <a:spcPts val="0"/>
              </a:spcBef>
              <a:spcAft>
                <a:spcPts val="600"/>
              </a:spcAft>
              <a:buClr>
                <a:srgbClr val="FA4616"/>
              </a:buClr>
            </a:pPr>
            <a:endParaRPr lang="en-US" sz="1400" b="0" dirty="0">
              <a:solidFill>
                <a:srgbClr val="2D2E2F"/>
              </a:solidFill>
              <a:latin typeface="Arial"/>
              <a:cs typeface="Arial"/>
            </a:endParaRPr>
          </a:p>
          <a:p>
            <a:pPr>
              <a:lnSpc>
                <a:spcPct val="100000"/>
              </a:lnSpc>
              <a:spcBef>
                <a:spcPts val="0"/>
              </a:spcBef>
              <a:spcAft>
                <a:spcPts val="600"/>
              </a:spcAft>
              <a:buClr>
                <a:srgbClr val="FA4616"/>
              </a:buClr>
            </a:pPr>
            <a:r>
              <a:rPr lang="en-US" sz="1400" b="1" dirty="0">
                <a:solidFill>
                  <a:srgbClr val="0067DF"/>
                </a:solidFill>
                <a:latin typeface="Arial"/>
                <a:cs typeface="Arial"/>
                <a:hlinkClick r:id="rId3">
                  <a:extLst>
                    <a:ext uri="{A12FA001-AC4F-418D-AE19-62706E023703}">
                      <ahyp:hlinkClr xmlns:ahyp="http://schemas.microsoft.com/office/drawing/2018/hyperlinkcolor" val="tx"/>
                    </a:ext>
                  </a:extLst>
                </a:hlinkClick>
              </a:rPr>
              <a:t>Access the course here</a:t>
            </a:r>
            <a:endParaRPr lang="en-US" sz="1400" b="1" dirty="0">
              <a:solidFill>
                <a:srgbClr val="0067DF"/>
              </a:solidFill>
              <a:latin typeface="Arial"/>
              <a:cs typeface="Arial"/>
            </a:endParaRPr>
          </a:p>
          <a:p>
            <a:pPr>
              <a:spcBef>
                <a:spcPts val="0"/>
              </a:spcBef>
              <a:buClr>
                <a:srgbClr val="FA4616"/>
              </a:buClr>
            </a:pPr>
            <a:endParaRPr lang="en-US" sz="1400" b="0" dirty="0">
              <a:solidFill>
                <a:srgbClr val="2D2E2F"/>
              </a:solidFill>
            </a:endParaRPr>
          </a:p>
        </p:txBody>
      </p:sp>
      <p:sp>
        <p:nvSpPr>
          <p:cNvPr id="10" name="TextBox 9">
            <a:extLst>
              <a:ext uri="{FF2B5EF4-FFF2-40B4-BE49-F238E27FC236}">
                <a16:creationId xmlns:a16="http://schemas.microsoft.com/office/drawing/2014/main" id="{37830DB5-3728-46F2-8EE4-2260DE43279E}"/>
              </a:ext>
            </a:extLst>
          </p:cNvPr>
          <p:cNvSpPr txBox="1">
            <a:spLocks/>
          </p:cNvSpPr>
          <p:nvPr/>
        </p:nvSpPr>
        <p:spPr>
          <a:xfrm rot="10800000" flipV="1">
            <a:off x="6094413" y="-2"/>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1" name="Text Placeholder 49">
            <a:extLst>
              <a:ext uri="{FF2B5EF4-FFF2-40B4-BE49-F238E27FC236}">
                <a16:creationId xmlns:a16="http://schemas.microsoft.com/office/drawing/2014/main" id="{F54333C1-731D-45E1-B5DB-F62D017CEFBF}"/>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Tree>
    <p:extLst>
      <p:ext uri="{BB962C8B-B14F-4D97-AF65-F5344CB8AC3E}">
        <p14:creationId xmlns:p14="http://schemas.microsoft.com/office/powerpoint/2010/main" val="963381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2">
            <a:extLst>
              <a:ext uri="{FF2B5EF4-FFF2-40B4-BE49-F238E27FC236}">
                <a16:creationId xmlns:a16="http://schemas.microsoft.com/office/drawing/2014/main" id="{CAF56105-A0B4-4A62-81A3-BF0CD2EECF87}"/>
              </a:ext>
            </a:extLst>
          </p:cNvPr>
          <p:cNvSpPr txBox="1">
            <a:spLocks/>
          </p:cNvSpPr>
          <p:nvPr/>
        </p:nvSpPr>
        <p:spPr>
          <a:xfrm>
            <a:off x="370800" y="1125848"/>
            <a:ext cx="5171808" cy="4677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Wingdings" panose="05000000000000000000" pitchFamily="2" charset="2"/>
              <a:buChar char="§"/>
            </a:pPr>
            <a:r>
              <a:rPr lang="en-US" sz="1400" dirty="0">
                <a:solidFill>
                  <a:srgbClr val="2D2E2F"/>
                </a:solidFill>
              </a:rPr>
              <a:t>Depending on how you engage with robots and the products you use, we have a bunch of courses to get you fully up to speed:</a:t>
            </a:r>
          </a:p>
          <a:p>
            <a:pPr marL="285750" indent="-285750">
              <a:lnSpc>
                <a:spcPct val="100000"/>
              </a:lnSpc>
              <a:spcBef>
                <a:spcPts val="0"/>
              </a:spcBef>
              <a:spcAft>
                <a:spcPts val="600"/>
              </a:spcAft>
              <a:buClr>
                <a:srgbClr val="FA4616"/>
              </a:buClr>
              <a:buFont typeface="Wingdings" panose="05000000000000000000" pitchFamily="2" charset="2"/>
              <a:buChar char="§"/>
            </a:pPr>
            <a:endParaRPr lang="en-US" sz="1400" dirty="0">
              <a:solidFill>
                <a:srgbClr val="2D2E2F"/>
              </a:solidFill>
            </a:endParaRPr>
          </a:p>
          <a:p>
            <a:pPr marL="285750" indent="-285750">
              <a:lnSpc>
                <a:spcPct val="100000"/>
              </a:lnSpc>
              <a:spcBef>
                <a:spcPts val="0"/>
              </a:spcBef>
              <a:spcAft>
                <a:spcPts val="600"/>
              </a:spcAft>
              <a:buClr>
                <a:srgbClr val="FA4616"/>
              </a:buClr>
              <a:buFont typeface="Wingdings" panose="05000000000000000000" pitchFamily="2" charset="2"/>
              <a:buChar char="§"/>
            </a:pPr>
            <a:r>
              <a:rPr lang="en-US" sz="1400" dirty="0">
                <a:solidFill>
                  <a:srgbClr val="2D2E2F"/>
                </a:solidFill>
              </a:rPr>
              <a:t>Do you have UiPath Assistant installed and use it to start automations relevant to your work? Check out the </a:t>
            </a:r>
            <a:r>
              <a:rPr lang="en-US" sz="1400" b="1" dirty="0">
                <a:solidFill>
                  <a:srgbClr val="0067DF"/>
                </a:solidFill>
                <a:hlinkClick r:id="rId2">
                  <a:extLst>
                    <a:ext uri="{A12FA001-AC4F-418D-AE19-62706E023703}">
                      <ahyp:hlinkClr xmlns:ahyp="http://schemas.microsoft.com/office/drawing/2018/hyperlinkcolor" val="tx"/>
                    </a:ext>
                  </a:extLst>
                </a:hlinkClick>
              </a:rPr>
              <a:t>UiPath Assistant course</a:t>
            </a:r>
            <a:r>
              <a:rPr lang="en-US" sz="1400" dirty="0">
                <a:solidFill>
                  <a:srgbClr val="2D2E2F"/>
                </a:solidFill>
              </a:rPr>
              <a:t>!</a:t>
            </a:r>
          </a:p>
          <a:p>
            <a:pPr marL="285750" indent="-285750">
              <a:lnSpc>
                <a:spcPct val="100000"/>
              </a:lnSpc>
              <a:spcBef>
                <a:spcPts val="0"/>
              </a:spcBef>
              <a:spcAft>
                <a:spcPts val="600"/>
              </a:spcAft>
              <a:buClr>
                <a:srgbClr val="FA4616"/>
              </a:buClr>
              <a:buFont typeface="Wingdings" panose="05000000000000000000" pitchFamily="2" charset="2"/>
              <a:buChar char="§"/>
            </a:pPr>
            <a:endParaRPr lang="en-US" sz="1400" b="0" dirty="0">
              <a:solidFill>
                <a:srgbClr val="2D2E2F"/>
              </a:solidFill>
            </a:endParaRPr>
          </a:p>
          <a:p>
            <a:pPr marL="285750" indent="-285750">
              <a:lnSpc>
                <a:spcPct val="100000"/>
              </a:lnSpc>
              <a:spcBef>
                <a:spcPts val="0"/>
              </a:spcBef>
              <a:spcAft>
                <a:spcPts val="600"/>
              </a:spcAft>
              <a:buClr>
                <a:srgbClr val="FA4616"/>
              </a:buClr>
              <a:buFont typeface="Wingdings" panose="05000000000000000000" pitchFamily="2" charset="2"/>
              <a:buChar char="§"/>
            </a:pPr>
            <a:r>
              <a:rPr lang="en-US" sz="1400" b="0" dirty="0">
                <a:solidFill>
                  <a:srgbClr val="2D2E2F"/>
                </a:solidFill>
              </a:rPr>
              <a:t>Are you </a:t>
            </a:r>
            <a:r>
              <a:rPr lang="en-US" sz="1400" dirty="0">
                <a:solidFill>
                  <a:srgbClr val="2D2E2F"/>
                </a:solidFill>
              </a:rPr>
              <a:t>starting automated processes with robots which are not on your machine? Are you validating their work? For either of the two, check out the </a:t>
            </a:r>
            <a:r>
              <a:rPr lang="en-US" sz="1400" b="1" dirty="0">
                <a:solidFill>
                  <a:srgbClr val="0067DF"/>
                </a:solidFill>
                <a:hlinkClick r:id="rId3">
                  <a:extLst>
                    <a:ext uri="{A12FA001-AC4F-418D-AE19-62706E023703}">
                      <ahyp:hlinkClr xmlns:ahyp="http://schemas.microsoft.com/office/drawing/2018/hyperlinkcolor" val="tx"/>
                    </a:ext>
                  </a:extLst>
                </a:hlinkClick>
              </a:rPr>
              <a:t>UiPath Action Center course</a:t>
            </a:r>
            <a:r>
              <a:rPr lang="en-US" sz="1400" dirty="0">
                <a:solidFill>
                  <a:srgbClr val="2D2E2F"/>
                </a:solidFill>
              </a:rPr>
              <a:t>!</a:t>
            </a:r>
          </a:p>
          <a:p>
            <a:pPr marL="285750" indent="-285750">
              <a:lnSpc>
                <a:spcPct val="100000"/>
              </a:lnSpc>
              <a:spcBef>
                <a:spcPts val="0"/>
              </a:spcBef>
              <a:spcAft>
                <a:spcPts val="600"/>
              </a:spcAft>
              <a:buClr>
                <a:srgbClr val="FA4616"/>
              </a:buClr>
              <a:buFont typeface="Wingdings" panose="05000000000000000000" pitchFamily="2" charset="2"/>
              <a:buChar char="§"/>
            </a:pPr>
            <a:endParaRPr lang="en-US" sz="1400" dirty="0">
              <a:solidFill>
                <a:srgbClr val="2D2E2F"/>
              </a:solidFill>
            </a:endParaRPr>
          </a:p>
          <a:p>
            <a:pPr marL="285750" indent="-285750">
              <a:lnSpc>
                <a:spcPct val="100000"/>
              </a:lnSpc>
              <a:spcBef>
                <a:spcPts val="0"/>
              </a:spcBef>
              <a:spcAft>
                <a:spcPts val="600"/>
              </a:spcAft>
              <a:buClr>
                <a:srgbClr val="FA4616"/>
              </a:buClr>
              <a:buFont typeface="Wingdings" panose="05000000000000000000" pitchFamily="2" charset="2"/>
              <a:buChar char="§"/>
            </a:pPr>
            <a:r>
              <a:rPr lang="en-US" sz="1400" b="0" dirty="0">
                <a:solidFill>
                  <a:srgbClr val="2D2E2F"/>
                </a:solidFill>
              </a:rPr>
              <a:t>Are you engaging with the automation program in your company by proposing processes and tasks to be automated and helping them become a reality? </a:t>
            </a:r>
            <a:r>
              <a:rPr lang="en-US" sz="1400" dirty="0">
                <a:solidFill>
                  <a:srgbClr val="2D2E2F"/>
                </a:solidFill>
              </a:rPr>
              <a:t>Enroll in the </a:t>
            </a:r>
            <a:r>
              <a:rPr lang="en-US" sz="1400" b="1" dirty="0">
                <a:solidFill>
                  <a:srgbClr val="0067DF"/>
                </a:solidFill>
                <a:hlinkClick r:id="rId4">
                  <a:extLst>
                    <a:ext uri="{A12FA001-AC4F-418D-AE19-62706E023703}">
                      <ahyp:hlinkClr xmlns:ahyp="http://schemas.microsoft.com/office/drawing/2018/hyperlinkcolor" val="tx"/>
                    </a:ext>
                  </a:extLst>
                </a:hlinkClick>
              </a:rPr>
              <a:t>UiPath Automation Hub Overview course</a:t>
            </a:r>
            <a:r>
              <a:rPr lang="en-US" sz="1400" dirty="0">
                <a:solidFill>
                  <a:srgbClr val="2D2E2F"/>
                </a:solidFill>
              </a:rPr>
              <a:t>.</a:t>
            </a:r>
            <a:endParaRPr lang="en-US" sz="1400" b="0" dirty="0">
              <a:solidFill>
                <a:srgbClr val="0067DF"/>
              </a:solidFill>
            </a:endParaRPr>
          </a:p>
        </p:txBody>
      </p:sp>
      <p:pic>
        <p:nvPicPr>
          <p:cNvPr id="4" name="Picture Placeholder 3">
            <a:extLst>
              <a:ext uri="{FF2B5EF4-FFF2-40B4-BE49-F238E27FC236}">
                <a16:creationId xmlns:a16="http://schemas.microsoft.com/office/drawing/2014/main" id="{B6502D39-E5C8-4C3B-A1AF-8C00E87E4F72}"/>
              </a:ext>
            </a:extLst>
          </p:cNvPr>
          <p:cNvPicPr>
            <a:picLocks noGrp="1" noChangeAspect="1"/>
          </p:cNvPicPr>
          <p:nvPr>
            <p:ph type="pic" sz="quarter" idx="15"/>
          </p:nvPr>
        </p:nvPicPr>
        <p:blipFill>
          <a:blip r:embed="rId5" cstate="hqprint">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2B6BEFDD-AEE3-4ED8-905C-E1959DA4335B}"/>
              </a:ext>
            </a:extLst>
          </p:cNvPr>
          <p:cNvSpPr txBox="1">
            <a:spLocks/>
          </p:cNvSpPr>
          <p:nvPr/>
        </p:nvSpPr>
        <p:spPr>
          <a:xfrm rot="10800000" flipV="1">
            <a:off x="6094413" y="-4"/>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0" name="Text Placeholder 49">
            <a:extLst>
              <a:ext uri="{FF2B5EF4-FFF2-40B4-BE49-F238E27FC236}">
                <a16:creationId xmlns:a16="http://schemas.microsoft.com/office/drawing/2014/main" id="{7C317760-BD5E-4732-A346-D7BF7F187A6B}"/>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61" name="Title 31">
            <a:extLst>
              <a:ext uri="{FF2B5EF4-FFF2-40B4-BE49-F238E27FC236}">
                <a16:creationId xmlns:a16="http://schemas.microsoft.com/office/drawing/2014/main" id="{0884CFDF-60A3-4FAB-95A3-2F4F687008F8}"/>
              </a:ext>
            </a:extLst>
          </p:cNvPr>
          <p:cNvSpPr txBox="1">
            <a:spLocks/>
          </p:cNvSpPr>
          <p:nvPr/>
        </p:nvSpPr>
        <p:spPr>
          <a:xfrm>
            <a:off x="381002" y="357721"/>
            <a:ext cx="4643759"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Courses for </a:t>
            </a:r>
            <a:r>
              <a:rPr lang="en-US" dirty="0">
                <a:solidFill>
                  <a:schemeClr val="accent1"/>
                </a:solidFill>
              </a:rPr>
              <a:t>Business Users</a:t>
            </a:r>
            <a:endParaRPr lang="en-US" dirty="0"/>
          </a:p>
        </p:txBody>
      </p:sp>
    </p:spTree>
    <p:extLst>
      <p:ext uri="{BB962C8B-B14F-4D97-AF65-F5344CB8AC3E}">
        <p14:creationId xmlns:p14="http://schemas.microsoft.com/office/powerpoint/2010/main" val="1385650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2">
            <a:extLst>
              <a:ext uri="{FF2B5EF4-FFF2-40B4-BE49-F238E27FC236}">
                <a16:creationId xmlns:a16="http://schemas.microsoft.com/office/drawing/2014/main" id="{CAF56105-A0B4-4A62-81A3-BF0CD2EECF87}"/>
              </a:ext>
            </a:extLst>
          </p:cNvPr>
          <p:cNvSpPr txBox="1">
            <a:spLocks/>
          </p:cNvSpPr>
          <p:nvPr/>
        </p:nvSpPr>
        <p:spPr>
          <a:xfrm>
            <a:off x="381083" y="1338700"/>
            <a:ext cx="5099097" cy="4523075"/>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spcAft>
                <a:spcPts val="600"/>
              </a:spcAft>
              <a:buClr>
                <a:srgbClr val="FA4616"/>
              </a:buClr>
            </a:pPr>
            <a:r>
              <a:rPr lang="en-US" sz="1400" b="0" dirty="0">
                <a:solidFill>
                  <a:srgbClr val="2D2E2F"/>
                </a:solidFill>
                <a:latin typeface="Arial"/>
                <a:cs typeface="Arial"/>
              </a:rPr>
              <a:t>This learning plan is designed for business users looking to develop the technical sk</a:t>
            </a:r>
            <a:r>
              <a:rPr lang="en-US" sz="1400" b="0" dirty="0">
                <a:latin typeface="Arial"/>
                <a:cs typeface="Arial"/>
              </a:rPr>
              <a:t>ills</a:t>
            </a:r>
            <a:r>
              <a:rPr lang="en-US" sz="1400" b="0" dirty="0">
                <a:solidFill>
                  <a:srgbClr val="2D2E2F"/>
                </a:solidFill>
                <a:latin typeface="Arial"/>
                <a:cs typeface="Arial"/>
              </a:rPr>
              <a:t> to automate their work and other simple business processes with a dedicated tool: UiPath </a:t>
            </a:r>
            <a:r>
              <a:rPr lang="en-US" sz="1400" b="0" dirty="0" err="1">
                <a:solidFill>
                  <a:srgbClr val="2D2E2F"/>
                </a:solidFill>
                <a:latin typeface="Arial"/>
                <a:cs typeface="Arial"/>
              </a:rPr>
              <a:t>StudioX</a:t>
            </a:r>
            <a:r>
              <a:rPr lang="en-US" sz="1400" b="0" dirty="0">
                <a:solidFill>
                  <a:srgbClr val="2D2E2F"/>
                </a:solidFill>
                <a:latin typeface="Arial"/>
                <a:cs typeface="Arial"/>
              </a:rPr>
              <a:t>.</a:t>
            </a:r>
          </a:p>
          <a:p>
            <a:pPr>
              <a:lnSpc>
                <a:spcPct val="100000"/>
              </a:lnSpc>
              <a:spcBef>
                <a:spcPts val="0"/>
              </a:spcBef>
              <a:spcAft>
                <a:spcPts val="600"/>
              </a:spcAft>
              <a:buClr>
                <a:srgbClr val="FA4616"/>
              </a:buClr>
            </a:pPr>
            <a:endParaRPr lang="en-US" sz="1400" dirty="0">
              <a:solidFill>
                <a:srgbClr val="2D2E2F"/>
              </a:solidFill>
            </a:endParaRPr>
          </a:p>
          <a:p>
            <a:pPr>
              <a:spcBef>
                <a:spcPts val="0"/>
              </a:spcBef>
              <a:spcAft>
                <a:spcPts val="600"/>
              </a:spcAft>
              <a:buClr>
                <a:srgbClr val="FA4616"/>
              </a:buClr>
            </a:pPr>
            <a:r>
              <a:rPr lang="en-US" sz="1400" dirty="0">
                <a:solidFill>
                  <a:srgbClr val="2D2E2F"/>
                </a:solidFill>
              </a:rPr>
              <a:t>The plan starts with an introductory course in which the main capabilities of </a:t>
            </a:r>
            <a:r>
              <a:rPr lang="en-US" sz="1400" dirty="0" err="1">
                <a:solidFill>
                  <a:srgbClr val="2D2E2F"/>
                </a:solidFill>
              </a:rPr>
              <a:t>StudioX</a:t>
            </a:r>
            <a:r>
              <a:rPr lang="en-US" sz="1400" dirty="0">
                <a:solidFill>
                  <a:srgbClr val="2D2E2F"/>
                </a:solidFill>
              </a:rPr>
              <a:t> are previewed, then continues with a dedicated course on user interface automation, which is specific to RPA. It then goes on with dedicated courses to cover the automation capabilities of </a:t>
            </a:r>
            <a:r>
              <a:rPr lang="en-US" sz="1400" dirty="0" err="1">
                <a:solidFill>
                  <a:srgbClr val="2D2E2F"/>
                </a:solidFill>
              </a:rPr>
              <a:t>StudioX</a:t>
            </a:r>
            <a:r>
              <a:rPr lang="en-US" sz="1400" dirty="0">
                <a:solidFill>
                  <a:srgbClr val="2D2E2F"/>
                </a:solidFill>
              </a:rPr>
              <a:t> for the most common tools and technologies that a business user is expected to interact with (e.g., Word, Excel, Gmail). The last course in the plan is entirely practical and meant to bring together the automation skills acquired with universal business use cases.</a:t>
            </a:r>
          </a:p>
          <a:p>
            <a:pPr>
              <a:spcBef>
                <a:spcPts val="0"/>
              </a:spcBef>
              <a:spcAft>
                <a:spcPts val="600"/>
              </a:spcAft>
              <a:buClr>
                <a:srgbClr val="FA4616"/>
              </a:buClr>
            </a:pPr>
            <a:endParaRPr lang="en-US" sz="1400" dirty="0">
              <a:solidFill>
                <a:srgbClr val="2D2E2F"/>
              </a:solidFill>
            </a:endParaRPr>
          </a:p>
          <a:p>
            <a:pPr>
              <a:spcBef>
                <a:spcPts val="0"/>
              </a:spcBef>
              <a:spcAft>
                <a:spcPts val="600"/>
              </a:spcAft>
              <a:buClr>
                <a:srgbClr val="FA4616"/>
              </a:buClr>
            </a:pPr>
            <a:r>
              <a:rPr lang="en-US" sz="1400" b="1" dirty="0">
                <a:solidFill>
                  <a:srgbClr val="0067DF"/>
                </a:solidFill>
              </a:rPr>
              <a:t>Check out the next slide for the full structure and link!</a:t>
            </a:r>
          </a:p>
        </p:txBody>
      </p:sp>
      <p:sp>
        <p:nvSpPr>
          <p:cNvPr id="32" name="Title 31"/>
          <p:cNvSpPr>
            <a:spLocks noGrp="1"/>
          </p:cNvSpPr>
          <p:nvPr>
            <p:ph type="title"/>
          </p:nvPr>
        </p:nvSpPr>
        <p:spPr>
          <a:xfrm>
            <a:off x="381002" y="357721"/>
            <a:ext cx="5713412" cy="728129"/>
          </a:xfrm>
        </p:spPr>
        <p:txBody>
          <a:bodyPr/>
          <a:lstStyle/>
          <a:p>
            <a:r>
              <a:rPr lang="en-US" dirty="0">
                <a:solidFill>
                  <a:schemeClr val="accent1"/>
                </a:solidFill>
              </a:rPr>
              <a:t>RPA Citizen Developer </a:t>
            </a:r>
            <a:br>
              <a:rPr lang="en-US" dirty="0"/>
            </a:br>
            <a:r>
              <a:rPr lang="en-US" sz="1800" dirty="0"/>
              <a:t>Profile and learning journey</a:t>
            </a:r>
          </a:p>
        </p:txBody>
      </p:sp>
      <p:sp>
        <p:nvSpPr>
          <p:cNvPr id="3" name="Picture Placeholder 2">
            <a:extLst>
              <a:ext uri="{FF2B5EF4-FFF2-40B4-BE49-F238E27FC236}">
                <a16:creationId xmlns:a16="http://schemas.microsoft.com/office/drawing/2014/main" id="{2523F032-48E5-4177-A237-F7CEB909915A}"/>
              </a:ext>
            </a:extLst>
          </p:cNvPr>
          <p:cNvSpPr>
            <a:spLocks noGrp="1"/>
          </p:cNvSpPr>
          <p:nvPr>
            <p:ph type="pic" sz="quarter" idx="15"/>
          </p:nvPr>
        </p:nvSpPr>
        <p:spPr/>
      </p:sp>
      <p:pic>
        <p:nvPicPr>
          <p:cNvPr id="8" name="Picture Placeholder 9">
            <a:extLst>
              <a:ext uri="{FF2B5EF4-FFF2-40B4-BE49-F238E27FC236}">
                <a16:creationId xmlns:a16="http://schemas.microsoft.com/office/drawing/2014/main" id="{A63AB691-F3BF-4A35-800D-5795535E8C6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094413" y="-2"/>
            <a:ext cx="6094412" cy="6858000"/>
          </a:xfrm>
          <a:prstGeom prst="rect">
            <a:avLst/>
          </a:prstGeom>
          <a:noFill/>
        </p:spPr>
      </p:pic>
      <p:sp>
        <p:nvSpPr>
          <p:cNvPr id="9" name="TextBox 8">
            <a:extLst>
              <a:ext uri="{FF2B5EF4-FFF2-40B4-BE49-F238E27FC236}">
                <a16:creationId xmlns:a16="http://schemas.microsoft.com/office/drawing/2014/main" id="{A728BF30-44D6-4163-B08C-EE749D7E6329}"/>
              </a:ext>
            </a:extLst>
          </p:cNvPr>
          <p:cNvSpPr txBox="1">
            <a:spLocks/>
          </p:cNvSpPr>
          <p:nvPr/>
        </p:nvSpPr>
        <p:spPr>
          <a:xfrm rot="10800000" flipV="1">
            <a:off x="6094413" y="-4"/>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0" name="Text Placeholder 49">
            <a:extLst>
              <a:ext uri="{FF2B5EF4-FFF2-40B4-BE49-F238E27FC236}">
                <a16:creationId xmlns:a16="http://schemas.microsoft.com/office/drawing/2014/main" id="{60170211-C9C9-4FB7-87AF-8EC160D3AD6D}"/>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Tree>
    <p:extLst>
      <p:ext uri="{BB962C8B-B14F-4D97-AF65-F5344CB8AC3E}">
        <p14:creationId xmlns:p14="http://schemas.microsoft.com/office/powerpoint/2010/main" val="433189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9381FF53-03DD-4390-BD6F-05EF8F9E4704}"/>
              </a:ext>
            </a:extLst>
          </p:cNvPr>
          <p:cNvCxnSpPr>
            <a:cxnSpLocks/>
          </p:cNvCxnSpPr>
          <p:nvPr/>
        </p:nvCxnSpPr>
        <p:spPr>
          <a:xfrm flipV="1">
            <a:off x="1212093" y="2333843"/>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B6A3425-34CB-4CA8-A114-4200C262774F}"/>
              </a:ext>
            </a:extLst>
          </p:cNvPr>
          <p:cNvCxnSpPr>
            <a:cxnSpLocks/>
          </p:cNvCxnSpPr>
          <p:nvPr/>
        </p:nvCxnSpPr>
        <p:spPr>
          <a:xfrm flipV="1">
            <a:off x="10617382" y="1584133"/>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EF8BA71-88CD-40EE-9BEF-F6ECCB0E1EA4}"/>
              </a:ext>
            </a:extLst>
          </p:cNvPr>
          <p:cNvCxnSpPr>
            <a:cxnSpLocks/>
          </p:cNvCxnSpPr>
          <p:nvPr/>
        </p:nvCxnSpPr>
        <p:spPr>
          <a:xfrm flipH="1">
            <a:off x="1199062" y="3065363"/>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66D872C-08D7-4561-985A-7F0CB0946BE7}"/>
              </a:ext>
            </a:extLst>
          </p:cNvPr>
          <p:cNvCxnSpPr>
            <a:cxnSpLocks/>
          </p:cNvCxnSpPr>
          <p:nvPr/>
        </p:nvCxnSpPr>
        <p:spPr>
          <a:xfrm flipH="1">
            <a:off x="1212093" y="1574608"/>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632A56E1-6A28-4F27-B799-18E1B252347F}"/>
              </a:ext>
            </a:extLst>
          </p:cNvPr>
          <p:cNvSpPr>
            <a:spLocks noGrp="1"/>
          </p:cNvSpPr>
          <p:nvPr>
            <p:ph type="title"/>
          </p:nvPr>
        </p:nvSpPr>
        <p:spPr/>
        <p:txBody>
          <a:bodyPr/>
          <a:lstStyle/>
          <a:p>
            <a:r>
              <a:rPr lang="en-US" dirty="0"/>
              <a:t>RPA Citizen Developer </a:t>
            </a:r>
            <a:r>
              <a:rPr lang="en-US" dirty="0">
                <a:solidFill>
                  <a:schemeClr val="accent1"/>
                </a:solidFill>
              </a:rPr>
              <a:t>Foundation</a:t>
            </a:r>
            <a:br>
              <a:rPr lang="en-US" dirty="0"/>
            </a:br>
            <a:r>
              <a:rPr lang="en-US" sz="1800" dirty="0"/>
              <a:t>Learning plan structure and essential information</a:t>
            </a:r>
          </a:p>
        </p:txBody>
      </p:sp>
      <p:sp>
        <p:nvSpPr>
          <p:cNvPr id="7" name="Rectangle 6">
            <a:extLst>
              <a:ext uri="{FF2B5EF4-FFF2-40B4-BE49-F238E27FC236}">
                <a16:creationId xmlns:a16="http://schemas.microsoft.com/office/drawing/2014/main" id="{818B170F-8F63-4AD8-B37D-CA48C26E095F}"/>
              </a:ext>
            </a:extLst>
          </p:cNvPr>
          <p:cNvSpPr/>
          <p:nvPr/>
        </p:nvSpPr>
        <p:spPr>
          <a:xfrm>
            <a:off x="4903084"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8" name="Rectangle 7">
            <a:extLst>
              <a:ext uri="{FF2B5EF4-FFF2-40B4-BE49-F238E27FC236}">
                <a16:creationId xmlns:a16="http://schemas.microsoft.com/office/drawing/2014/main" id="{B38C2D05-F1BB-4AA8-B0F4-BE93BC675144}"/>
              </a:ext>
            </a:extLst>
          </p:cNvPr>
          <p:cNvSpPr/>
          <p:nvPr/>
        </p:nvSpPr>
        <p:spPr>
          <a:xfrm>
            <a:off x="8664256"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9" name="Rectangle 8">
            <a:extLst>
              <a:ext uri="{FF2B5EF4-FFF2-40B4-BE49-F238E27FC236}">
                <a16:creationId xmlns:a16="http://schemas.microsoft.com/office/drawing/2014/main" id="{71313677-BBE9-468F-A343-7962B50DB1E0}"/>
              </a:ext>
            </a:extLst>
          </p:cNvPr>
          <p:cNvSpPr/>
          <p:nvPr/>
        </p:nvSpPr>
        <p:spPr>
          <a:xfrm>
            <a:off x="6783670"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0" name="Rectangle 9">
            <a:extLst>
              <a:ext uri="{FF2B5EF4-FFF2-40B4-BE49-F238E27FC236}">
                <a16:creationId xmlns:a16="http://schemas.microsoft.com/office/drawing/2014/main" id="{77611C1C-8F71-4DB5-94BE-85972FD57D86}"/>
              </a:ext>
            </a:extLst>
          </p:cNvPr>
          <p:cNvSpPr/>
          <p:nvPr/>
        </p:nvSpPr>
        <p:spPr>
          <a:xfrm>
            <a:off x="3022498"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1" name="Rectangle 10">
            <a:extLst>
              <a:ext uri="{FF2B5EF4-FFF2-40B4-BE49-F238E27FC236}">
                <a16:creationId xmlns:a16="http://schemas.microsoft.com/office/drawing/2014/main" id="{0FB2A5BE-DADF-4A2A-9955-E40E48856641}"/>
              </a:ext>
            </a:extLst>
          </p:cNvPr>
          <p:cNvSpPr/>
          <p:nvPr/>
        </p:nvSpPr>
        <p:spPr>
          <a:xfrm>
            <a:off x="1141912"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2" name="Rectangle 11">
            <a:extLst>
              <a:ext uri="{FF2B5EF4-FFF2-40B4-BE49-F238E27FC236}">
                <a16:creationId xmlns:a16="http://schemas.microsoft.com/office/drawing/2014/main" id="{5E03E331-5A12-4945-9EBE-05521B80D3D8}"/>
              </a:ext>
            </a:extLst>
          </p:cNvPr>
          <p:cNvSpPr/>
          <p:nvPr/>
        </p:nvSpPr>
        <p:spPr>
          <a:xfrm>
            <a:off x="10544844"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3" name="TextBox 12">
            <a:extLst>
              <a:ext uri="{FF2B5EF4-FFF2-40B4-BE49-F238E27FC236}">
                <a16:creationId xmlns:a16="http://schemas.microsoft.com/office/drawing/2014/main" id="{8ACCC87A-2A8B-48FE-98C8-0483A7AFB565}"/>
              </a:ext>
            </a:extLst>
          </p:cNvPr>
          <p:cNvSpPr txBox="1"/>
          <p:nvPr/>
        </p:nvSpPr>
        <p:spPr>
          <a:xfrm>
            <a:off x="381001" y="3951801"/>
            <a:ext cx="11355279" cy="2498266"/>
          </a:xfrm>
          <a:prstGeom prst="rect">
            <a:avLst/>
          </a:prstGeom>
          <a:noFill/>
        </p:spPr>
        <p:txBody>
          <a:bodyPr wrap="square" lIns="0" tIns="0" rIns="0" bIns="0" rtlCol="0">
            <a:noAutofit/>
          </a:bodyPr>
          <a:lstStyle/>
          <a:p>
            <a:pPr>
              <a:lnSpc>
                <a:spcPct val="100000"/>
              </a:lnSpc>
              <a:spcBef>
                <a:spcPts val="0"/>
              </a:spcBef>
              <a:spcAft>
                <a:spcPts val="600"/>
              </a:spcAft>
              <a:buClr>
                <a:srgbClr val="FA4616"/>
              </a:buClr>
            </a:pPr>
            <a:r>
              <a:rPr lang="en-US" sz="1400" b="1" dirty="0">
                <a:solidFill>
                  <a:srgbClr val="2D2E2F"/>
                </a:solidFill>
                <a:latin typeface="Arial"/>
                <a:cs typeface="Arial"/>
              </a:rPr>
              <a:t>Prerequisites: </a:t>
            </a:r>
            <a:r>
              <a:rPr lang="en-US" sz="1400" dirty="0">
                <a:solidFill>
                  <a:srgbClr val="2D2E2F"/>
                </a:solidFill>
                <a:latin typeface="Arial"/>
                <a:cs typeface="Arial"/>
              </a:rPr>
              <a:t>no formal prerequisites, other than the drive to evolve from a technical standpoint.</a:t>
            </a:r>
            <a:endParaRPr lang="en-US" sz="1400" b="1" dirty="0">
              <a:solidFill>
                <a:srgbClr val="2D2E2F"/>
              </a:solidFill>
              <a:latin typeface="Arial"/>
              <a:cs typeface="Arial"/>
            </a:endParaRPr>
          </a:p>
          <a:p>
            <a:pPr>
              <a:lnSpc>
                <a:spcPct val="100000"/>
              </a:lnSpc>
              <a:spcBef>
                <a:spcPts val="0"/>
              </a:spcBef>
              <a:spcAft>
                <a:spcPts val="600"/>
              </a:spcAft>
              <a:buClr>
                <a:srgbClr val="FA4616"/>
              </a:buClr>
            </a:pPr>
            <a:r>
              <a:rPr lang="en-US" sz="1400" b="1" dirty="0">
                <a:solidFill>
                  <a:srgbClr val="2D2E2F"/>
                </a:solidFill>
                <a:latin typeface="Arial"/>
                <a:cs typeface="Arial"/>
              </a:rPr>
              <a:t>Duration</a:t>
            </a:r>
            <a:r>
              <a:rPr lang="en-US" sz="1400" b="0" dirty="0">
                <a:solidFill>
                  <a:srgbClr val="2D2E2F"/>
                </a:solidFill>
                <a:latin typeface="Arial"/>
                <a:cs typeface="Arial"/>
              </a:rPr>
              <a:t>: 15.5 hours</a:t>
            </a:r>
          </a:p>
          <a:p>
            <a:pPr>
              <a:lnSpc>
                <a:spcPct val="100000"/>
              </a:lnSpc>
              <a:spcBef>
                <a:spcPts val="0"/>
              </a:spcBef>
              <a:spcAft>
                <a:spcPts val="600"/>
              </a:spcAft>
              <a:buClr>
                <a:srgbClr val="FA4616"/>
              </a:buClr>
            </a:pPr>
            <a:endParaRPr lang="en-US" sz="1400" dirty="0">
              <a:solidFill>
                <a:srgbClr val="2D2E2F"/>
              </a:solidFill>
            </a:endParaRPr>
          </a:p>
          <a:p>
            <a:pPr>
              <a:lnSpc>
                <a:spcPct val="100000"/>
              </a:lnSpc>
              <a:spcBef>
                <a:spcPts val="0"/>
              </a:spcBef>
              <a:spcAft>
                <a:spcPts val="600"/>
              </a:spcAft>
              <a:buClr>
                <a:srgbClr val="FA4616"/>
              </a:buClr>
            </a:pPr>
            <a:r>
              <a:rPr lang="en-US" sz="1400" b="1" dirty="0">
                <a:solidFill>
                  <a:srgbClr val="2D2E2F"/>
                </a:solidFill>
              </a:rPr>
              <a:t>Fully localized in</a:t>
            </a:r>
            <a:r>
              <a:rPr lang="en-US" sz="1400" dirty="0">
                <a:solidFill>
                  <a:srgbClr val="2D2E2F"/>
                </a:solidFill>
              </a:rPr>
              <a:t>: French, Turkish, Chinese, Spanish, German and Korean</a:t>
            </a:r>
          </a:p>
          <a:p>
            <a:pPr>
              <a:spcBef>
                <a:spcPts val="0"/>
              </a:spcBef>
              <a:spcAft>
                <a:spcPts val="600"/>
              </a:spcAft>
              <a:buClr>
                <a:srgbClr val="FA4616"/>
              </a:buClr>
            </a:pPr>
            <a:r>
              <a:rPr lang="en-US" sz="1400" b="1" dirty="0">
                <a:solidFill>
                  <a:srgbClr val="2D2E2F"/>
                </a:solidFill>
              </a:rPr>
              <a:t>Multilingual closed captioning support for</a:t>
            </a:r>
            <a:r>
              <a:rPr lang="en-US" sz="1400" dirty="0">
                <a:solidFill>
                  <a:srgbClr val="2D2E2F"/>
                </a:solidFill>
              </a:rPr>
              <a:t>: Japanese, Portuguese</a:t>
            </a:r>
          </a:p>
          <a:p>
            <a:pPr>
              <a:spcBef>
                <a:spcPts val="0"/>
              </a:spcBef>
              <a:spcAft>
                <a:spcPts val="600"/>
              </a:spcAft>
              <a:buClr>
                <a:srgbClr val="FA4616"/>
              </a:buClr>
            </a:pPr>
            <a:endParaRPr lang="en-US" sz="1400" dirty="0">
              <a:solidFill>
                <a:srgbClr val="2D2E2F"/>
              </a:solidFill>
            </a:endParaRPr>
          </a:p>
          <a:p>
            <a:pPr>
              <a:lnSpc>
                <a:spcPct val="100000"/>
              </a:lnSpc>
              <a:spcBef>
                <a:spcPts val="0"/>
              </a:spcBef>
              <a:spcAft>
                <a:spcPts val="600"/>
              </a:spcAft>
              <a:buClr>
                <a:srgbClr val="FA4616"/>
              </a:buClr>
            </a:pPr>
            <a:r>
              <a:rPr lang="en-US" sz="1400" b="0" dirty="0">
                <a:solidFill>
                  <a:srgbClr val="0067DF"/>
                </a:solidFill>
                <a:latin typeface="Arial"/>
                <a:cs typeface="Arial"/>
                <a:hlinkClick r:id="rId2">
                  <a:extLst>
                    <a:ext uri="{A12FA001-AC4F-418D-AE19-62706E023703}">
                      <ahyp:hlinkClr xmlns:ahyp="http://schemas.microsoft.com/office/drawing/2018/hyperlinkcolor" val="tx"/>
                    </a:ext>
                  </a:extLst>
                </a:hlinkClick>
              </a:rPr>
              <a:t>Access the learning plan here</a:t>
            </a:r>
            <a:endParaRPr lang="en-US" sz="1400" b="0" dirty="0">
              <a:solidFill>
                <a:srgbClr val="0067DF"/>
              </a:solidFill>
              <a:latin typeface="Arial"/>
              <a:cs typeface="Arial"/>
            </a:endParaRPr>
          </a:p>
          <a:p>
            <a:endParaRPr lang="en-US" sz="1400" dirty="0">
              <a:latin typeface="Arial"/>
              <a:cs typeface="Arial"/>
            </a:endParaRPr>
          </a:p>
          <a:p>
            <a:r>
              <a:rPr lang="en-US" sz="1400" b="1" dirty="0">
                <a:solidFill>
                  <a:srgbClr val="FA4616"/>
                </a:solidFill>
                <a:latin typeface="Arial"/>
                <a:cs typeface="Arial"/>
              </a:rPr>
              <a:t>Remember! </a:t>
            </a:r>
            <a:r>
              <a:rPr lang="en-US" sz="1400" b="1" dirty="0">
                <a:latin typeface="Arial" panose="020B0604020202020204" pitchFamily="34" charset="0"/>
                <a:cs typeface="Arial" panose="020B0604020202020204" pitchFamily="34" charset="0"/>
              </a:rPr>
              <a:t>All the courses can be taken through the learning plans they are included in, as well as individually.</a:t>
            </a:r>
            <a:endParaRPr lang="en-US" sz="1400" dirty="0">
              <a:latin typeface="Arial"/>
              <a:cs typeface="Arial"/>
            </a:endParaRPr>
          </a:p>
        </p:txBody>
      </p:sp>
      <p:sp>
        <p:nvSpPr>
          <p:cNvPr id="14" name="Rectangle 13">
            <a:extLst>
              <a:ext uri="{FF2B5EF4-FFF2-40B4-BE49-F238E27FC236}">
                <a16:creationId xmlns:a16="http://schemas.microsoft.com/office/drawing/2014/main" id="{EF3049F0-08A2-498B-A428-4F17CFA24B39}"/>
              </a:ext>
            </a:extLst>
          </p:cNvPr>
          <p:cNvSpPr/>
          <p:nvPr/>
        </p:nvSpPr>
        <p:spPr>
          <a:xfrm>
            <a:off x="4903084"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5" name="Rectangle 14">
            <a:extLst>
              <a:ext uri="{FF2B5EF4-FFF2-40B4-BE49-F238E27FC236}">
                <a16:creationId xmlns:a16="http://schemas.microsoft.com/office/drawing/2014/main" id="{EE09D7D6-5029-4699-9440-6EC6D6A135A6}"/>
              </a:ext>
            </a:extLst>
          </p:cNvPr>
          <p:cNvSpPr/>
          <p:nvPr/>
        </p:nvSpPr>
        <p:spPr>
          <a:xfrm>
            <a:off x="8664256"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6" name="Rectangle 15">
            <a:extLst>
              <a:ext uri="{FF2B5EF4-FFF2-40B4-BE49-F238E27FC236}">
                <a16:creationId xmlns:a16="http://schemas.microsoft.com/office/drawing/2014/main" id="{29F4EB73-FDF7-4857-BB6E-693E552EDAAA}"/>
              </a:ext>
            </a:extLst>
          </p:cNvPr>
          <p:cNvSpPr/>
          <p:nvPr/>
        </p:nvSpPr>
        <p:spPr>
          <a:xfrm>
            <a:off x="6783670"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7" name="Rectangle 16">
            <a:extLst>
              <a:ext uri="{FF2B5EF4-FFF2-40B4-BE49-F238E27FC236}">
                <a16:creationId xmlns:a16="http://schemas.microsoft.com/office/drawing/2014/main" id="{AF828AAB-4391-4AD0-BCAA-0E597D41D0AE}"/>
              </a:ext>
            </a:extLst>
          </p:cNvPr>
          <p:cNvSpPr/>
          <p:nvPr/>
        </p:nvSpPr>
        <p:spPr>
          <a:xfrm>
            <a:off x="3022498"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8" name="Rectangle 17">
            <a:extLst>
              <a:ext uri="{FF2B5EF4-FFF2-40B4-BE49-F238E27FC236}">
                <a16:creationId xmlns:a16="http://schemas.microsoft.com/office/drawing/2014/main" id="{FEE20C6D-9F52-4244-AC75-63FDB6059339}"/>
              </a:ext>
            </a:extLst>
          </p:cNvPr>
          <p:cNvSpPr/>
          <p:nvPr/>
        </p:nvSpPr>
        <p:spPr>
          <a:xfrm>
            <a:off x="1141912"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9" name="Rectangle 18">
            <a:extLst>
              <a:ext uri="{FF2B5EF4-FFF2-40B4-BE49-F238E27FC236}">
                <a16:creationId xmlns:a16="http://schemas.microsoft.com/office/drawing/2014/main" id="{6C3E4EDB-A40C-484A-9327-37D06590C3D5}"/>
              </a:ext>
            </a:extLst>
          </p:cNvPr>
          <p:cNvSpPr/>
          <p:nvPr/>
        </p:nvSpPr>
        <p:spPr>
          <a:xfrm>
            <a:off x="10544844"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cxnSp>
        <p:nvCxnSpPr>
          <p:cNvPr id="27" name="Straight Connector 26">
            <a:extLst>
              <a:ext uri="{FF2B5EF4-FFF2-40B4-BE49-F238E27FC236}">
                <a16:creationId xmlns:a16="http://schemas.microsoft.com/office/drawing/2014/main" id="{BE4C592E-1CF3-4C8E-B318-010F6C1293E6}"/>
              </a:ext>
            </a:extLst>
          </p:cNvPr>
          <p:cNvCxnSpPr>
            <a:cxnSpLocks/>
          </p:cNvCxnSpPr>
          <p:nvPr/>
        </p:nvCxnSpPr>
        <p:spPr>
          <a:xfrm flipH="1">
            <a:off x="1208587" y="2327083"/>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01AA1BF-278E-41D0-9D66-83A7FB3C26A2}"/>
              </a:ext>
            </a:extLst>
          </p:cNvPr>
          <p:cNvSpPr txBox="1"/>
          <p:nvPr/>
        </p:nvSpPr>
        <p:spPr>
          <a:xfrm>
            <a:off x="512007" y="1695166"/>
            <a:ext cx="1400171" cy="342735"/>
          </a:xfrm>
          <a:prstGeom prst="rect">
            <a:avLst/>
          </a:prstGeom>
          <a:noFill/>
        </p:spPr>
        <p:txBody>
          <a:bodyPr wrap="square" lIns="0" tIns="0" rIns="0" bIns="0" rtlCol="0">
            <a:noAutofit/>
          </a:bodyPr>
          <a:lstStyle/>
          <a:p>
            <a:pPr algn="ctr"/>
            <a:r>
              <a:rPr lang="en-US" sz="1100" dirty="0">
                <a:latin typeface="Arial"/>
                <a:cs typeface="Arial"/>
              </a:rPr>
              <a:t>Get Started with </a:t>
            </a:r>
            <a:r>
              <a:rPr lang="en-US" sz="1100" dirty="0" err="1">
                <a:latin typeface="Arial"/>
                <a:cs typeface="Arial"/>
              </a:rPr>
              <a:t>StudioX</a:t>
            </a:r>
            <a:endParaRPr lang="en-US" sz="1100" dirty="0">
              <a:latin typeface="Arial"/>
              <a:cs typeface="Arial"/>
            </a:endParaRPr>
          </a:p>
        </p:txBody>
      </p:sp>
      <p:sp>
        <p:nvSpPr>
          <p:cNvPr id="33" name="TextBox 32">
            <a:extLst>
              <a:ext uri="{FF2B5EF4-FFF2-40B4-BE49-F238E27FC236}">
                <a16:creationId xmlns:a16="http://schemas.microsoft.com/office/drawing/2014/main" id="{5FE1B63B-5F00-4122-A7E7-3E39001A896F}"/>
              </a:ext>
            </a:extLst>
          </p:cNvPr>
          <p:cNvSpPr txBox="1"/>
          <p:nvPr/>
        </p:nvSpPr>
        <p:spPr>
          <a:xfrm>
            <a:off x="6041032" y="1692423"/>
            <a:ext cx="1622436" cy="342735"/>
          </a:xfrm>
          <a:prstGeom prst="rect">
            <a:avLst/>
          </a:prstGeom>
          <a:noFill/>
        </p:spPr>
        <p:txBody>
          <a:bodyPr wrap="square" lIns="0" tIns="0" rIns="0" bIns="0" rtlCol="0">
            <a:noAutofit/>
          </a:bodyPr>
          <a:lstStyle/>
          <a:p>
            <a:pPr algn="ctr"/>
            <a:r>
              <a:rPr lang="en-US" sz="1100" dirty="0">
                <a:latin typeface="Arial"/>
                <a:cs typeface="Arial"/>
              </a:rPr>
              <a:t>Decisions, Iterations and Scenarios in </a:t>
            </a:r>
            <a:r>
              <a:rPr lang="en-US" sz="1100" dirty="0" err="1">
                <a:latin typeface="Arial"/>
                <a:cs typeface="Arial"/>
              </a:rPr>
              <a:t>StudioX</a:t>
            </a:r>
            <a:endParaRPr lang="en-US" sz="1100" dirty="0">
              <a:latin typeface="Arial"/>
              <a:cs typeface="Arial"/>
            </a:endParaRPr>
          </a:p>
        </p:txBody>
      </p:sp>
      <p:sp>
        <p:nvSpPr>
          <p:cNvPr id="34" name="TextBox 33">
            <a:extLst>
              <a:ext uri="{FF2B5EF4-FFF2-40B4-BE49-F238E27FC236}">
                <a16:creationId xmlns:a16="http://schemas.microsoft.com/office/drawing/2014/main" id="{CF36D82A-0282-4BA3-9EBF-8BA891DCE116}"/>
              </a:ext>
            </a:extLst>
          </p:cNvPr>
          <p:cNvSpPr txBox="1"/>
          <p:nvPr/>
        </p:nvSpPr>
        <p:spPr>
          <a:xfrm>
            <a:off x="2275900" y="1692423"/>
            <a:ext cx="1622436" cy="342735"/>
          </a:xfrm>
          <a:prstGeom prst="rect">
            <a:avLst/>
          </a:prstGeom>
          <a:noFill/>
        </p:spPr>
        <p:txBody>
          <a:bodyPr wrap="square" lIns="0" tIns="0" rIns="0" bIns="0" rtlCol="0">
            <a:noAutofit/>
          </a:bodyPr>
          <a:lstStyle/>
          <a:p>
            <a:pPr algn="ctr"/>
            <a:r>
              <a:rPr lang="en-US" sz="1100" dirty="0">
                <a:latin typeface="Arial"/>
                <a:cs typeface="Arial"/>
              </a:rPr>
              <a:t>User Interface Automation with </a:t>
            </a:r>
            <a:r>
              <a:rPr lang="en-US" sz="1100" dirty="0" err="1">
                <a:latin typeface="Arial"/>
                <a:cs typeface="Arial"/>
              </a:rPr>
              <a:t>StudioX</a:t>
            </a:r>
            <a:endParaRPr lang="en-US" sz="1100" dirty="0">
              <a:latin typeface="Arial"/>
              <a:cs typeface="Arial"/>
            </a:endParaRPr>
          </a:p>
        </p:txBody>
      </p:sp>
      <p:sp>
        <p:nvSpPr>
          <p:cNvPr id="35" name="TextBox 34">
            <a:extLst>
              <a:ext uri="{FF2B5EF4-FFF2-40B4-BE49-F238E27FC236}">
                <a16:creationId xmlns:a16="http://schemas.microsoft.com/office/drawing/2014/main" id="{960857D4-F7AF-456C-A865-2E44077E9E86}"/>
              </a:ext>
            </a:extLst>
          </p:cNvPr>
          <p:cNvSpPr txBox="1"/>
          <p:nvPr/>
        </p:nvSpPr>
        <p:spPr>
          <a:xfrm>
            <a:off x="4160446" y="1692423"/>
            <a:ext cx="1622436" cy="342735"/>
          </a:xfrm>
          <a:prstGeom prst="rect">
            <a:avLst/>
          </a:prstGeom>
          <a:noFill/>
        </p:spPr>
        <p:txBody>
          <a:bodyPr wrap="square" lIns="0" tIns="0" rIns="0" bIns="0" rtlCol="0">
            <a:noAutofit/>
          </a:bodyPr>
          <a:lstStyle/>
          <a:p>
            <a:pPr algn="ctr"/>
            <a:r>
              <a:rPr lang="en-US" sz="1100" dirty="0">
                <a:latin typeface="Arial"/>
                <a:cs typeface="Arial"/>
              </a:rPr>
              <a:t>Word Automation with </a:t>
            </a:r>
            <a:r>
              <a:rPr lang="en-US" sz="1100" dirty="0" err="1">
                <a:latin typeface="Arial"/>
                <a:cs typeface="Arial"/>
              </a:rPr>
              <a:t>StudioX</a:t>
            </a:r>
            <a:endParaRPr lang="en-US" sz="1100" dirty="0">
              <a:latin typeface="Arial"/>
              <a:cs typeface="Arial"/>
            </a:endParaRPr>
          </a:p>
        </p:txBody>
      </p:sp>
      <p:sp>
        <p:nvSpPr>
          <p:cNvPr id="36" name="TextBox 35">
            <a:extLst>
              <a:ext uri="{FF2B5EF4-FFF2-40B4-BE49-F238E27FC236}">
                <a16:creationId xmlns:a16="http://schemas.microsoft.com/office/drawing/2014/main" id="{F0249EEC-15CB-4267-A6E2-F5C5E2BF71C4}"/>
              </a:ext>
            </a:extLst>
          </p:cNvPr>
          <p:cNvSpPr txBox="1"/>
          <p:nvPr/>
        </p:nvSpPr>
        <p:spPr>
          <a:xfrm>
            <a:off x="7955909" y="1692423"/>
            <a:ext cx="1553854" cy="342735"/>
          </a:xfrm>
          <a:prstGeom prst="rect">
            <a:avLst/>
          </a:prstGeom>
          <a:noFill/>
        </p:spPr>
        <p:txBody>
          <a:bodyPr wrap="square" lIns="0" tIns="0" rIns="0" bIns="0" rtlCol="0">
            <a:noAutofit/>
          </a:bodyPr>
          <a:lstStyle/>
          <a:p>
            <a:pPr algn="ctr"/>
            <a:r>
              <a:rPr lang="en-US" sz="1100" dirty="0">
                <a:latin typeface="Arial"/>
                <a:cs typeface="Arial"/>
              </a:rPr>
              <a:t>Error Handling in </a:t>
            </a:r>
            <a:r>
              <a:rPr lang="en-US" sz="1100" dirty="0" err="1">
                <a:latin typeface="Arial"/>
                <a:cs typeface="Arial"/>
              </a:rPr>
              <a:t>StudioX</a:t>
            </a:r>
            <a:endParaRPr lang="en-US" sz="1100" dirty="0">
              <a:latin typeface="Arial"/>
              <a:cs typeface="Arial"/>
            </a:endParaRPr>
          </a:p>
        </p:txBody>
      </p:sp>
      <p:sp>
        <p:nvSpPr>
          <p:cNvPr id="37" name="TextBox 36">
            <a:extLst>
              <a:ext uri="{FF2B5EF4-FFF2-40B4-BE49-F238E27FC236}">
                <a16:creationId xmlns:a16="http://schemas.microsoft.com/office/drawing/2014/main" id="{6B451C2F-86AB-40A2-9092-AA91B39022B8}"/>
              </a:ext>
            </a:extLst>
          </p:cNvPr>
          <p:cNvSpPr txBox="1"/>
          <p:nvPr/>
        </p:nvSpPr>
        <p:spPr>
          <a:xfrm>
            <a:off x="9853486" y="1692423"/>
            <a:ext cx="1553854" cy="342735"/>
          </a:xfrm>
          <a:prstGeom prst="rect">
            <a:avLst/>
          </a:prstGeom>
          <a:solidFill>
            <a:schemeClr val="bg1"/>
          </a:solidFill>
        </p:spPr>
        <p:txBody>
          <a:bodyPr wrap="square" lIns="0" tIns="0" rIns="0" bIns="0" rtlCol="0">
            <a:noAutofit/>
          </a:bodyPr>
          <a:lstStyle/>
          <a:p>
            <a:pPr algn="ctr"/>
            <a:r>
              <a:rPr lang="en-US" sz="1100" dirty="0">
                <a:latin typeface="Arial"/>
                <a:cs typeface="Arial"/>
              </a:rPr>
              <a:t>File and Folder Automation with </a:t>
            </a:r>
            <a:r>
              <a:rPr lang="en-US" sz="1100" dirty="0" err="1">
                <a:latin typeface="Arial"/>
                <a:cs typeface="Arial"/>
              </a:rPr>
              <a:t>StudioX</a:t>
            </a:r>
            <a:endParaRPr lang="en-US" sz="1100" dirty="0">
              <a:latin typeface="Arial"/>
              <a:cs typeface="Arial"/>
            </a:endParaRPr>
          </a:p>
        </p:txBody>
      </p:sp>
      <p:sp>
        <p:nvSpPr>
          <p:cNvPr id="38" name="TextBox 37">
            <a:extLst>
              <a:ext uri="{FF2B5EF4-FFF2-40B4-BE49-F238E27FC236}">
                <a16:creationId xmlns:a16="http://schemas.microsoft.com/office/drawing/2014/main" id="{43A2EA43-33FA-485E-AB70-5320700D0E12}"/>
              </a:ext>
            </a:extLst>
          </p:cNvPr>
          <p:cNvSpPr txBox="1"/>
          <p:nvPr/>
        </p:nvSpPr>
        <p:spPr>
          <a:xfrm>
            <a:off x="400875" y="3202523"/>
            <a:ext cx="1622436" cy="342735"/>
          </a:xfrm>
          <a:prstGeom prst="rect">
            <a:avLst/>
          </a:prstGeom>
          <a:noFill/>
        </p:spPr>
        <p:txBody>
          <a:bodyPr wrap="square" lIns="0" tIns="0" rIns="0" bIns="0" rtlCol="0">
            <a:noAutofit/>
          </a:bodyPr>
          <a:lstStyle/>
          <a:p>
            <a:pPr algn="ctr"/>
            <a:r>
              <a:rPr lang="en-US" sz="1100" dirty="0">
                <a:latin typeface="Arial"/>
                <a:cs typeface="Arial"/>
              </a:rPr>
              <a:t>Working with Data in </a:t>
            </a:r>
            <a:r>
              <a:rPr lang="en-US" sz="1100" dirty="0" err="1">
                <a:latin typeface="Arial"/>
                <a:cs typeface="Arial"/>
              </a:rPr>
              <a:t>StudioX</a:t>
            </a:r>
            <a:endParaRPr lang="en-US" sz="1100" dirty="0">
              <a:latin typeface="Arial"/>
              <a:cs typeface="Arial"/>
            </a:endParaRPr>
          </a:p>
        </p:txBody>
      </p:sp>
      <p:sp>
        <p:nvSpPr>
          <p:cNvPr id="39" name="TextBox 38">
            <a:extLst>
              <a:ext uri="{FF2B5EF4-FFF2-40B4-BE49-F238E27FC236}">
                <a16:creationId xmlns:a16="http://schemas.microsoft.com/office/drawing/2014/main" id="{43A81E5A-557F-4521-B6C0-B67FAAB90D8C}"/>
              </a:ext>
            </a:extLst>
          </p:cNvPr>
          <p:cNvSpPr txBox="1"/>
          <p:nvPr/>
        </p:nvSpPr>
        <p:spPr>
          <a:xfrm>
            <a:off x="2275900" y="3198765"/>
            <a:ext cx="1622436" cy="342735"/>
          </a:xfrm>
          <a:prstGeom prst="rect">
            <a:avLst/>
          </a:prstGeom>
          <a:noFill/>
        </p:spPr>
        <p:txBody>
          <a:bodyPr wrap="square" lIns="0" tIns="0" rIns="0" bIns="0" rtlCol="0">
            <a:noAutofit/>
          </a:bodyPr>
          <a:lstStyle/>
          <a:p>
            <a:pPr algn="ctr"/>
            <a:r>
              <a:rPr lang="en-US" sz="1100" dirty="0">
                <a:latin typeface="Arial"/>
                <a:cs typeface="Arial"/>
              </a:rPr>
              <a:t>Email Automation with </a:t>
            </a:r>
            <a:r>
              <a:rPr lang="en-US" sz="1100" dirty="0" err="1">
                <a:latin typeface="Arial"/>
                <a:cs typeface="Arial"/>
              </a:rPr>
              <a:t>StudioX</a:t>
            </a:r>
            <a:endParaRPr lang="en-US" sz="1100" dirty="0">
              <a:latin typeface="Arial"/>
              <a:cs typeface="Arial"/>
            </a:endParaRPr>
          </a:p>
        </p:txBody>
      </p:sp>
      <p:sp>
        <p:nvSpPr>
          <p:cNvPr id="40" name="TextBox 39">
            <a:extLst>
              <a:ext uri="{FF2B5EF4-FFF2-40B4-BE49-F238E27FC236}">
                <a16:creationId xmlns:a16="http://schemas.microsoft.com/office/drawing/2014/main" id="{9B490628-64E4-440C-8B7B-CB6755890AE9}"/>
              </a:ext>
            </a:extLst>
          </p:cNvPr>
          <p:cNvSpPr txBox="1"/>
          <p:nvPr/>
        </p:nvSpPr>
        <p:spPr>
          <a:xfrm>
            <a:off x="4160446" y="3198764"/>
            <a:ext cx="1622436" cy="342735"/>
          </a:xfrm>
          <a:prstGeom prst="rect">
            <a:avLst/>
          </a:prstGeom>
          <a:noFill/>
        </p:spPr>
        <p:txBody>
          <a:bodyPr wrap="square" lIns="0" tIns="0" rIns="0" bIns="0" rtlCol="0">
            <a:noAutofit/>
          </a:bodyPr>
          <a:lstStyle/>
          <a:p>
            <a:pPr algn="ctr"/>
            <a:r>
              <a:rPr lang="en-US" sz="1100" dirty="0">
                <a:latin typeface="Arial"/>
                <a:cs typeface="Arial"/>
              </a:rPr>
              <a:t>Excel Automation with </a:t>
            </a:r>
            <a:r>
              <a:rPr lang="en-US" sz="1100" dirty="0" err="1">
                <a:latin typeface="Arial"/>
                <a:cs typeface="Arial"/>
              </a:rPr>
              <a:t>StudioX</a:t>
            </a:r>
            <a:endParaRPr lang="en-US" sz="1100" dirty="0">
              <a:latin typeface="Arial"/>
              <a:cs typeface="Arial"/>
            </a:endParaRPr>
          </a:p>
        </p:txBody>
      </p:sp>
      <p:sp>
        <p:nvSpPr>
          <p:cNvPr id="41" name="TextBox 40">
            <a:extLst>
              <a:ext uri="{FF2B5EF4-FFF2-40B4-BE49-F238E27FC236}">
                <a16:creationId xmlns:a16="http://schemas.microsoft.com/office/drawing/2014/main" id="{09BF75AE-4695-4A63-BFA2-E966BA37AFC8}"/>
              </a:ext>
            </a:extLst>
          </p:cNvPr>
          <p:cNvSpPr txBox="1"/>
          <p:nvPr/>
        </p:nvSpPr>
        <p:spPr>
          <a:xfrm>
            <a:off x="6035471" y="3206539"/>
            <a:ext cx="1622436" cy="342735"/>
          </a:xfrm>
          <a:prstGeom prst="rect">
            <a:avLst/>
          </a:prstGeom>
          <a:noFill/>
        </p:spPr>
        <p:txBody>
          <a:bodyPr wrap="square" lIns="0" tIns="0" rIns="0" bIns="0" rtlCol="0">
            <a:noAutofit/>
          </a:bodyPr>
          <a:lstStyle/>
          <a:p>
            <a:pPr algn="ctr"/>
            <a:r>
              <a:rPr lang="en-US" sz="1100" dirty="0">
                <a:latin typeface="Arial"/>
                <a:cs typeface="Arial"/>
              </a:rPr>
              <a:t>PowerPoint Automation with </a:t>
            </a:r>
            <a:r>
              <a:rPr lang="en-US" sz="1100" dirty="0" err="1">
                <a:latin typeface="Arial"/>
                <a:cs typeface="Arial"/>
              </a:rPr>
              <a:t>StudioX</a:t>
            </a:r>
            <a:endParaRPr lang="en-US" sz="1100" dirty="0">
              <a:latin typeface="Arial"/>
              <a:cs typeface="Arial"/>
            </a:endParaRPr>
          </a:p>
        </p:txBody>
      </p:sp>
      <p:sp>
        <p:nvSpPr>
          <p:cNvPr id="42" name="TextBox 41">
            <a:extLst>
              <a:ext uri="{FF2B5EF4-FFF2-40B4-BE49-F238E27FC236}">
                <a16:creationId xmlns:a16="http://schemas.microsoft.com/office/drawing/2014/main" id="{46AD6F25-F9CA-4237-868E-35EE797B65A2}"/>
              </a:ext>
            </a:extLst>
          </p:cNvPr>
          <p:cNvSpPr txBox="1"/>
          <p:nvPr/>
        </p:nvSpPr>
        <p:spPr>
          <a:xfrm>
            <a:off x="7921618" y="3210813"/>
            <a:ext cx="1622436" cy="342735"/>
          </a:xfrm>
          <a:prstGeom prst="rect">
            <a:avLst/>
          </a:prstGeom>
          <a:noFill/>
        </p:spPr>
        <p:txBody>
          <a:bodyPr wrap="square" lIns="0" tIns="0" rIns="0" bIns="0" rtlCol="0">
            <a:noAutofit/>
          </a:bodyPr>
          <a:lstStyle/>
          <a:p>
            <a:pPr algn="ctr"/>
            <a:r>
              <a:rPr lang="en-US" sz="1100" dirty="0">
                <a:latin typeface="Arial"/>
                <a:cs typeface="Arial"/>
              </a:rPr>
              <a:t>Running </a:t>
            </a:r>
            <a:r>
              <a:rPr lang="en-US" sz="1100" dirty="0" err="1">
                <a:latin typeface="Arial"/>
                <a:cs typeface="Arial"/>
              </a:rPr>
              <a:t>StudioX</a:t>
            </a:r>
            <a:r>
              <a:rPr lang="en-US" sz="1100" dirty="0">
                <a:latin typeface="Arial"/>
                <a:cs typeface="Arial"/>
              </a:rPr>
              <a:t> Automations</a:t>
            </a:r>
          </a:p>
        </p:txBody>
      </p:sp>
      <p:sp>
        <p:nvSpPr>
          <p:cNvPr id="43" name="TextBox 42">
            <a:extLst>
              <a:ext uri="{FF2B5EF4-FFF2-40B4-BE49-F238E27FC236}">
                <a16:creationId xmlns:a16="http://schemas.microsoft.com/office/drawing/2014/main" id="{1A1681AD-5ADC-46F9-BB5D-BAC9A7B45F2C}"/>
              </a:ext>
            </a:extLst>
          </p:cNvPr>
          <p:cNvSpPr txBox="1"/>
          <p:nvPr/>
        </p:nvSpPr>
        <p:spPr>
          <a:xfrm>
            <a:off x="9807765" y="3211536"/>
            <a:ext cx="1622436" cy="342735"/>
          </a:xfrm>
          <a:prstGeom prst="rect">
            <a:avLst/>
          </a:prstGeom>
          <a:noFill/>
        </p:spPr>
        <p:txBody>
          <a:bodyPr wrap="square" lIns="0" tIns="0" rIns="0" bIns="0" rtlCol="0">
            <a:noAutofit/>
          </a:bodyPr>
          <a:lstStyle/>
          <a:p>
            <a:pPr algn="ctr"/>
            <a:r>
              <a:rPr lang="en-US" sz="1100" dirty="0">
                <a:latin typeface="Arial"/>
                <a:cs typeface="Arial"/>
              </a:rPr>
              <a:t>Virtual Automation Bootcamp with </a:t>
            </a:r>
            <a:r>
              <a:rPr lang="en-US" sz="1100" dirty="0" err="1">
                <a:latin typeface="Arial"/>
                <a:cs typeface="Arial"/>
              </a:rPr>
              <a:t>StudioX</a:t>
            </a:r>
            <a:endParaRPr lang="en-US" sz="1100" dirty="0">
              <a:latin typeface="Arial"/>
              <a:cs typeface="Arial"/>
            </a:endParaRPr>
          </a:p>
        </p:txBody>
      </p:sp>
    </p:spTree>
    <p:extLst>
      <p:ext uri="{BB962C8B-B14F-4D97-AF65-F5344CB8AC3E}">
        <p14:creationId xmlns:p14="http://schemas.microsoft.com/office/powerpoint/2010/main" val="1347468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576C-0187-4933-9F21-AA9264FE995F}"/>
              </a:ext>
            </a:extLst>
          </p:cNvPr>
          <p:cNvSpPr>
            <a:spLocks noGrp="1"/>
          </p:cNvSpPr>
          <p:nvPr>
            <p:ph type="ctrTitle"/>
          </p:nvPr>
        </p:nvSpPr>
        <p:spPr>
          <a:xfrm>
            <a:off x="382971" y="359269"/>
            <a:ext cx="10261355" cy="1888632"/>
          </a:xfrm>
        </p:spPr>
        <p:txBody>
          <a:bodyPr/>
          <a:lstStyle/>
          <a:p>
            <a:r>
              <a:rPr lang="en-US" sz="6000" dirty="0"/>
              <a:t>Role-based Learning</a:t>
            </a:r>
            <a:endParaRPr lang="en-US" dirty="0"/>
          </a:p>
        </p:txBody>
      </p:sp>
      <p:sp>
        <p:nvSpPr>
          <p:cNvPr id="4" name="TextBox 3">
            <a:extLst>
              <a:ext uri="{FF2B5EF4-FFF2-40B4-BE49-F238E27FC236}">
                <a16:creationId xmlns:a16="http://schemas.microsoft.com/office/drawing/2014/main" id="{EAC4EAD8-53E2-4055-B667-C79219FE20E7}"/>
              </a:ext>
            </a:extLst>
          </p:cNvPr>
          <p:cNvSpPr txBox="1"/>
          <p:nvPr/>
        </p:nvSpPr>
        <p:spPr>
          <a:xfrm>
            <a:off x="382970" y="2447926"/>
            <a:ext cx="9599229" cy="1631216"/>
          </a:xfrm>
          <a:prstGeom prst="rect">
            <a:avLst/>
          </a:prstGeom>
          <a:noFill/>
        </p:spPr>
        <p:txBody>
          <a:bodyPr wrap="square">
            <a:spAutoFit/>
          </a:bodyPr>
          <a:lstStyle/>
          <a:p>
            <a:pPr>
              <a:spcBef>
                <a:spcPts val="0"/>
              </a:spcBef>
              <a:spcAft>
                <a:spcPts val="600"/>
              </a:spcAft>
              <a:buClr>
                <a:srgbClr val="FA4616"/>
              </a:buClr>
            </a:pPr>
            <a:r>
              <a:rPr lang="en-US" sz="1800" dirty="0">
                <a:solidFill>
                  <a:srgbClr val="2D2E2F"/>
                </a:solidFill>
              </a:rPr>
              <a:t>On the path to fully automated enterprises, companies need their own self-sustaining and scalable expertise for discovering, developing and managing automations.</a:t>
            </a:r>
          </a:p>
          <a:p>
            <a:pPr>
              <a:spcBef>
                <a:spcPts val="0"/>
              </a:spcBef>
              <a:spcAft>
                <a:spcPts val="600"/>
              </a:spcAft>
              <a:buClr>
                <a:srgbClr val="FA4616"/>
              </a:buClr>
            </a:pPr>
            <a:endParaRPr lang="en-US" sz="1800" dirty="0">
              <a:solidFill>
                <a:srgbClr val="2D2E2F"/>
              </a:solidFill>
            </a:endParaRPr>
          </a:p>
          <a:p>
            <a:pPr>
              <a:spcBef>
                <a:spcPts val="0"/>
              </a:spcBef>
              <a:spcAft>
                <a:spcPts val="600"/>
              </a:spcAft>
              <a:buClr>
                <a:srgbClr val="FA4616"/>
              </a:buClr>
            </a:pPr>
            <a:r>
              <a:rPr lang="en-US" sz="1800" dirty="0">
                <a:solidFill>
                  <a:srgbClr val="2D2E2F"/>
                </a:solidFill>
              </a:rPr>
              <a:t>That expertise takes the shape of a Center of Excellence. Discover the persona-based learning offering to set up a Center of Excellence and enable the critical roles</a:t>
            </a:r>
            <a:r>
              <a:rPr lang="en-US" dirty="0">
                <a:solidFill>
                  <a:srgbClr val="2D2E2F"/>
                </a:solidFill>
              </a:rPr>
              <a:t>!</a:t>
            </a:r>
            <a:endParaRPr lang="en-US" sz="1800" dirty="0">
              <a:solidFill>
                <a:srgbClr val="2D2E2F"/>
              </a:solidFill>
            </a:endParaRPr>
          </a:p>
        </p:txBody>
      </p:sp>
    </p:spTree>
    <p:extLst>
      <p:ext uri="{BB962C8B-B14F-4D97-AF65-F5344CB8AC3E}">
        <p14:creationId xmlns:p14="http://schemas.microsoft.com/office/powerpoint/2010/main" val="1981836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9">
            <a:extLst>
              <a:ext uri="{FF2B5EF4-FFF2-40B4-BE49-F238E27FC236}">
                <a16:creationId xmlns:a16="http://schemas.microsoft.com/office/drawing/2014/main" id="{770E2673-F4D3-4B4E-AA48-3EA58C2BBFF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094413" y="-2"/>
            <a:ext cx="6094412" cy="6858000"/>
          </a:xfrm>
          <a:prstGeom prst="rect">
            <a:avLst/>
          </a:prstGeom>
          <a:noFill/>
        </p:spPr>
      </p:pic>
      <p:sp>
        <p:nvSpPr>
          <p:cNvPr id="32" name="Title 31"/>
          <p:cNvSpPr>
            <a:spLocks noGrp="1"/>
          </p:cNvSpPr>
          <p:nvPr>
            <p:ph type="title"/>
          </p:nvPr>
        </p:nvSpPr>
        <p:spPr>
          <a:xfrm>
            <a:off x="381600" y="357721"/>
            <a:ext cx="5577845" cy="690029"/>
          </a:xfrm>
        </p:spPr>
        <p:txBody>
          <a:bodyPr/>
          <a:lstStyle/>
          <a:p>
            <a:r>
              <a:rPr lang="en-US" dirty="0">
                <a:solidFill>
                  <a:schemeClr val="accent1"/>
                </a:solidFill>
              </a:rPr>
              <a:t>Automation Developer</a:t>
            </a:r>
            <a:br>
              <a:rPr lang="en-US" dirty="0"/>
            </a:br>
            <a:r>
              <a:rPr lang="en-US" sz="1800" dirty="0"/>
              <a:t>Profile and learning journey</a:t>
            </a:r>
          </a:p>
        </p:txBody>
      </p:sp>
      <p:sp>
        <p:nvSpPr>
          <p:cNvPr id="11" name="Content Placeholder 32">
            <a:extLst>
              <a:ext uri="{FF2B5EF4-FFF2-40B4-BE49-F238E27FC236}">
                <a16:creationId xmlns:a16="http://schemas.microsoft.com/office/drawing/2014/main" id="{CAF56105-A0B4-4A62-81A3-BF0CD2EECF87}"/>
              </a:ext>
            </a:extLst>
          </p:cNvPr>
          <p:cNvSpPr txBox="1">
            <a:spLocks/>
          </p:cNvSpPr>
          <p:nvPr/>
        </p:nvSpPr>
        <p:spPr>
          <a:xfrm>
            <a:off x="370800" y="1126800"/>
            <a:ext cx="557784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chemeClr val="accent1"/>
                </a:solidFill>
              </a:rPr>
              <a:t>What do they do?</a:t>
            </a:r>
          </a:p>
          <a:p>
            <a:pPr>
              <a:lnSpc>
                <a:spcPct val="100000"/>
              </a:lnSpc>
              <a:spcBef>
                <a:spcPts val="0"/>
              </a:spcBef>
              <a:spcAft>
                <a:spcPts val="600"/>
              </a:spcAft>
              <a:buClr>
                <a:srgbClr val="FA4616"/>
              </a:buClr>
            </a:pPr>
            <a:r>
              <a:rPr lang="en-US" sz="1400" dirty="0">
                <a:solidFill>
                  <a:srgbClr val="2D2E2F"/>
                </a:solidFill>
              </a:rPr>
              <a:t>Automation Developers are the engine of every automation program. They transform the automation opportunities to reality by building enterprise-scale automations.</a:t>
            </a:r>
          </a:p>
          <a:p>
            <a:pPr>
              <a:lnSpc>
                <a:spcPct val="100000"/>
              </a:lnSpc>
              <a:spcBef>
                <a:spcPts val="0"/>
              </a:spcBef>
              <a:spcAft>
                <a:spcPts val="600"/>
              </a:spcAft>
              <a:buClr>
                <a:srgbClr val="FA4616"/>
              </a:buClr>
            </a:pPr>
            <a:r>
              <a:rPr lang="en-US" sz="1400" dirty="0">
                <a:solidFill>
                  <a:srgbClr val="2D2E2F"/>
                </a:solidFill>
              </a:rPr>
              <a:t>They are doing it through a combination of technical skills and business acumen, with UiPath Studio and the other components of the UiPath Platform.</a:t>
            </a:r>
          </a:p>
          <a:p>
            <a:pPr>
              <a:lnSpc>
                <a:spcPct val="100000"/>
              </a:lnSpc>
              <a:spcBef>
                <a:spcPts val="0"/>
              </a:spcBef>
              <a:spcAft>
                <a:spcPts val="600"/>
              </a:spcAft>
              <a:buClr>
                <a:srgbClr val="FA4616"/>
              </a:buClr>
            </a:pPr>
            <a:endParaRPr lang="en-US" sz="1600" dirty="0">
              <a:solidFill>
                <a:srgbClr val="2D2E2F"/>
              </a:solidFill>
            </a:endParaRPr>
          </a:p>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rgbClr val="FA4616"/>
                </a:solidFill>
                <a:latin typeface="Arial"/>
                <a:cs typeface="Arial"/>
              </a:rPr>
              <a:t>What’s their learning journey?</a:t>
            </a:r>
          </a:p>
          <a:p>
            <a:pPr>
              <a:lnSpc>
                <a:spcPct val="100000"/>
              </a:lnSpc>
              <a:spcBef>
                <a:spcPts val="0"/>
              </a:spcBef>
              <a:spcAft>
                <a:spcPts val="600"/>
              </a:spcAft>
            </a:pPr>
            <a:r>
              <a:rPr lang="en-US" sz="1400" dirty="0">
                <a:solidFill>
                  <a:srgbClr val="2D2E2F"/>
                </a:solidFill>
              </a:rPr>
              <a:t>It starts with </a:t>
            </a:r>
            <a:r>
              <a:rPr lang="en-US" sz="1400" b="1" dirty="0">
                <a:solidFill>
                  <a:srgbClr val="2D2E2F"/>
                </a:solidFill>
              </a:rPr>
              <a:t>RPA Developer Foundation</a:t>
            </a:r>
            <a:r>
              <a:rPr lang="en-US" sz="1400" dirty="0">
                <a:solidFill>
                  <a:srgbClr val="2D2E2F"/>
                </a:solidFill>
              </a:rPr>
              <a:t>, at the end of which they can build components of enterprise-scale automations. They can also take the </a:t>
            </a:r>
            <a:r>
              <a:rPr lang="en-US" sz="1400" b="1" dirty="0">
                <a:solidFill>
                  <a:srgbClr val="2D2E2F"/>
                </a:solidFill>
              </a:rPr>
              <a:t>RPA Associate </a:t>
            </a:r>
            <a:r>
              <a:rPr lang="en-US" sz="1400" dirty="0">
                <a:solidFill>
                  <a:srgbClr val="2D2E2F"/>
                </a:solidFill>
              </a:rPr>
              <a:t>certification exam.</a:t>
            </a:r>
          </a:p>
          <a:p>
            <a:pPr>
              <a:lnSpc>
                <a:spcPct val="100000"/>
              </a:lnSpc>
              <a:spcBef>
                <a:spcPts val="0"/>
              </a:spcBef>
              <a:spcAft>
                <a:spcPts val="600"/>
              </a:spcAft>
            </a:pPr>
            <a:r>
              <a:rPr lang="en-US" sz="1400" dirty="0">
                <a:solidFill>
                  <a:srgbClr val="2D2E2F"/>
                </a:solidFill>
              </a:rPr>
              <a:t>They continue with the </a:t>
            </a:r>
            <a:r>
              <a:rPr lang="en-US" sz="1400" b="1" dirty="0">
                <a:solidFill>
                  <a:srgbClr val="2D2E2F"/>
                </a:solidFill>
              </a:rPr>
              <a:t>RPA Developer Advanced </a:t>
            </a:r>
            <a:r>
              <a:rPr lang="en-US" sz="1400" dirty="0">
                <a:solidFill>
                  <a:srgbClr val="2D2E2F"/>
                </a:solidFill>
              </a:rPr>
              <a:t>to be fully equipped to autonomously develop end-to-end enterprise automations. They can also take the </a:t>
            </a:r>
            <a:r>
              <a:rPr lang="en-US" sz="1400" b="1" dirty="0">
                <a:solidFill>
                  <a:srgbClr val="2D2E2F"/>
                </a:solidFill>
              </a:rPr>
              <a:t>Advanced RPA Developer </a:t>
            </a:r>
            <a:r>
              <a:rPr lang="en-US" sz="1400" dirty="0">
                <a:solidFill>
                  <a:srgbClr val="2D2E2F"/>
                </a:solidFill>
              </a:rPr>
              <a:t>certification exam.</a:t>
            </a:r>
          </a:p>
          <a:p>
            <a:pPr>
              <a:lnSpc>
                <a:spcPct val="100000"/>
              </a:lnSpc>
              <a:spcBef>
                <a:spcPts val="0"/>
              </a:spcBef>
              <a:spcAft>
                <a:spcPts val="600"/>
              </a:spcAft>
            </a:pPr>
            <a:r>
              <a:rPr lang="en-US" sz="1400" dirty="0">
                <a:solidFill>
                  <a:srgbClr val="2D2E2F"/>
                </a:solidFill>
              </a:rPr>
              <a:t>Then they can </a:t>
            </a:r>
            <a:r>
              <a:rPr lang="en-US" sz="1400" b="1" dirty="0">
                <a:solidFill>
                  <a:srgbClr val="2D2E2F"/>
                </a:solidFill>
              </a:rPr>
              <a:t>continuously learn </a:t>
            </a:r>
            <a:r>
              <a:rPr lang="en-US" sz="1400" dirty="0">
                <a:solidFill>
                  <a:srgbClr val="2D2E2F"/>
                </a:solidFill>
              </a:rPr>
              <a:t>new skills and technologies from the other courses available on UiPath Academy.</a:t>
            </a:r>
            <a:endParaRPr lang="en-US" sz="1400" dirty="0">
              <a:solidFill>
                <a:srgbClr val="2D2E2F"/>
              </a:solidFill>
              <a:latin typeface="Arial"/>
              <a:cs typeface="Arial"/>
            </a:endParaRPr>
          </a:p>
        </p:txBody>
      </p:sp>
      <p:sp>
        <p:nvSpPr>
          <p:cNvPr id="9" name="TextBox 8">
            <a:extLst>
              <a:ext uri="{FF2B5EF4-FFF2-40B4-BE49-F238E27FC236}">
                <a16:creationId xmlns:a16="http://schemas.microsoft.com/office/drawing/2014/main" id="{012F0F56-F075-4D3B-8F5F-DC3A54BE2168}"/>
              </a:ext>
            </a:extLst>
          </p:cNvPr>
          <p:cNvSpPr txBox="1">
            <a:spLocks/>
          </p:cNvSpPr>
          <p:nvPr/>
        </p:nvSpPr>
        <p:spPr>
          <a:xfrm rot="10800000" flipV="1">
            <a:off x="6094413" y="-2"/>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0" name="Text Placeholder 49">
            <a:extLst>
              <a:ext uri="{FF2B5EF4-FFF2-40B4-BE49-F238E27FC236}">
                <a16:creationId xmlns:a16="http://schemas.microsoft.com/office/drawing/2014/main" id="{F0415F0D-2E67-4BB3-9A95-D9E7365DF19C}"/>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Tree>
    <p:extLst>
      <p:ext uri="{BB962C8B-B14F-4D97-AF65-F5344CB8AC3E}">
        <p14:creationId xmlns:p14="http://schemas.microsoft.com/office/powerpoint/2010/main" val="345729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9381FF53-03DD-4390-BD6F-05EF8F9E4704}"/>
              </a:ext>
            </a:extLst>
          </p:cNvPr>
          <p:cNvCxnSpPr>
            <a:cxnSpLocks/>
          </p:cNvCxnSpPr>
          <p:nvPr/>
        </p:nvCxnSpPr>
        <p:spPr>
          <a:xfrm flipV="1">
            <a:off x="1212093" y="2333843"/>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B6A3425-34CB-4CA8-A114-4200C262774F}"/>
              </a:ext>
            </a:extLst>
          </p:cNvPr>
          <p:cNvCxnSpPr>
            <a:cxnSpLocks/>
          </p:cNvCxnSpPr>
          <p:nvPr/>
        </p:nvCxnSpPr>
        <p:spPr>
          <a:xfrm flipV="1">
            <a:off x="10617382" y="1584133"/>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EF8BA71-88CD-40EE-9BEF-F6ECCB0E1EA4}"/>
              </a:ext>
            </a:extLst>
          </p:cNvPr>
          <p:cNvCxnSpPr>
            <a:cxnSpLocks/>
          </p:cNvCxnSpPr>
          <p:nvPr/>
        </p:nvCxnSpPr>
        <p:spPr>
          <a:xfrm flipH="1">
            <a:off x="1199062" y="3065363"/>
            <a:ext cx="80467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66D872C-08D7-4561-985A-7F0CB0946BE7}"/>
              </a:ext>
            </a:extLst>
          </p:cNvPr>
          <p:cNvCxnSpPr>
            <a:cxnSpLocks/>
          </p:cNvCxnSpPr>
          <p:nvPr/>
        </p:nvCxnSpPr>
        <p:spPr>
          <a:xfrm flipH="1">
            <a:off x="1212093" y="1574608"/>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632A56E1-6A28-4F27-B799-18E1B252347F}"/>
              </a:ext>
            </a:extLst>
          </p:cNvPr>
          <p:cNvSpPr>
            <a:spLocks noGrp="1"/>
          </p:cNvSpPr>
          <p:nvPr>
            <p:ph type="title"/>
          </p:nvPr>
        </p:nvSpPr>
        <p:spPr/>
        <p:txBody>
          <a:bodyPr/>
          <a:lstStyle/>
          <a:p>
            <a:r>
              <a:rPr lang="en-US" dirty="0"/>
              <a:t>RPA Developer </a:t>
            </a:r>
            <a:r>
              <a:rPr lang="en-US" dirty="0">
                <a:solidFill>
                  <a:schemeClr val="accent1"/>
                </a:solidFill>
              </a:rPr>
              <a:t>Foundation</a:t>
            </a:r>
            <a:br>
              <a:rPr lang="en-US" dirty="0"/>
            </a:br>
            <a:r>
              <a:rPr lang="en-US" sz="1800" dirty="0"/>
              <a:t>Learning plan structure and essential information</a:t>
            </a:r>
          </a:p>
        </p:txBody>
      </p:sp>
      <p:sp>
        <p:nvSpPr>
          <p:cNvPr id="7" name="Rectangle 6">
            <a:extLst>
              <a:ext uri="{FF2B5EF4-FFF2-40B4-BE49-F238E27FC236}">
                <a16:creationId xmlns:a16="http://schemas.microsoft.com/office/drawing/2014/main" id="{818B170F-8F63-4AD8-B37D-CA48C26E095F}"/>
              </a:ext>
            </a:extLst>
          </p:cNvPr>
          <p:cNvSpPr/>
          <p:nvPr/>
        </p:nvSpPr>
        <p:spPr>
          <a:xfrm>
            <a:off x="6515016"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8" name="Rectangle 7">
            <a:extLst>
              <a:ext uri="{FF2B5EF4-FFF2-40B4-BE49-F238E27FC236}">
                <a16:creationId xmlns:a16="http://schemas.microsoft.com/office/drawing/2014/main" id="{B38C2D05-F1BB-4AA8-B0F4-BE93BC675144}"/>
              </a:ext>
            </a:extLst>
          </p:cNvPr>
          <p:cNvSpPr/>
          <p:nvPr/>
        </p:nvSpPr>
        <p:spPr>
          <a:xfrm>
            <a:off x="9201568"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9" name="Rectangle 8">
            <a:extLst>
              <a:ext uri="{FF2B5EF4-FFF2-40B4-BE49-F238E27FC236}">
                <a16:creationId xmlns:a16="http://schemas.microsoft.com/office/drawing/2014/main" id="{71313677-BBE9-468F-A343-7962B50DB1E0}"/>
              </a:ext>
            </a:extLst>
          </p:cNvPr>
          <p:cNvSpPr/>
          <p:nvPr/>
        </p:nvSpPr>
        <p:spPr>
          <a:xfrm>
            <a:off x="7858292"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0" name="Rectangle 9">
            <a:extLst>
              <a:ext uri="{FF2B5EF4-FFF2-40B4-BE49-F238E27FC236}">
                <a16:creationId xmlns:a16="http://schemas.microsoft.com/office/drawing/2014/main" id="{77611C1C-8F71-4DB5-94BE-85972FD57D86}"/>
              </a:ext>
            </a:extLst>
          </p:cNvPr>
          <p:cNvSpPr/>
          <p:nvPr/>
        </p:nvSpPr>
        <p:spPr>
          <a:xfrm>
            <a:off x="3828464"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1" name="Rectangle 10">
            <a:extLst>
              <a:ext uri="{FF2B5EF4-FFF2-40B4-BE49-F238E27FC236}">
                <a16:creationId xmlns:a16="http://schemas.microsoft.com/office/drawing/2014/main" id="{0FB2A5BE-DADF-4A2A-9955-E40E48856641}"/>
              </a:ext>
            </a:extLst>
          </p:cNvPr>
          <p:cNvSpPr/>
          <p:nvPr/>
        </p:nvSpPr>
        <p:spPr>
          <a:xfrm>
            <a:off x="1141912"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2" name="Rectangle 11">
            <a:extLst>
              <a:ext uri="{FF2B5EF4-FFF2-40B4-BE49-F238E27FC236}">
                <a16:creationId xmlns:a16="http://schemas.microsoft.com/office/drawing/2014/main" id="{5E03E331-5A12-4945-9EBE-05521B80D3D8}"/>
              </a:ext>
            </a:extLst>
          </p:cNvPr>
          <p:cNvSpPr/>
          <p:nvPr/>
        </p:nvSpPr>
        <p:spPr>
          <a:xfrm>
            <a:off x="10544844"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3" name="TextBox 12">
            <a:extLst>
              <a:ext uri="{FF2B5EF4-FFF2-40B4-BE49-F238E27FC236}">
                <a16:creationId xmlns:a16="http://schemas.microsoft.com/office/drawing/2014/main" id="{8ACCC87A-2A8B-48FE-98C8-0483A7AFB565}"/>
              </a:ext>
            </a:extLst>
          </p:cNvPr>
          <p:cNvSpPr txBox="1"/>
          <p:nvPr/>
        </p:nvSpPr>
        <p:spPr>
          <a:xfrm>
            <a:off x="381001" y="3951801"/>
            <a:ext cx="11355279" cy="2498266"/>
          </a:xfrm>
          <a:prstGeom prst="rect">
            <a:avLst/>
          </a:prstGeom>
          <a:noFill/>
        </p:spPr>
        <p:txBody>
          <a:bodyPr wrap="square" lIns="0" tIns="0" rIns="0" bIns="0" rtlCol="0">
            <a:noAutofit/>
          </a:bodyPr>
          <a:lstStyle/>
          <a:p>
            <a:pPr>
              <a:lnSpc>
                <a:spcPct val="100000"/>
              </a:lnSpc>
              <a:spcBef>
                <a:spcPts val="0"/>
              </a:spcBef>
              <a:spcAft>
                <a:spcPts val="600"/>
              </a:spcAft>
              <a:buClr>
                <a:srgbClr val="FA4616"/>
              </a:buClr>
            </a:pPr>
            <a:r>
              <a:rPr lang="en-US" sz="1400" b="1" dirty="0">
                <a:solidFill>
                  <a:srgbClr val="2D2E2F"/>
                </a:solidFill>
                <a:latin typeface="Arial"/>
                <a:cs typeface="Arial"/>
              </a:rPr>
              <a:t>Prerequisites: </a:t>
            </a:r>
            <a:r>
              <a:rPr lang="en-US" sz="1400" dirty="0">
                <a:solidFill>
                  <a:srgbClr val="2D2E2F"/>
                </a:solidFill>
                <a:latin typeface="Arial"/>
                <a:cs typeface="Arial"/>
              </a:rPr>
              <a:t>basic programming skills from any language</a:t>
            </a:r>
            <a:endParaRPr lang="en-US" sz="1400" b="1" dirty="0">
              <a:solidFill>
                <a:srgbClr val="2D2E2F"/>
              </a:solidFill>
              <a:latin typeface="Arial"/>
              <a:cs typeface="Arial"/>
            </a:endParaRPr>
          </a:p>
          <a:p>
            <a:pPr>
              <a:lnSpc>
                <a:spcPct val="100000"/>
              </a:lnSpc>
              <a:spcBef>
                <a:spcPts val="0"/>
              </a:spcBef>
              <a:spcAft>
                <a:spcPts val="600"/>
              </a:spcAft>
              <a:buClr>
                <a:srgbClr val="FA4616"/>
              </a:buClr>
            </a:pPr>
            <a:r>
              <a:rPr lang="en-US" sz="1400" b="1" dirty="0">
                <a:solidFill>
                  <a:srgbClr val="2D2E2F"/>
                </a:solidFill>
                <a:latin typeface="Arial"/>
                <a:cs typeface="Arial"/>
              </a:rPr>
              <a:t>Duration</a:t>
            </a:r>
            <a:r>
              <a:rPr lang="en-US" sz="1400" b="0" dirty="0">
                <a:solidFill>
                  <a:srgbClr val="2D2E2F"/>
                </a:solidFill>
                <a:latin typeface="Arial"/>
                <a:cs typeface="Arial"/>
              </a:rPr>
              <a:t>: 36 hours</a:t>
            </a:r>
          </a:p>
          <a:p>
            <a:pPr>
              <a:spcBef>
                <a:spcPts val="0"/>
              </a:spcBef>
              <a:spcAft>
                <a:spcPts val="600"/>
              </a:spcAft>
              <a:buClr>
                <a:srgbClr val="FA4616"/>
              </a:buClr>
            </a:pPr>
            <a:endParaRPr lang="en-US" sz="1400" dirty="0">
              <a:solidFill>
                <a:srgbClr val="2D2E2F"/>
              </a:solidFill>
            </a:endParaRPr>
          </a:p>
          <a:p>
            <a:pPr>
              <a:lnSpc>
                <a:spcPct val="100000"/>
              </a:lnSpc>
              <a:spcBef>
                <a:spcPts val="0"/>
              </a:spcBef>
              <a:spcAft>
                <a:spcPts val="600"/>
              </a:spcAft>
              <a:buClr>
                <a:srgbClr val="FA4616"/>
              </a:buClr>
            </a:pPr>
            <a:r>
              <a:rPr lang="en-US" sz="1400" b="0" dirty="0">
                <a:solidFill>
                  <a:srgbClr val="0067DF"/>
                </a:solidFill>
                <a:latin typeface="Arial"/>
                <a:cs typeface="Arial"/>
                <a:hlinkClick r:id="rId2">
                  <a:extLst>
                    <a:ext uri="{A12FA001-AC4F-418D-AE19-62706E023703}">
                      <ahyp:hlinkClr xmlns:ahyp="http://schemas.microsoft.com/office/drawing/2018/hyperlinkcolor" val="tx"/>
                    </a:ext>
                  </a:extLst>
                </a:hlinkClick>
              </a:rPr>
              <a:t>Access the learning plan here</a:t>
            </a:r>
            <a:endParaRPr lang="en-US" sz="1400" b="0" dirty="0">
              <a:solidFill>
                <a:srgbClr val="0067DF"/>
              </a:solidFill>
              <a:latin typeface="Arial"/>
              <a:cs typeface="Arial"/>
            </a:endParaRPr>
          </a:p>
          <a:p>
            <a:endParaRPr lang="en-US" sz="1400" dirty="0">
              <a:latin typeface="Arial"/>
              <a:cs typeface="Arial"/>
            </a:endParaRPr>
          </a:p>
          <a:p>
            <a:r>
              <a:rPr lang="en-US" sz="1400" b="1" dirty="0">
                <a:solidFill>
                  <a:srgbClr val="FA4616"/>
                </a:solidFill>
                <a:latin typeface="Arial"/>
                <a:cs typeface="Arial"/>
              </a:rPr>
              <a:t>Remember! </a:t>
            </a:r>
            <a:r>
              <a:rPr lang="en-US" sz="1400" b="1" dirty="0">
                <a:latin typeface="Arial" panose="020B0604020202020204" pitchFamily="34" charset="0"/>
                <a:cs typeface="Arial" panose="020B0604020202020204" pitchFamily="34" charset="0"/>
              </a:rPr>
              <a:t>All the courses can be taken through the learning plans they are included in, as well as individually.</a:t>
            </a:r>
            <a:endParaRPr lang="en-US" sz="1400" dirty="0">
              <a:latin typeface="Arial"/>
              <a:cs typeface="Arial"/>
            </a:endParaRPr>
          </a:p>
        </p:txBody>
      </p:sp>
      <p:sp>
        <p:nvSpPr>
          <p:cNvPr id="14" name="Rectangle 13">
            <a:extLst>
              <a:ext uri="{FF2B5EF4-FFF2-40B4-BE49-F238E27FC236}">
                <a16:creationId xmlns:a16="http://schemas.microsoft.com/office/drawing/2014/main" id="{EF3049F0-08A2-498B-A428-4F17CFA24B39}"/>
              </a:ext>
            </a:extLst>
          </p:cNvPr>
          <p:cNvSpPr/>
          <p:nvPr/>
        </p:nvSpPr>
        <p:spPr>
          <a:xfrm>
            <a:off x="6515016"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5" name="Rectangle 14">
            <a:extLst>
              <a:ext uri="{FF2B5EF4-FFF2-40B4-BE49-F238E27FC236}">
                <a16:creationId xmlns:a16="http://schemas.microsoft.com/office/drawing/2014/main" id="{EE09D7D6-5029-4699-9440-6EC6D6A135A6}"/>
              </a:ext>
            </a:extLst>
          </p:cNvPr>
          <p:cNvSpPr/>
          <p:nvPr/>
        </p:nvSpPr>
        <p:spPr>
          <a:xfrm>
            <a:off x="9201568"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6" name="Rectangle 15">
            <a:extLst>
              <a:ext uri="{FF2B5EF4-FFF2-40B4-BE49-F238E27FC236}">
                <a16:creationId xmlns:a16="http://schemas.microsoft.com/office/drawing/2014/main" id="{29F4EB73-FDF7-4857-BB6E-693E552EDAAA}"/>
              </a:ext>
            </a:extLst>
          </p:cNvPr>
          <p:cNvSpPr/>
          <p:nvPr/>
        </p:nvSpPr>
        <p:spPr>
          <a:xfrm>
            <a:off x="7858292"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7" name="Rectangle 16">
            <a:extLst>
              <a:ext uri="{FF2B5EF4-FFF2-40B4-BE49-F238E27FC236}">
                <a16:creationId xmlns:a16="http://schemas.microsoft.com/office/drawing/2014/main" id="{AF828AAB-4391-4AD0-BCAA-0E597D41D0AE}"/>
              </a:ext>
            </a:extLst>
          </p:cNvPr>
          <p:cNvSpPr/>
          <p:nvPr/>
        </p:nvSpPr>
        <p:spPr>
          <a:xfrm>
            <a:off x="2485188"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8" name="Rectangle 17">
            <a:extLst>
              <a:ext uri="{FF2B5EF4-FFF2-40B4-BE49-F238E27FC236}">
                <a16:creationId xmlns:a16="http://schemas.microsoft.com/office/drawing/2014/main" id="{FEE20C6D-9F52-4244-AC75-63FDB6059339}"/>
              </a:ext>
            </a:extLst>
          </p:cNvPr>
          <p:cNvSpPr/>
          <p:nvPr/>
        </p:nvSpPr>
        <p:spPr>
          <a:xfrm>
            <a:off x="1141912"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cxnSp>
        <p:nvCxnSpPr>
          <p:cNvPr id="27" name="Straight Connector 26">
            <a:extLst>
              <a:ext uri="{FF2B5EF4-FFF2-40B4-BE49-F238E27FC236}">
                <a16:creationId xmlns:a16="http://schemas.microsoft.com/office/drawing/2014/main" id="{BE4C592E-1CF3-4C8E-B318-010F6C1293E6}"/>
              </a:ext>
            </a:extLst>
          </p:cNvPr>
          <p:cNvCxnSpPr>
            <a:cxnSpLocks/>
          </p:cNvCxnSpPr>
          <p:nvPr/>
        </p:nvCxnSpPr>
        <p:spPr>
          <a:xfrm flipH="1">
            <a:off x="1208587" y="2327083"/>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01AA1BF-278E-41D0-9D66-83A7FB3C26A2}"/>
              </a:ext>
            </a:extLst>
          </p:cNvPr>
          <p:cNvSpPr txBox="1"/>
          <p:nvPr/>
        </p:nvSpPr>
        <p:spPr>
          <a:xfrm>
            <a:off x="609392" y="1695166"/>
            <a:ext cx="1198390" cy="342735"/>
          </a:xfrm>
          <a:prstGeom prst="rect">
            <a:avLst/>
          </a:prstGeom>
          <a:noFill/>
        </p:spPr>
        <p:txBody>
          <a:bodyPr wrap="square" lIns="0" tIns="0" rIns="0" bIns="0" rtlCol="0">
            <a:noAutofit/>
          </a:bodyPr>
          <a:lstStyle/>
          <a:p>
            <a:pPr algn="ctr"/>
            <a:r>
              <a:rPr lang="en-US" sz="1100" dirty="0">
                <a:latin typeface="Arial"/>
                <a:cs typeface="Arial"/>
              </a:rPr>
              <a:t>Get Started with RPA Development</a:t>
            </a:r>
          </a:p>
        </p:txBody>
      </p:sp>
      <p:sp>
        <p:nvSpPr>
          <p:cNvPr id="34" name="TextBox 33">
            <a:extLst>
              <a:ext uri="{FF2B5EF4-FFF2-40B4-BE49-F238E27FC236}">
                <a16:creationId xmlns:a16="http://schemas.microsoft.com/office/drawing/2014/main" id="{CF36D82A-0282-4BA3-9EBF-8BA891DCE116}"/>
              </a:ext>
            </a:extLst>
          </p:cNvPr>
          <p:cNvSpPr txBox="1"/>
          <p:nvPr/>
        </p:nvSpPr>
        <p:spPr>
          <a:xfrm>
            <a:off x="3231310" y="1692423"/>
            <a:ext cx="1346129" cy="342735"/>
          </a:xfrm>
          <a:prstGeom prst="rect">
            <a:avLst/>
          </a:prstGeom>
          <a:noFill/>
        </p:spPr>
        <p:txBody>
          <a:bodyPr wrap="square" lIns="0" tIns="0" rIns="0" bIns="0" rtlCol="0">
            <a:noAutofit/>
          </a:bodyPr>
          <a:lstStyle/>
          <a:p>
            <a:pPr algn="ctr"/>
            <a:r>
              <a:rPr lang="en-US" sz="1100" dirty="0">
                <a:latin typeface="Arial"/>
                <a:cs typeface="Arial"/>
              </a:rPr>
              <a:t>Variables, Arguments and Control Flow</a:t>
            </a:r>
          </a:p>
        </p:txBody>
      </p:sp>
      <p:sp>
        <p:nvSpPr>
          <p:cNvPr id="37" name="TextBox 36">
            <a:extLst>
              <a:ext uri="{FF2B5EF4-FFF2-40B4-BE49-F238E27FC236}">
                <a16:creationId xmlns:a16="http://schemas.microsoft.com/office/drawing/2014/main" id="{6B451C2F-86AB-40A2-9092-AA91B39022B8}"/>
              </a:ext>
            </a:extLst>
          </p:cNvPr>
          <p:cNvSpPr txBox="1"/>
          <p:nvPr/>
        </p:nvSpPr>
        <p:spPr>
          <a:xfrm>
            <a:off x="564644" y="3211536"/>
            <a:ext cx="1271713" cy="342735"/>
          </a:xfrm>
          <a:prstGeom prst="rect">
            <a:avLst/>
          </a:prstGeom>
          <a:solidFill>
            <a:schemeClr val="bg1"/>
          </a:solidFill>
        </p:spPr>
        <p:txBody>
          <a:bodyPr wrap="square" lIns="0" tIns="0" rIns="0" bIns="0" rtlCol="0">
            <a:noAutofit/>
          </a:bodyPr>
          <a:lstStyle/>
          <a:p>
            <a:pPr algn="ctr"/>
            <a:r>
              <a:rPr lang="en-US" sz="1100" dirty="0">
                <a:latin typeface="Arial"/>
                <a:cs typeface="Arial"/>
              </a:rPr>
              <a:t>Error and Exception Handling</a:t>
            </a:r>
          </a:p>
        </p:txBody>
      </p:sp>
      <p:sp>
        <p:nvSpPr>
          <p:cNvPr id="38" name="TextBox 37">
            <a:extLst>
              <a:ext uri="{FF2B5EF4-FFF2-40B4-BE49-F238E27FC236}">
                <a16:creationId xmlns:a16="http://schemas.microsoft.com/office/drawing/2014/main" id="{43A2EA43-33FA-485E-AB70-5320700D0E12}"/>
              </a:ext>
            </a:extLst>
          </p:cNvPr>
          <p:cNvSpPr txBox="1"/>
          <p:nvPr/>
        </p:nvSpPr>
        <p:spPr>
          <a:xfrm>
            <a:off x="1899813" y="3202523"/>
            <a:ext cx="1323150" cy="342735"/>
          </a:xfrm>
          <a:prstGeom prst="rect">
            <a:avLst/>
          </a:prstGeom>
          <a:noFill/>
        </p:spPr>
        <p:txBody>
          <a:bodyPr wrap="square" lIns="0" tIns="0" rIns="0" bIns="0" rtlCol="0">
            <a:noAutofit/>
          </a:bodyPr>
          <a:lstStyle/>
          <a:p>
            <a:pPr algn="ctr"/>
            <a:r>
              <a:rPr lang="en-US" sz="1100" dirty="0">
                <a:latin typeface="Arial"/>
                <a:cs typeface="Arial"/>
              </a:rPr>
              <a:t>Introduction to Logging in Studio</a:t>
            </a:r>
          </a:p>
        </p:txBody>
      </p:sp>
      <p:sp>
        <p:nvSpPr>
          <p:cNvPr id="39" name="TextBox 38">
            <a:extLst>
              <a:ext uri="{FF2B5EF4-FFF2-40B4-BE49-F238E27FC236}">
                <a16:creationId xmlns:a16="http://schemas.microsoft.com/office/drawing/2014/main" id="{43A81E5A-557F-4521-B6C0-B67FAAB90D8C}"/>
              </a:ext>
            </a:extLst>
          </p:cNvPr>
          <p:cNvSpPr txBox="1"/>
          <p:nvPr/>
        </p:nvSpPr>
        <p:spPr>
          <a:xfrm>
            <a:off x="3237635" y="3206539"/>
            <a:ext cx="1323150" cy="342735"/>
          </a:xfrm>
          <a:prstGeom prst="rect">
            <a:avLst/>
          </a:prstGeom>
          <a:noFill/>
        </p:spPr>
        <p:txBody>
          <a:bodyPr wrap="square" lIns="0" tIns="0" rIns="0" bIns="0" rtlCol="0">
            <a:noAutofit/>
          </a:bodyPr>
          <a:lstStyle/>
          <a:p>
            <a:pPr algn="ctr"/>
            <a:r>
              <a:rPr lang="en-US" sz="1100" dirty="0">
                <a:latin typeface="Arial"/>
                <a:cs typeface="Arial"/>
              </a:rPr>
              <a:t>Orchestrator for RPA Developers</a:t>
            </a:r>
          </a:p>
        </p:txBody>
      </p:sp>
      <p:sp>
        <p:nvSpPr>
          <p:cNvPr id="42" name="TextBox 41">
            <a:extLst>
              <a:ext uri="{FF2B5EF4-FFF2-40B4-BE49-F238E27FC236}">
                <a16:creationId xmlns:a16="http://schemas.microsoft.com/office/drawing/2014/main" id="{46AD6F25-F9CA-4237-868E-35EE797B65A2}"/>
              </a:ext>
            </a:extLst>
          </p:cNvPr>
          <p:cNvSpPr txBox="1"/>
          <p:nvPr/>
        </p:nvSpPr>
        <p:spPr>
          <a:xfrm>
            <a:off x="7218317" y="3210813"/>
            <a:ext cx="1417110" cy="342735"/>
          </a:xfrm>
          <a:prstGeom prst="rect">
            <a:avLst/>
          </a:prstGeom>
          <a:noFill/>
        </p:spPr>
        <p:txBody>
          <a:bodyPr wrap="square" lIns="0" tIns="0" rIns="0" bIns="0" rtlCol="0">
            <a:noAutofit/>
          </a:bodyPr>
          <a:lstStyle/>
          <a:p>
            <a:pPr algn="ctr"/>
            <a:r>
              <a:rPr lang="en-US" sz="1100" dirty="0">
                <a:latin typeface="Arial"/>
                <a:cs typeface="Arial"/>
              </a:rPr>
              <a:t>Version Control System Integration</a:t>
            </a:r>
          </a:p>
        </p:txBody>
      </p:sp>
      <p:sp>
        <p:nvSpPr>
          <p:cNvPr id="43" name="TextBox 42">
            <a:extLst>
              <a:ext uri="{FF2B5EF4-FFF2-40B4-BE49-F238E27FC236}">
                <a16:creationId xmlns:a16="http://schemas.microsoft.com/office/drawing/2014/main" id="{1A1681AD-5ADC-46F9-BB5D-BAC9A7B45F2C}"/>
              </a:ext>
            </a:extLst>
          </p:cNvPr>
          <p:cNvSpPr txBox="1"/>
          <p:nvPr/>
        </p:nvSpPr>
        <p:spPr>
          <a:xfrm>
            <a:off x="8608573" y="3202523"/>
            <a:ext cx="1323150" cy="342735"/>
          </a:xfrm>
          <a:prstGeom prst="rect">
            <a:avLst/>
          </a:prstGeom>
          <a:noFill/>
        </p:spPr>
        <p:txBody>
          <a:bodyPr wrap="square" lIns="0" tIns="0" rIns="0" bIns="0" rtlCol="0">
            <a:noAutofit/>
          </a:bodyPr>
          <a:lstStyle/>
          <a:p>
            <a:pPr algn="ctr"/>
            <a:r>
              <a:rPr lang="en-US" sz="1100" dirty="0">
                <a:latin typeface="Arial"/>
                <a:cs typeface="Arial"/>
              </a:rPr>
              <a:t>RPA Testing with Studio Pro</a:t>
            </a:r>
          </a:p>
        </p:txBody>
      </p:sp>
      <p:sp>
        <p:nvSpPr>
          <p:cNvPr id="44" name="Rectangle 43">
            <a:extLst>
              <a:ext uri="{FF2B5EF4-FFF2-40B4-BE49-F238E27FC236}">
                <a16:creationId xmlns:a16="http://schemas.microsoft.com/office/drawing/2014/main" id="{7A47F07E-42BE-4311-AD01-BE84F3F23896}"/>
              </a:ext>
            </a:extLst>
          </p:cNvPr>
          <p:cNvSpPr/>
          <p:nvPr/>
        </p:nvSpPr>
        <p:spPr>
          <a:xfrm>
            <a:off x="2485188"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45" name="Rectangle 44">
            <a:extLst>
              <a:ext uri="{FF2B5EF4-FFF2-40B4-BE49-F238E27FC236}">
                <a16:creationId xmlns:a16="http://schemas.microsoft.com/office/drawing/2014/main" id="{BB98FA78-0D9C-45F3-8D6F-413164BED6FE}"/>
              </a:ext>
            </a:extLst>
          </p:cNvPr>
          <p:cNvSpPr/>
          <p:nvPr/>
        </p:nvSpPr>
        <p:spPr>
          <a:xfrm>
            <a:off x="5171740"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46" name="Rectangle 45">
            <a:extLst>
              <a:ext uri="{FF2B5EF4-FFF2-40B4-BE49-F238E27FC236}">
                <a16:creationId xmlns:a16="http://schemas.microsoft.com/office/drawing/2014/main" id="{60816B9E-614C-49A5-B3C1-7236E7FCD4D3}"/>
              </a:ext>
            </a:extLst>
          </p:cNvPr>
          <p:cNvSpPr/>
          <p:nvPr/>
        </p:nvSpPr>
        <p:spPr>
          <a:xfrm>
            <a:off x="3828464"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47" name="Rectangle 46">
            <a:extLst>
              <a:ext uri="{FF2B5EF4-FFF2-40B4-BE49-F238E27FC236}">
                <a16:creationId xmlns:a16="http://schemas.microsoft.com/office/drawing/2014/main" id="{173E747B-5ECB-4471-ADF1-74CA29779BC4}"/>
              </a:ext>
            </a:extLst>
          </p:cNvPr>
          <p:cNvSpPr/>
          <p:nvPr/>
        </p:nvSpPr>
        <p:spPr>
          <a:xfrm>
            <a:off x="5171740"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48" name="TextBox 47">
            <a:extLst>
              <a:ext uri="{FF2B5EF4-FFF2-40B4-BE49-F238E27FC236}">
                <a16:creationId xmlns:a16="http://schemas.microsoft.com/office/drawing/2014/main" id="{DF83A1D0-CA2D-46A5-A972-27D6DAE5A03D}"/>
              </a:ext>
            </a:extLst>
          </p:cNvPr>
          <p:cNvSpPr txBox="1"/>
          <p:nvPr/>
        </p:nvSpPr>
        <p:spPr>
          <a:xfrm>
            <a:off x="4570795" y="1699799"/>
            <a:ext cx="1346129" cy="342735"/>
          </a:xfrm>
          <a:prstGeom prst="rect">
            <a:avLst/>
          </a:prstGeom>
          <a:noFill/>
        </p:spPr>
        <p:txBody>
          <a:bodyPr wrap="square" lIns="0" tIns="0" rIns="0" bIns="0" rtlCol="0">
            <a:noAutofit/>
          </a:bodyPr>
          <a:lstStyle/>
          <a:p>
            <a:pPr algn="ctr"/>
            <a:r>
              <a:rPr lang="en-US" sz="1100" dirty="0">
                <a:latin typeface="Arial"/>
                <a:cs typeface="Arial"/>
              </a:rPr>
              <a:t>UI Automation with Studio</a:t>
            </a:r>
          </a:p>
        </p:txBody>
      </p:sp>
      <p:sp>
        <p:nvSpPr>
          <p:cNvPr id="49" name="TextBox 48">
            <a:extLst>
              <a:ext uri="{FF2B5EF4-FFF2-40B4-BE49-F238E27FC236}">
                <a16:creationId xmlns:a16="http://schemas.microsoft.com/office/drawing/2014/main" id="{AAC59810-B640-4D57-B3EB-BE75BF4313C9}"/>
              </a:ext>
            </a:extLst>
          </p:cNvPr>
          <p:cNvSpPr txBox="1"/>
          <p:nvPr/>
        </p:nvSpPr>
        <p:spPr>
          <a:xfrm>
            <a:off x="5984816" y="1692423"/>
            <a:ext cx="1201370" cy="342735"/>
          </a:xfrm>
          <a:prstGeom prst="rect">
            <a:avLst/>
          </a:prstGeom>
          <a:noFill/>
        </p:spPr>
        <p:txBody>
          <a:bodyPr wrap="square" lIns="0" tIns="0" rIns="0" bIns="0" rtlCol="0">
            <a:noAutofit/>
          </a:bodyPr>
          <a:lstStyle/>
          <a:p>
            <a:pPr algn="ctr"/>
            <a:r>
              <a:rPr lang="en-US" sz="1100" dirty="0" err="1">
                <a:latin typeface="Arial"/>
                <a:cs typeface="Arial"/>
              </a:rPr>
              <a:t>DataTables</a:t>
            </a:r>
            <a:r>
              <a:rPr lang="en-US" sz="1100" dirty="0">
                <a:latin typeface="Arial"/>
                <a:cs typeface="Arial"/>
              </a:rPr>
              <a:t> and Excel Automation</a:t>
            </a:r>
          </a:p>
        </p:txBody>
      </p:sp>
      <p:sp>
        <p:nvSpPr>
          <p:cNvPr id="50" name="TextBox 49">
            <a:extLst>
              <a:ext uri="{FF2B5EF4-FFF2-40B4-BE49-F238E27FC236}">
                <a16:creationId xmlns:a16="http://schemas.microsoft.com/office/drawing/2014/main" id="{ED7283CE-8285-4B24-BF23-F4D9E88AD506}"/>
              </a:ext>
            </a:extLst>
          </p:cNvPr>
          <p:cNvSpPr txBox="1"/>
          <p:nvPr/>
        </p:nvSpPr>
        <p:spPr>
          <a:xfrm>
            <a:off x="7319419" y="1690124"/>
            <a:ext cx="1201370" cy="342735"/>
          </a:xfrm>
          <a:prstGeom prst="rect">
            <a:avLst/>
          </a:prstGeom>
          <a:noFill/>
        </p:spPr>
        <p:txBody>
          <a:bodyPr wrap="square" lIns="0" tIns="0" rIns="0" bIns="0" rtlCol="0">
            <a:noAutofit/>
          </a:bodyPr>
          <a:lstStyle/>
          <a:p>
            <a:pPr algn="ctr"/>
            <a:r>
              <a:rPr lang="en-US" sz="1100" dirty="0">
                <a:latin typeface="Arial"/>
                <a:cs typeface="Arial"/>
              </a:rPr>
              <a:t>Selectors</a:t>
            </a:r>
          </a:p>
          <a:p>
            <a:pPr algn="ctr"/>
            <a:r>
              <a:rPr lang="en-US" sz="1100" dirty="0">
                <a:latin typeface="Arial"/>
                <a:cs typeface="Arial"/>
              </a:rPr>
              <a:t>in Studio</a:t>
            </a:r>
          </a:p>
        </p:txBody>
      </p:sp>
      <p:sp>
        <p:nvSpPr>
          <p:cNvPr id="51" name="TextBox 50">
            <a:extLst>
              <a:ext uri="{FF2B5EF4-FFF2-40B4-BE49-F238E27FC236}">
                <a16:creationId xmlns:a16="http://schemas.microsoft.com/office/drawing/2014/main" id="{A191AE1D-BF42-4D42-B5AE-56B348B8E1F7}"/>
              </a:ext>
            </a:extLst>
          </p:cNvPr>
          <p:cNvSpPr txBox="1"/>
          <p:nvPr/>
        </p:nvSpPr>
        <p:spPr>
          <a:xfrm>
            <a:off x="8671187" y="1690124"/>
            <a:ext cx="1201370" cy="342735"/>
          </a:xfrm>
          <a:prstGeom prst="rect">
            <a:avLst/>
          </a:prstGeom>
          <a:noFill/>
        </p:spPr>
        <p:txBody>
          <a:bodyPr wrap="square" lIns="0" tIns="0" rIns="0" bIns="0" rtlCol="0">
            <a:noAutofit/>
          </a:bodyPr>
          <a:lstStyle/>
          <a:p>
            <a:pPr algn="ctr"/>
            <a:r>
              <a:rPr lang="en-US" sz="1100" dirty="0">
                <a:latin typeface="Arial"/>
                <a:cs typeface="Arial"/>
              </a:rPr>
              <a:t>Project Organization</a:t>
            </a:r>
          </a:p>
        </p:txBody>
      </p:sp>
      <p:sp>
        <p:nvSpPr>
          <p:cNvPr id="52" name="TextBox 51">
            <a:extLst>
              <a:ext uri="{FF2B5EF4-FFF2-40B4-BE49-F238E27FC236}">
                <a16:creationId xmlns:a16="http://schemas.microsoft.com/office/drawing/2014/main" id="{B848EC75-43E0-4156-B12F-A923D53FFC36}"/>
              </a:ext>
            </a:extLst>
          </p:cNvPr>
          <p:cNvSpPr txBox="1"/>
          <p:nvPr/>
        </p:nvSpPr>
        <p:spPr>
          <a:xfrm>
            <a:off x="10012739" y="1699799"/>
            <a:ext cx="1201370" cy="342735"/>
          </a:xfrm>
          <a:prstGeom prst="rect">
            <a:avLst/>
          </a:prstGeom>
          <a:solidFill>
            <a:schemeClr val="bg1"/>
          </a:solidFill>
        </p:spPr>
        <p:txBody>
          <a:bodyPr wrap="square" lIns="0" tIns="0" rIns="0" bIns="0" rtlCol="0">
            <a:noAutofit/>
          </a:bodyPr>
          <a:lstStyle/>
          <a:p>
            <a:pPr algn="ctr"/>
            <a:r>
              <a:rPr lang="en-US" sz="1100" dirty="0">
                <a:latin typeface="Arial"/>
                <a:cs typeface="Arial"/>
              </a:rPr>
              <a:t>Debugging in Studio</a:t>
            </a:r>
          </a:p>
        </p:txBody>
      </p:sp>
      <p:sp>
        <p:nvSpPr>
          <p:cNvPr id="53" name="TextBox 52">
            <a:extLst>
              <a:ext uri="{FF2B5EF4-FFF2-40B4-BE49-F238E27FC236}">
                <a16:creationId xmlns:a16="http://schemas.microsoft.com/office/drawing/2014/main" id="{0C81E682-6D74-4C1C-83AC-92BDAC1CADCE}"/>
              </a:ext>
            </a:extLst>
          </p:cNvPr>
          <p:cNvSpPr txBox="1"/>
          <p:nvPr/>
        </p:nvSpPr>
        <p:spPr>
          <a:xfrm>
            <a:off x="4584065" y="3206539"/>
            <a:ext cx="1323150" cy="342735"/>
          </a:xfrm>
          <a:prstGeom prst="rect">
            <a:avLst/>
          </a:prstGeom>
          <a:noFill/>
        </p:spPr>
        <p:txBody>
          <a:bodyPr wrap="square" lIns="0" tIns="0" rIns="0" bIns="0" rtlCol="0">
            <a:noAutofit/>
          </a:bodyPr>
          <a:lstStyle/>
          <a:p>
            <a:pPr algn="ctr"/>
            <a:r>
              <a:rPr lang="en-US" sz="1100" dirty="0">
                <a:latin typeface="Arial"/>
                <a:cs typeface="Arial"/>
              </a:rPr>
              <a:t>Email Automation with Studio</a:t>
            </a:r>
          </a:p>
        </p:txBody>
      </p:sp>
      <p:sp>
        <p:nvSpPr>
          <p:cNvPr id="54" name="TextBox 53">
            <a:extLst>
              <a:ext uri="{FF2B5EF4-FFF2-40B4-BE49-F238E27FC236}">
                <a16:creationId xmlns:a16="http://schemas.microsoft.com/office/drawing/2014/main" id="{D83572C2-27F4-4B40-B72D-75D70260CF2E}"/>
              </a:ext>
            </a:extLst>
          </p:cNvPr>
          <p:cNvSpPr txBox="1"/>
          <p:nvPr/>
        </p:nvSpPr>
        <p:spPr>
          <a:xfrm>
            <a:off x="5920773" y="3206539"/>
            <a:ext cx="1323150" cy="342735"/>
          </a:xfrm>
          <a:prstGeom prst="rect">
            <a:avLst/>
          </a:prstGeom>
          <a:noFill/>
        </p:spPr>
        <p:txBody>
          <a:bodyPr wrap="square" lIns="0" tIns="0" rIns="0" bIns="0" rtlCol="0">
            <a:noAutofit/>
          </a:bodyPr>
          <a:lstStyle/>
          <a:p>
            <a:pPr algn="ctr"/>
            <a:r>
              <a:rPr lang="en-US" sz="1100" dirty="0">
                <a:latin typeface="Arial"/>
                <a:cs typeface="Arial"/>
              </a:rPr>
              <a:t>PDF Automation</a:t>
            </a:r>
          </a:p>
          <a:p>
            <a:pPr algn="ctr"/>
            <a:r>
              <a:rPr lang="en-US" sz="1100" dirty="0">
                <a:latin typeface="Arial"/>
                <a:cs typeface="Arial"/>
              </a:rPr>
              <a:t>with Studio</a:t>
            </a:r>
          </a:p>
        </p:txBody>
      </p:sp>
      <p:sp>
        <p:nvSpPr>
          <p:cNvPr id="55" name="TextBox 54">
            <a:extLst>
              <a:ext uri="{FF2B5EF4-FFF2-40B4-BE49-F238E27FC236}">
                <a16:creationId xmlns:a16="http://schemas.microsoft.com/office/drawing/2014/main" id="{B49F2466-FCFA-4A6A-90C2-B99E8400B141}"/>
              </a:ext>
            </a:extLst>
          </p:cNvPr>
          <p:cNvSpPr txBox="1"/>
          <p:nvPr/>
        </p:nvSpPr>
        <p:spPr>
          <a:xfrm>
            <a:off x="1961232" y="1695166"/>
            <a:ext cx="1198390" cy="342735"/>
          </a:xfrm>
          <a:prstGeom prst="rect">
            <a:avLst/>
          </a:prstGeom>
          <a:noFill/>
        </p:spPr>
        <p:txBody>
          <a:bodyPr wrap="square" lIns="0" tIns="0" rIns="0" bIns="0" rtlCol="0">
            <a:noAutofit/>
          </a:bodyPr>
          <a:lstStyle/>
          <a:p>
            <a:pPr algn="ctr"/>
            <a:r>
              <a:rPr lang="en-US" sz="1100" dirty="0">
                <a:latin typeface="Arial"/>
                <a:cs typeface="Arial"/>
              </a:rPr>
              <a:t>A Day in the Life of an RPA Developer</a:t>
            </a:r>
          </a:p>
        </p:txBody>
      </p:sp>
      <p:pic>
        <p:nvPicPr>
          <p:cNvPr id="1026" name="Picture 2" descr="See Preparing for UiPath Certified RPA Associate (UiRPA) exam at UiPath  Learners">
            <a:extLst>
              <a:ext uri="{FF2B5EF4-FFF2-40B4-BE49-F238E27FC236}">
                <a16:creationId xmlns:a16="http://schemas.microsoft.com/office/drawing/2014/main" id="{AEC17F34-49B4-4699-BC14-8140F1EDCBBC}"/>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0130451" y="2622562"/>
            <a:ext cx="920941" cy="920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343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9381FF53-03DD-4390-BD6F-05EF8F9E4704}"/>
              </a:ext>
            </a:extLst>
          </p:cNvPr>
          <p:cNvCxnSpPr>
            <a:cxnSpLocks/>
          </p:cNvCxnSpPr>
          <p:nvPr/>
        </p:nvCxnSpPr>
        <p:spPr>
          <a:xfrm flipV="1">
            <a:off x="1212093" y="2333843"/>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B6A3425-34CB-4CA8-A114-4200C262774F}"/>
              </a:ext>
            </a:extLst>
          </p:cNvPr>
          <p:cNvCxnSpPr>
            <a:cxnSpLocks/>
          </p:cNvCxnSpPr>
          <p:nvPr/>
        </p:nvCxnSpPr>
        <p:spPr>
          <a:xfrm flipV="1">
            <a:off x="10617382" y="1584133"/>
            <a:ext cx="0" cy="73152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EF8BA71-88CD-40EE-9BEF-F6ECCB0E1EA4}"/>
              </a:ext>
            </a:extLst>
          </p:cNvPr>
          <p:cNvCxnSpPr>
            <a:cxnSpLocks/>
          </p:cNvCxnSpPr>
          <p:nvPr/>
        </p:nvCxnSpPr>
        <p:spPr>
          <a:xfrm flipH="1">
            <a:off x="1199062" y="3065363"/>
            <a:ext cx="80467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66D872C-08D7-4561-985A-7F0CB0946BE7}"/>
              </a:ext>
            </a:extLst>
          </p:cNvPr>
          <p:cNvCxnSpPr>
            <a:cxnSpLocks/>
          </p:cNvCxnSpPr>
          <p:nvPr/>
        </p:nvCxnSpPr>
        <p:spPr>
          <a:xfrm flipH="1">
            <a:off x="1212093" y="1574608"/>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632A56E1-6A28-4F27-B799-18E1B252347F}"/>
              </a:ext>
            </a:extLst>
          </p:cNvPr>
          <p:cNvSpPr>
            <a:spLocks noGrp="1"/>
          </p:cNvSpPr>
          <p:nvPr>
            <p:ph type="title"/>
          </p:nvPr>
        </p:nvSpPr>
        <p:spPr/>
        <p:txBody>
          <a:bodyPr/>
          <a:lstStyle/>
          <a:p>
            <a:r>
              <a:rPr lang="en-US" dirty="0"/>
              <a:t>RPA Developer </a:t>
            </a:r>
            <a:r>
              <a:rPr lang="en-US" dirty="0">
                <a:solidFill>
                  <a:schemeClr val="accent1"/>
                </a:solidFill>
              </a:rPr>
              <a:t>Advanced</a:t>
            </a:r>
            <a:br>
              <a:rPr lang="en-US" dirty="0"/>
            </a:br>
            <a:r>
              <a:rPr lang="en-US" sz="1800" dirty="0"/>
              <a:t>Learning plan structure and essential information</a:t>
            </a:r>
          </a:p>
        </p:txBody>
      </p:sp>
      <p:sp>
        <p:nvSpPr>
          <p:cNvPr id="7" name="Rectangle 6">
            <a:extLst>
              <a:ext uri="{FF2B5EF4-FFF2-40B4-BE49-F238E27FC236}">
                <a16:creationId xmlns:a16="http://schemas.microsoft.com/office/drawing/2014/main" id="{818B170F-8F63-4AD8-B37D-CA48C26E095F}"/>
              </a:ext>
            </a:extLst>
          </p:cNvPr>
          <p:cNvSpPr/>
          <p:nvPr/>
        </p:nvSpPr>
        <p:spPr>
          <a:xfrm>
            <a:off x="5843378"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8" name="Rectangle 7">
            <a:extLst>
              <a:ext uri="{FF2B5EF4-FFF2-40B4-BE49-F238E27FC236}">
                <a16:creationId xmlns:a16="http://schemas.microsoft.com/office/drawing/2014/main" id="{B38C2D05-F1BB-4AA8-B0F4-BE93BC675144}"/>
              </a:ext>
            </a:extLst>
          </p:cNvPr>
          <p:cNvSpPr/>
          <p:nvPr/>
        </p:nvSpPr>
        <p:spPr>
          <a:xfrm>
            <a:off x="8194111"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0" name="Rectangle 9">
            <a:extLst>
              <a:ext uri="{FF2B5EF4-FFF2-40B4-BE49-F238E27FC236}">
                <a16:creationId xmlns:a16="http://schemas.microsoft.com/office/drawing/2014/main" id="{77611C1C-8F71-4DB5-94BE-85972FD57D86}"/>
              </a:ext>
            </a:extLst>
          </p:cNvPr>
          <p:cNvSpPr/>
          <p:nvPr/>
        </p:nvSpPr>
        <p:spPr>
          <a:xfrm>
            <a:off x="3492645"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1" name="Rectangle 10">
            <a:extLst>
              <a:ext uri="{FF2B5EF4-FFF2-40B4-BE49-F238E27FC236}">
                <a16:creationId xmlns:a16="http://schemas.microsoft.com/office/drawing/2014/main" id="{0FB2A5BE-DADF-4A2A-9955-E40E48856641}"/>
              </a:ext>
            </a:extLst>
          </p:cNvPr>
          <p:cNvSpPr/>
          <p:nvPr/>
        </p:nvSpPr>
        <p:spPr>
          <a:xfrm>
            <a:off x="1141912"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2" name="Rectangle 11">
            <a:extLst>
              <a:ext uri="{FF2B5EF4-FFF2-40B4-BE49-F238E27FC236}">
                <a16:creationId xmlns:a16="http://schemas.microsoft.com/office/drawing/2014/main" id="{5E03E331-5A12-4945-9EBE-05521B80D3D8}"/>
              </a:ext>
            </a:extLst>
          </p:cNvPr>
          <p:cNvSpPr/>
          <p:nvPr/>
        </p:nvSpPr>
        <p:spPr>
          <a:xfrm>
            <a:off x="10544844" y="150784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3" name="TextBox 12">
            <a:extLst>
              <a:ext uri="{FF2B5EF4-FFF2-40B4-BE49-F238E27FC236}">
                <a16:creationId xmlns:a16="http://schemas.microsoft.com/office/drawing/2014/main" id="{8ACCC87A-2A8B-48FE-98C8-0483A7AFB565}"/>
              </a:ext>
            </a:extLst>
          </p:cNvPr>
          <p:cNvSpPr txBox="1"/>
          <p:nvPr/>
        </p:nvSpPr>
        <p:spPr>
          <a:xfrm>
            <a:off x="381001" y="3951801"/>
            <a:ext cx="11355279" cy="2498266"/>
          </a:xfrm>
          <a:prstGeom prst="rect">
            <a:avLst/>
          </a:prstGeom>
          <a:noFill/>
        </p:spPr>
        <p:txBody>
          <a:bodyPr wrap="square" lIns="0" tIns="0" rIns="0" bIns="0" rtlCol="0">
            <a:noAutofit/>
          </a:bodyPr>
          <a:lstStyle/>
          <a:p>
            <a:pPr>
              <a:lnSpc>
                <a:spcPct val="100000"/>
              </a:lnSpc>
              <a:spcBef>
                <a:spcPts val="0"/>
              </a:spcBef>
              <a:spcAft>
                <a:spcPts val="600"/>
              </a:spcAft>
              <a:buClr>
                <a:srgbClr val="FA4616"/>
              </a:buClr>
            </a:pPr>
            <a:r>
              <a:rPr lang="en-US" sz="1400" b="1" dirty="0">
                <a:solidFill>
                  <a:srgbClr val="2D2E2F"/>
                </a:solidFill>
                <a:latin typeface="Arial"/>
                <a:cs typeface="Arial"/>
              </a:rPr>
              <a:t>Prerequisites: </a:t>
            </a:r>
            <a:r>
              <a:rPr lang="en-US" sz="1400" dirty="0">
                <a:solidFill>
                  <a:srgbClr val="2D2E2F"/>
                </a:solidFill>
                <a:latin typeface="Arial"/>
                <a:cs typeface="Arial"/>
              </a:rPr>
              <a:t>RPA development expertise with UiPath Studio and the other components of the UiPath Platform</a:t>
            </a:r>
            <a:endParaRPr lang="en-US" sz="1400" b="1" dirty="0">
              <a:solidFill>
                <a:srgbClr val="2D2E2F"/>
              </a:solidFill>
              <a:latin typeface="Arial"/>
              <a:cs typeface="Arial"/>
            </a:endParaRPr>
          </a:p>
          <a:p>
            <a:pPr>
              <a:lnSpc>
                <a:spcPct val="100000"/>
              </a:lnSpc>
              <a:spcBef>
                <a:spcPts val="0"/>
              </a:spcBef>
              <a:spcAft>
                <a:spcPts val="600"/>
              </a:spcAft>
              <a:buClr>
                <a:srgbClr val="FA4616"/>
              </a:buClr>
            </a:pPr>
            <a:r>
              <a:rPr lang="en-US" sz="1400" b="1" dirty="0">
                <a:solidFill>
                  <a:srgbClr val="2D2E2F"/>
                </a:solidFill>
                <a:latin typeface="Arial"/>
                <a:cs typeface="Arial"/>
              </a:rPr>
              <a:t>Duration</a:t>
            </a:r>
            <a:r>
              <a:rPr lang="en-US" sz="1400" b="0" dirty="0">
                <a:solidFill>
                  <a:srgbClr val="2D2E2F"/>
                </a:solidFill>
                <a:latin typeface="Arial"/>
                <a:cs typeface="Arial"/>
              </a:rPr>
              <a:t>: 38 hours</a:t>
            </a:r>
          </a:p>
          <a:p>
            <a:pPr>
              <a:spcBef>
                <a:spcPts val="0"/>
              </a:spcBef>
              <a:spcAft>
                <a:spcPts val="600"/>
              </a:spcAft>
              <a:buClr>
                <a:srgbClr val="FA4616"/>
              </a:buClr>
            </a:pPr>
            <a:endParaRPr lang="en-US" sz="1400" dirty="0">
              <a:solidFill>
                <a:srgbClr val="2D2E2F"/>
              </a:solidFill>
            </a:endParaRPr>
          </a:p>
          <a:p>
            <a:pPr>
              <a:lnSpc>
                <a:spcPct val="100000"/>
              </a:lnSpc>
              <a:spcBef>
                <a:spcPts val="0"/>
              </a:spcBef>
              <a:spcAft>
                <a:spcPts val="600"/>
              </a:spcAft>
              <a:buClr>
                <a:srgbClr val="FA4616"/>
              </a:buClr>
            </a:pPr>
            <a:r>
              <a:rPr lang="en-US" sz="1400" b="0" dirty="0">
                <a:solidFill>
                  <a:srgbClr val="0067DF"/>
                </a:solidFill>
                <a:latin typeface="Arial"/>
                <a:cs typeface="Arial"/>
                <a:hlinkClick r:id="rId2">
                  <a:extLst>
                    <a:ext uri="{A12FA001-AC4F-418D-AE19-62706E023703}">
                      <ahyp:hlinkClr xmlns:ahyp="http://schemas.microsoft.com/office/drawing/2018/hyperlinkcolor" val="tx"/>
                    </a:ext>
                  </a:extLst>
                </a:hlinkClick>
              </a:rPr>
              <a:t>Access the learning plan here</a:t>
            </a:r>
            <a:endParaRPr lang="en-US" sz="1400" b="0" dirty="0">
              <a:solidFill>
                <a:srgbClr val="0067DF"/>
              </a:solidFill>
              <a:latin typeface="Arial"/>
              <a:cs typeface="Arial"/>
            </a:endParaRPr>
          </a:p>
          <a:p>
            <a:endParaRPr lang="en-US" sz="1400" dirty="0">
              <a:latin typeface="Arial"/>
              <a:cs typeface="Arial"/>
            </a:endParaRPr>
          </a:p>
          <a:p>
            <a:r>
              <a:rPr lang="en-US" sz="1400" b="1" dirty="0">
                <a:solidFill>
                  <a:srgbClr val="FA4616"/>
                </a:solidFill>
                <a:latin typeface="Arial"/>
                <a:cs typeface="Arial"/>
              </a:rPr>
              <a:t>Remember! </a:t>
            </a:r>
            <a:r>
              <a:rPr lang="en-US" sz="1400" b="1" dirty="0">
                <a:latin typeface="Arial" panose="020B0604020202020204" pitchFamily="34" charset="0"/>
                <a:cs typeface="Arial" panose="020B0604020202020204" pitchFamily="34" charset="0"/>
              </a:rPr>
              <a:t>All the courses can be taken through the learning plans they are included in, as well as individually.</a:t>
            </a:r>
            <a:endParaRPr lang="en-US" sz="1400" dirty="0">
              <a:latin typeface="Arial"/>
              <a:cs typeface="Arial"/>
            </a:endParaRPr>
          </a:p>
        </p:txBody>
      </p:sp>
      <p:sp>
        <p:nvSpPr>
          <p:cNvPr id="14" name="Rectangle 13">
            <a:extLst>
              <a:ext uri="{FF2B5EF4-FFF2-40B4-BE49-F238E27FC236}">
                <a16:creationId xmlns:a16="http://schemas.microsoft.com/office/drawing/2014/main" id="{EF3049F0-08A2-498B-A428-4F17CFA24B39}"/>
              </a:ext>
            </a:extLst>
          </p:cNvPr>
          <p:cNvSpPr/>
          <p:nvPr/>
        </p:nvSpPr>
        <p:spPr>
          <a:xfrm>
            <a:off x="6515016"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5" name="Rectangle 14">
            <a:extLst>
              <a:ext uri="{FF2B5EF4-FFF2-40B4-BE49-F238E27FC236}">
                <a16:creationId xmlns:a16="http://schemas.microsoft.com/office/drawing/2014/main" id="{EE09D7D6-5029-4699-9440-6EC6D6A135A6}"/>
              </a:ext>
            </a:extLst>
          </p:cNvPr>
          <p:cNvSpPr/>
          <p:nvPr/>
        </p:nvSpPr>
        <p:spPr>
          <a:xfrm>
            <a:off x="9201568"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8" name="Rectangle 17">
            <a:extLst>
              <a:ext uri="{FF2B5EF4-FFF2-40B4-BE49-F238E27FC236}">
                <a16:creationId xmlns:a16="http://schemas.microsoft.com/office/drawing/2014/main" id="{FEE20C6D-9F52-4244-AC75-63FDB6059339}"/>
              </a:ext>
            </a:extLst>
          </p:cNvPr>
          <p:cNvSpPr/>
          <p:nvPr/>
        </p:nvSpPr>
        <p:spPr>
          <a:xfrm>
            <a:off x="1141912"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cxnSp>
        <p:nvCxnSpPr>
          <p:cNvPr id="27" name="Straight Connector 26">
            <a:extLst>
              <a:ext uri="{FF2B5EF4-FFF2-40B4-BE49-F238E27FC236}">
                <a16:creationId xmlns:a16="http://schemas.microsoft.com/office/drawing/2014/main" id="{BE4C592E-1CF3-4C8E-B318-010F6C1293E6}"/>
              </a:ext>
            </a:extLst>
          </p:cNvPr>
          <p:cNvCxnSpPr>
            <a:cxnSpLocks/>
          </p:cNvCxnSpPr>
          <p:nvPr/>
        </p:nvCxnSpPr>
        <p:spPr>
          <a:xfrm flipH="1">
            <a:off x="1208587" y="2327083"/>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01AA1BF-278E-41D0-9D66-83A7FB3C26A2}"/>
              </a:ext>
            </a:extLst>
          </p:cNvPr>
          <p:cNvSpPr txBox="1"/>
          <p:nvPr/>
        </p:nvSpPr>
        <p:spPr>
          <a:xfrm>
            <a:off x="609392" y="1695166"/>
            <a:ext cx="1198390" cy="342735"/>
          </a:xfrm>
          <a:prstGeom prst="rect">
            <a:avLst/>
          </a:prstGeom>
          <a:noFill/>
        </p:spPr>
        <p:txBody>
          <a:bodyPr wrap="square" lIns="0" tIns="0" rIns="0" bIns="0" rtlCol="0">
            <a:noAutofit/>
          </a:bodyPr>
          <a:lstStyle/>
          <a:p>
            <a:pPr algn="ctr"/>
            <a:r>
              <a:rPr lang="en-US" sz="1100" dirty="0">
                <a:latin typeface="Arial"/>
                <a:cs typeface="Arial"/>
              </a:rPr>
              <a:t>State Machines in Studio</a:t>
            </a:r>
          </a:p>
        </p:txBody>
      </p:sp>
      <p:sp>
        <p:nvSpPr>
          <p:cNvPr id="34" name="TextBox 33">
            <a:extLst>
              <a:ext uri="{FF2B5EF4-FFF2-40B4-BE49-F238E27FC236}">
                <a16:creationId xmlns:a16="http://schemas.microsoft.com/office/drawing/2014/main" id="{CF36D82A-0282-4BA3-9EBF-8BA891DCE116}"/>
              </a:ext>
            </a:extLst>
          </p:cNvPr>
          <p:cNvSpPr txBox="1"/>
          <p:nvPr/>
        </p:nvSpPr>
        <p:spPr>
          <a:xfrm>
            <a:off x="2888160" y="1692423"/>
            <a:ext cx="1346129" cy="342735"/>
          </a:xfrm>
          <a:prstGeom prst="rect">
            <a:avLst/>
          </a:prstGeom>
          <a:noFill/>
        </p:spPr>
        <p:txBody>
          <a:bodyPr wrap="square" lIns="0" tIns="0" rIns="0" bIns="0" rtlCol="0">
            <a:noAutofit/>
          </a:bodyPr>
          <a:lstStyle/>
          <a:p>
            <a:pPr algn="ctr"/>
            <a:r>
              <a:rPr lang="en-US" sz="1100" dirty="0">
                <a:latin typeface="Arial"/>
                <a:cs typeface="Arial"/>
              </a:rPr>
              <a:t>Activity Project Settings in Studio</a:t>
            </a:r>
          </a:p>
        </p:txBody>
      </p:sp>
      <p:sp>
        <p:nvSpPr>
          <p:cNvPr id="37" name="TextBox 36">
            <a:extLst>
              <a:ext uri="{FF2B5EF4-FFF2-40B4-BE49-F238E27FC236}">
                <a16:creationId xmlns:a16="http://schemas.microsoft.com/office/drawing/2014/main" id="{6B451C2F-86AB-40A2-9092-AA91B39022B8}"/>
              </a:ext>
            </a:extLst>
          </p:cNvPr>
          <p:cNvSpPr txBox="1"/>
          <p:nvPr/>
        </p:nvSpPr>
        <p:spPr>
          <a:xfrm>
            <a:off x="564644" y="3211536"/>
            <a:ext cx="1271713" cy="342735"/>
          </a:xfrm>
          <a:prstGeom prst="rect">
            <a:avLst/>
          </a:prstGeom>
          <a:solidFill>
            <a:schemeClr val="bg1"/>
          </a:solidFill>
        </p:spPr>
        <p:txBody>
          <a:bodyPr wrap="square" lIns="0" tIns="0" rIns="0" bIns="0" rtlCol="0">
            <a:noAutofit/>
          </a:bodyPr>
          <a:lstStyle/>
          <a:p>
            <a:pPr algn="ctr"/>
            <a:r>
              <a:rPr lang="en-US" sz="1100" dirty="0">
                <a:latin typeface="Arial"/>
                <a:cs typeface="Arial"/>
              </a:rPr>
              <a:t>Practice with </a:t>
            </a:r>
            <a:r>
              <a:rPr lang="en-US" sz="1100" dirty="0" err="1">
                <a:latin typeface="Arial"/>
                <a:cs typeface="Arial"/>
              </a:rPr>
              <a:t>ReFramework</a:t>
            </a:r>
            <a:endParaRPr lang="en-US" sz="1100" dirty="0">
              <a:latin typeface="Arial"/>
              <a:cs typeface="Arial"/>
            </a:endParaRPr>
          </a:p>
        </p:txBody>
      </p:sp>
      <p:sp>
        <p:nvSpPr>
          <p:cNvPr id="39" name="TextBox 38">
            <a:extLst>
              <a:ext uri="{FF2B5EF4-FFF2-40B4-BE49-F238E27FC236}">
                <a16:creationId xmlns:a16="http://schemas.microsoft.com/office/drawing/2014/main" id="{43A81E5A-557F-4521-B6C0-B67FAAB90D8C}"/>
              </a:ext>
            </a:extLst>
          </p:cNvPr>
          <p:cNvSpPr txBox="1"/>
          <p:nvPr/>
        </p:nvSpPr>
        <p:spPr>
          <a:xfrm>
            <a:off x="3237635" y="3206539"/>
            <a:ext cx="1323150" cy="342735"/>
          </a:xfrm>
          <a:prstGeom prst="rect">
            <a:avLst/>
          </a:prstGeom>
          <a:noFill/>
        </p:spPr>
        <p:txBody>
          <a:bodyPr wrap="square" lIns="0" tIns="0" rIns="0" bIns="0" rtlCol="0">
            <a:noAutofit/>
          </a:bodyPr>
          <a:lstStyle/>
          <a:p>
            <a:pPr algn="ctr"/>
            <a:r>
              <a:rPr lang="en-US" sz="1100" dirty="0">
                <a:latin typeface="Arial"/>
                <a:cs typeface="Arial"/>
              </a:rPr>
              <a:t>Attended Automation Features in Studio</a:t>
            </a:r>
          </a:p>
        </p:txBody>
      </p:sp>
      <p:sp>
        <p:nvSpPr>
          <p:cNvPr id="43" name="TextBox 42">
            <a:extLst>
              <a:ext uri="{FF2B5EF4-FFF2-40B4-BE49-F238E27FC236}">
                <a16:creationId xmlns:a16="http://schemas.microsoft.com/office/drawing/2014/main" id="{1A1681AD-5ADC-46F9-BB5D-BAC9A7B45F2C}"/>
              </a:ext>
            </a:extLst>
          </p:cNvPr>
          <p:cNvSpPr txBox="1"/>
          <p:nvPr/>
        </p:nvSpPr>
        <p:spPr>
          <a:xfrm>
            <a:off x="8608573" y="3202523"/>
            <a:ext cx="1323150" cy="342735"/>
          </a:xfrm>
          <a:prstGeom prst="rect">
            <a:avLst/>
          </a:prstGeom>
          <a:noFill/>
        </p:spPr>
        <p:txBody>
          <a:bodyPr wrap="square" lIns="0" tIns="0" rIns="0" bIns="0" rtlCol="0">
            <a:noAutofit/>
          </a:bodyPr>
          <a:lstStyle/>
          <a:p>
            <a:pPr algn="ctr"/>
            <a:r>
              <a:rPr lang="en-US" sz="1100" dirty="0">
                <a:latin typeface="Arial"/>
                <a:cs typeface="Arial"/>
              </a:rPr>
              <a:t>Workflow Analyzer in Studio</a:t>
            </a:r>
          </a:p>
        </p:txBody>
      </p:sp>
      <p:sp>
        <p:nvSpPr>
          <p:cNvPr id="46" name="Rectangle 45">
            <a:extLst>
              <a:ext uri="{FF2B5EF4-FFF2-40B4-BE49-F238E27FC236}">
                <a16:creationId xmlns:a16="http://schemas.microsoft.com/office/drawing/2014/main" id="{60816B9E-614C-49A5-B3C1-7236E7FCD4D3}"/>
              </a:ext>
            </a:extLst>
          </p:cNvPr>
          <p:cNvSpPr/>
          <p:nvPr/>
        </p:nvSpPr>
        <p:spPr>
          <a:xfrm>
            <a:off x="3828464" y="2991895"/>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49" name="TextBox 48">
            <a:extLst>
              <a:ext uri="{FF2B5EF4-FFF2-40B4-BE49-F238E27FC236}">
                <a16:creationId xmlns:a16="http://schemas.microsoft.com/office/drawing/2014/main" id="{AAC59810-B640-4D57-B3EB-BE75BF4313C9}"/>
              </a:ext>
            </a:extLst>
          </p:cNvPr>
          <p:cNvSpPr txBox="1"/>
          <p:nvPr/>
        </p:nvSpPr>
        <p:spPr>
          <a:xfrm>
            <a:off x="5161907" y="1699799"/>
            <a:ext cx="1509286" cy="342735"/>
          </a:xfrm>
          <a:prstGeom prst="rect">
            <a:avLst/>
          </a:prstGeom>
          <a:noFill/>
        </p:spPr>
        <p:txBody>
          <a:bodyPr wrap="square" lIns="0" tIns="0" rIns="0" bIns="0" rtlCol="0">
            <a:noAutofit/>
          </a:bodyPr>
          <a:lstStyle/>
          <a:p>
            <a:pPr algn="ctr"/>
            <a:r>
              <a:rPr lang="en-US" sz="1100" dirty="0">
                <a:latin typeface="Arial"/>
                <a:cs typeface="Arial"/>
              </a:rPr>
              <a:t>Introduction to Robotic Enterprise Framework</a:t>
            </a:r>
          </a:p>
        </p:txBody>
      </p:sp>
      <p:sp>
        <p:nvSpPr>
          <p:cNvPr id="51" name="TextBox 50">
            <a:extLst>
              <a:ext uri="{FF2B5EF4-FFF2-40B4-BE49-F238E27FC236}">
                <a16:creationId xmlns:a16="http://schemas.microsoft.com/office/drawing/2014/main" id="{A191AE1D-BF42-4D42-B5AE-56B348B8E1F7}"/>
              </a:ext>
            </a:extLst>
          </p:cNvPr>
          <p:cNvSpPr txBox="1"/>
          <p:nvPr/>
        </p:nvSpPr>
        <p:spPr>
          <a:xfrm>
            <a:off x="7424138" y="1690124"/>
            <a:ext cx="1678446" cy="342735"/>
          </a:xfrm>
          <a:prstGeom prst="rect">
            <a:avLst/>
          </a:prstGeom>
          <a:noFill/>
        </p:spPr>
        <p:txBody>
          <a:bodyPr wrap="square" lIns="0" tIns="0" rIns="0" bIns="0" rtlCol="0">
            <a:noAutofit/>
          </a:bodyPr>
          <a:lstStyle/>
          <a:p>
            <a:pPr algn="ctr"/>
            <a:r>
              <a:rPr lang="en-US" sz="1100" dirty="0">
                <a:latin typeface="Arial"/>
                <a:cs typeface="Arial"/>
              </a:rPr>
              <a:t>Build a </a:t>
            </a:r>
            <a:r>
              <a:rPr lang="en-US" sz="1100" dirty="0" err="1">
                <a:latin typeface="Arial"/>
                <a:cs typeface="Arial"/>
              </a:rPr>
              <a:t>ReFramework</a:t>
            </a:r>
            <a:r>
              <a:rPr lang="en-US" sz="1100" dirty="0">
                <a:latin typeface="Arial"/>
                <a:cs typeface="Arial"/>
              </a:rPr>
              <a:t> with Orchestrator Queues</a:t>
            </a:r>
          </a:p>
        </p:txBody>
      </p:sp>
      <p:sp>
        <p:nvSpPr>
          <p:cNvPr id="52" name="TextBox 51">
            <a:extLst>
              <a:ext uri="{FF2B5EF4-FFF2-40B4-BE49-F238E27FC236}">
                <a16:creationId xmlns:a16="http://schemas.microsoft.com/office/drawing/2014/main" id="{B848EC75-43E0-4156-B12F-A923D53FFC36}"/>
              </a:ext>
            </a:extLst>
          </p:cNvPr>
          <p:cNvSpPr txBox="1"/>
          <p:nvPr/>
        </p:nvSpPr>
        <p:spPr>
          <a:xfrm>
            <a:off x="9931692" y="1699799"/>
            <a:ext cx="1363464" cy="342735"/>
          </a:xfrm>
          <a:prstGeom prst="rect">
            <a:avLst/>
          </a:prstGeom>
          <a:solidFill>
            <a:schemeClr val="bg1"/>
          </a:solidFill>
        </p:spPr>
        <p:txBody>
          <a:bodyPr wrap="square" lIns="0" tIns="0" rIns="0" bIns="0" rtlCol="0">
            <a:noAutofit/>
          </a:bodyPr>
          <a:lstStyle/>
          <a:p>
            <a:pPr algn="ctr"/>
            <a:r>
              <a:rPr lang="en-US" sz="1100" dirty="0">
                <a:latin typeface="Arial"/>
                <a:cs typeface="Arial"/>
              </a:rPr>
              <a:t>Build a </a:t>
            </a:r>
            <a:r>
              <a:rPr lang="en-US" sz="1100" dirty="0" err="1">
                <a:latin typeface="Arial"/>
                <a:cs typeface="Arial"/>
              </a:rPr>
              <a:t>ReFramework</a:t>
            </a:r>
            <a:r>
              <a:rPr lang="en-US" sz="1100" dirty="0">
                <a:latin typeface="Arial"/>
                <a:cs typeface="Arial"/>
              </a:rPr>
              <a:t> with Tabular Data</a:t>
            </a:r>
          </a:p>
        </p:txBody>
      </p:sp>
      <p:sp>
        <p:nvSpPr>
          <p:cNvPr id="54" name="TextBox 53">
            <a:extLst>
              <a:ext uri="{FF2B5EF4-FFF2-40B4-BE49-F238E27FC236}">
                <a16:creationId xmlns:a16="http://schemas.microsoft.com/office/drawing/2014/main" id="{D83572C2-27F4-4B40-B72D-75D70260CF2E}"/>
              </a:ext>
            </a:extLst>
          </p:cNvPr>
          <p:cNvSpPr txBox="1"/>
          <p:nvPr/>
        </p:nvSpPr>
        <p:spPr>
          <a:xfrm>
            <a:off x="5920773" y="3206539"/>
            <a:ext cx="1323150" cy="342735"/>
          </a:xfrm>
          <a:prstGeom prst="rect">
            <a:avLst/>
          </a:prstGeom>
          <a:noFill/>
        </p:spPr>
        <p:txBody>
          <a:bodyPr wrap="square" lIns="0" tIns="0" rIns="0" bIns="0" rtlCol="0">
            <a:noAutofit/>
          </a:bodyPr>
          <a:lstStyle/>
          <a:p>
            <a:pPr algn="ctr"/>
            <a:r>
              <a:rPr lang="en-US" sz="1100" dirty="0">
                <a:latin typeface="Arial"/>
                <a:cs typeface="Arial"/>
              </a:rPr>
              <a:t>Invoke Method and Invoke Code</a:t>
            </a:r>
          </a:p>
        </p:txBody>
      </p:sp>
      <p:pic>
        <p:nvPicPr>
          <p:cNvPr id="56" name="Picture 55">
            <a:extLst>
              <a:ext uri="{FF2B5EF4-FFF2-40B4-BE49-F238E27FC236}">
                <a16:creationId xmlns:a16="http://schemas.microsoft.com/office/drawing/2014/main" id="{93CA2720-3C21-4B10-B37F-ABF769CCD0D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10172" y="2660340"/>
            <a:ext cx="817691" cy="815573"/>
          </a:xfrm>
          <a:prstGeom prst="rect">
            <a:avLst/>
          </a:prstGeom>
        </p:spPr>
      </p:pic>
    </p:spTree>
    <p:extLst>
      <p:ext uri="{BB962C8B-B14F-4D97-AF65-F5344CB8AC3E}">
        <p14:creationId xmlns:p14="http://schemas.microsoft.com/office/powerpoint/2010/main" val="783746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D72886D-FBF2-477D-8996-F69B80BAC3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200" y="949794"/>
            <a:ext cx="5019538" cy="964205"/>
          </a:xfrm>
          <a:prstGeom prst="rect">
            <a:avLst/>
          </a:prstGeom>
        </p:spPr>
      </p:pic>
      <p:sp>
        <p:nvSpPr>
          <p:cNvPr id="11" name="Title 8">
            <a:extLst>
              <a:ext uri="{FF2B5EF4-FFF2-40B4-BE49-F238E27FC236}">
                <a16:creationId xmlns:a16="http://schemas.microsoft.com/office/drawing/2014/main" id="{1C06B05D-ECAA-4D46-8476-7E23CA78E78E}"/>
              </a:ext>
            </a:extLst>
          </p:cNvPr>
          <p:cNvSpPr>
            <a:spLocks noGrp="1"/>
          </p:cNvSpPr>
          <p:nvPr>
            <p:ph type="ctrTitle"/>
          </p:nvPr>
        </p:nvSpPr>
        <p:spPr>
          <a:xfrm>
            <a:off x="560524" y="1889821"/>
            <a:ext cx="7448096" cy="2535284"/>
          </a:xfrm>
        </p:spPr>
        <p:txBody>
          <a:bodyPr/>
          <a:lstStyle/>
          <a:p>
            <a:pPr>
              <a:lnSpc>
                <a:spcPct val="100000"/>
              </a:lnSpc>
            </a:pPr>
            <a:r>
              <a:rPr lang="en-US" sz="3200" b="1" i="1" dirty="0">
                <a:solidFill>
                  <a:srgbClr val="FA4616"/>
                </a:solidFill>
                <a:latin typeface="+mj-lt"/>
                <a:ea typeface="Source Sans Pro"/>
              </a:rPr>
              <a:t>The </a:t>
            </a:r>
            <a:r>
              <a:rPr lang="en-US" sz="3200" i="1" dirty="0">
                <a:solidFill>
                  <a:srgbClr val="FA4616"/>
                </a:solidFill>
                <a:latin typeface="+mj-lt"/>
                <a:ea typeface="Source Sans Pro"/>
              </a:rPr>
              <a:t>No</a:t>
            </a:r>
            <a:r>
              <a:rPr lang="en-US" sz="3200" b="1" i="1" dirty="0">
                <a:solidFill>
                  <a:srgbClr val="FA4616"/>
                </a:solidFill>
                <a:latin typeface="+mj-lt"/>
                <a:ea typeface="Source Sans Pro"/>
              </a:rPr>
              <a:t>.1 </a:t>
            </a:r>
            <a:r>
              <a:rPr lang="en-US" sz="3200" i="1" dirty="0">
                <a:solidFill>
                  <a:srgbClr val="FA4616"/>
                </a:solidFill>
                <a:latin typeface="+mj-lt"/>
                <a:ea typeface="Source Sans Pro"/>
              </a:rPr>
              <a:t>Automation</a:t>
            </a:r>
            <a:r>
              <a:rPr lang="en-US" sz="3200" b="1" i="1" dirty="0">
                <a:solidFill>
                  <a:srgbClr val="FA4616"/>
                </a:solidFill>
                <a:latin typeface="+mj-lt"/>
                <a:ea typeface="Source Sans Pro"/>
              </a:rPr>
              <a:t> </a:t>
            </a:r>
            <a:r>
              <a:rPr lang="en-US" sz="3200" i="1" dirty="0">
                <a:solidFill>
                  <a:srgbClr val="FA4616"/>
                </a:solidFill>
                <a:latin typeface="+mj-lt"/>
                <a:ea typeface="Source Sans Pro"/>
              </a:rPr>
              <a:t>Learning</a:t>
            </a:r>
            <a:r>
              <a:rPr lang="en-US" sz="3200" b="1" i="1" dirty="0">
                <a:solidFill>
                  <a:srgbClr val="FA4616"/>
                </a:solidFill>
                <a:latin typeface="+mj-lt"/>
                <a:ea typeface="Source Sans Pro"/>
              </a:rPr>
              <a:t> </a:t>
            </a:r>
            <a:r>
              <a:rPr lang="en-US" sz="3200" i="1" dirty="0">
                <a:solidFill>
                  <a:srgbClr val="FA4616"/>
                </a:solidFill>
                <a:latin typeface="+mj-lt"/>
                <a:ea typeface="Source Sans Pro"/>
              </a:rPr>
              <a:t>Platform</a:t>
            </a:r>
            <a:br>
              <a:rPr lang="en-US" sz="2400" dirty="0">
                <a:latin typeface="Helvetica"/>
                <a:ea typeface="Source Sans Pro"/>
              </a:rPr>
            </a:br>
            <a:br>
              <a:rPr lang="en-US" sz="4800" dirty="0">
                <a:latin typeface="Helvetica"/>
                <a:ea typeface="Source Sans Pro"/>
              </a:rPr>
            </a:br>
            <a:r>
              <a:rPr lang="en-US" sz="2800" b="1" dirty="0">
                <a:latin typeface="Helvetica"/>
                <a:ea typeface="Source Sans Pro"/>
              </a:rPr>
              <a:t> </a:t>
            </a:r>
            <a:r>
              <a:rPr lang="en-US" sz="2800" b="1" dirty="0">
                <a:solidFill>
                  <a:schemeClr val="accent1"/>
                </a:solidFill>
                <a:latin typeface="Helvetica"/>
                <a:ea typeface="Source Sans Pro"/>
              </a:rPr>
              <a:t>300+ </a:t>
            </a:r>
            <a:r>
              <a:rPr lang="en-US" sz="2800" b="1" dirty="0">
                <a:solidFill>
                  <a:schemeClr val="tx1"/>
                </a:solidFill>
                <a:latin typeface="Helvetica"/>
                <a:ea typeface="Source Sans Pro"/>
              </a:rPr>
              <a:t>free courses in </a:t>
            </a:r>
            <a:r>
              <a:rPr lang="en-US" sz="2800" b="1" dirty="0">
                <a:solidFill>
                  <a:schemeClr val="accent1"/>
                </a:solidFill>
                <a:latin typeface="Helvetica"/>
                <a:ea typeface="Source Sans Pro"/>
              </a:rPr>
              <a:t>10</a:t>
            </a:r>
            <a:r>
              <a:rPr lang="en-US" sz="2800" b="1" dirty="0">
                <a:solidFill>
                  <a:schemeClr val="tx1"/>
                </a:solidFill>
                <a:latin typeface="Helvetica"/>
                <a:ea typeface="Source Sans Pro"/>
              </a:rPr>
              <a:t> languages</a:t>
            </a:r>
            <a:br>
              <a:rPr lang="en-US" sz="2800" b="1" dirty="0">
                <a:solidFill>
                  <a:schemeClr val="tx1"/>
                </a:solidFill>
                <a:latin typeface="Helvetica"/>
                <a:ea typeface="Source Sans Pro"/>
              </a:rPr>
            </a:br>
            <a:r>
              <a:rPr lang="en-US" sz="2800" dirty="0">
                <a:solidFill>
                  <a:schemeClr val="tx1"/>
                </a:solidFill>
                <a:latin typeface="Helvetica"/>
                <a:ea typeface="Source Sans Pro"/>
                <a:cs typeface="Arial" panose="020B0604020202020204" pitchFamily="34" charset="0"/>
              </a:rPr>
              <a:t> </a:t>
            </a:r>
            <a:r>
              <a:rPr lang="en-US" sz="2800" b="1" dirty="0">
                <a:solidFill>
                  <a:schemeClr val="accent1"/>
                </a:solidFill>
                <a:latin typeface="Helvetica" pitchFamily="2" charset="0"/>
                <a:ea typeface="Source Sans Pro" panose="020B0503030403020204" pitchFamily="34" charset="0"/>
                <a:cs typeface="Arial" panose="020B0604020202020204" pitchFamily="34" charset="0"/>
              </a:rPr>
              <a:t>20+ </a:t>
            </a:r>
            <a:r>
              <a:rPr lang="en-US" sz="2800" b="1" dirty="0">
                <a:solidFill>
                  <a:schemeClr val="tx1"/>
                </a:solidFill>
                <a:latin typeface="Helvetica" pitchFamily="2" charset="0"/>
                <a:ea typeface="Source Sans Pro" panose="020B0503030403020204" pitchFamily="34" charset="0"/>
                <a:cs typeface="Arial" panose="020B0604020202020204" pitchFamily="34" charset="0"/>
              </a:rPr>
              <a:t>UiPath products covered</a:t>
            </a:r>
            <a:br>
              <a:rPr lang="en-US" sz="2800" b="1" dirty="0">
                <a:solidFill>
                  <a:schemeClr val="tx1"/>
                </a:solidFill>
                <a:latin typeface="Helvetica" pitchFamily="2" charset="0"/>
                <a:ea typeface="Source Sans Pro" panose="020B0503030403020204" pitchFamily="34" charset="0"/>
                <a:cs typeface="Arial" panose="020B0604020202020204" pitchFamily="34" charset="0"/>
              </a:rPr>
            </a:br>
            <a:r>
              <a:rPr lang="en-US" sz="2800" dirty="0">
                <a:solidFill>
                  <a:schemeClr val="tx1"/>
                </a:solidFill>
                <a:latin typeface="Helvetica" pitchFamily="2" charset="0"/>
                <a:ea typeface="Source Sans Pro" panose="020B0503030403020204" pitchFamily="34" charset="0"/>
                <a:cs typeface="Arial" panose="020B0604020202020204" pitchFamily="34" charset="0"/>
              </a:rPr>
              <a:t> </a:t>
            </a:r>
            <a:r>
              <a:rPr lang="en-US" sz="2800" dirty="0">
                <a:solidFill>
                  <a:schemeClr val="accent1"/>
                </a:solidFill>
                <a:latin typeface="Helvetica"/>
                <a:ea typeface="Source Sans Pro"/>
              </a:rPr>
              <a:t>1,000,000</a:t>
            </a:r>
            <a:r>
              <a:rPr lang="en-US" sz="2800" b="1" dirty="0">
                <a:solidFill>
                  <a:schemeClr val="accent1"/>
                </a:solidFill>
                <a:latin typeface="Helvetica"/>
                <a:ea typeface="Source Sans Pro"/>
              </a:rPr>
              <a:t>+</a:t>
            </a:r>
            <a:r>
              <a:rPr lang="en-US" sz="2800" b="1" dirty="0">
                <a:solidFill>
                  <a:srgbClr val="FF0000"/>
                </a:solidFill>
                <a:latin typeface="Helvetica"/>
                <a:ea typeface="Source Sans Pro"/>
              </a:rPr>
              <a:t> </a:t>
            </a:r>
            <a:r>
              <a:rPr lang="en-US" sz="2800" dirty="0">
                <a:solidFill>
                  <a:schemeClr val="tx1"/>
                </a:solidFill>
                <a:latin typeface="Helvetica"/>
                <a:ea typeface="Source Sans Pro"/>
              </a:rPr>
              <a:t>registered users</a:t>
            </a:r>
            <a:endParaRPr lang="en-US" sz="4800" dirty="0">
              <a:latin typeface="Helvetica"/>
              <a:ea typeface="Source Sans Pro"/>
            </a:endParaRPr>
          </a:p>
        </p:txBody>
      </p:sp>
      <p:pic>
        <p:nvPicPr>
          <p:cNvPr id="7" name="Picture 6" descr="Logo&#10;&#10;Description automatically generated">
            <a:extLst>
              <a:ext uri="{FF2B5EF4-FFF2-40B4-BE49-F238E27FC236}">
                <a16:creationId xmlns:a16="http://schemas.microsoft.com/office/drawing/2014/main" id="{F1D1B6A6-96CA-48C6-B9A0-9BFEF49539B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91400" y="4984954"/>
            <a:ext cx="3507076" cy="2269285"/>
          </a:xfrm>
          <a:prstGeom prst="rect">
            <a:avLst/>
          </a:prstGeom>
        </p:spPr>
      </p:pic>
    </p:spTree>
    <p:extLst>
      <p:ext uri="{BB962C8B-B14F-4D97-AF65-F5344CB8AC3E}">
        <p14:creationId xmlns:p14="http://schemas.microsoft.com/office/powerpoint/2010/main" val="237591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2A56E1-6A28-4F27-B799-18E1B252347F}"/>
              </a:ext>
            </a:extLst>
          </p:cNvPr>
          <p:cNvSpPr>
            <a:spLocks noGrp="1"/>
          </p:cNvSpPr>
          <p:nvPr>
            <p:ph type="title"/>
          </p:nvPr>
        </p:nvSpPr>
        <p:spPr>
          <a:xfrm>
            <a:off x="381600" y="357721"/>
            <a:ext cx="6532742" cy="690029"/>
          </a:xfrm>
        </p:spPr>
        <p:txBody>
          <a:bodyPr/>
          <a:lstStyle/>
          <a:p>
            <a:r>
              <a:rPr lang="en-US" dirty="0"/>
              <a:t>RPA Developer </a:t>
            </a:r>
            <a:r>
              <a:rPr lang="en-US" dirty="0">
                <a:solidFill>
                  <a:schemeClr val="accent1"/>
                </a:solidFill>
              </a:rPr>
              <a:t>Continuous Learning</a:t>
            </a:r>
            <a:endParaRPr lang="en-US" sz="1800" dirty="0">
              <a:solidFill>
                <a:schemeClr val="accent1"/>
              </a:solidFill>
            </a:endParaRPr>
          </a:p>
        </p:txBody>
      </p:sp>
      <p:sp>
        <p:nvSpPr>
          <p:cNvPr id="13" name="TextBox 12">
            <a:extLst>
              <a:ext uri="{FF2B5EF4-FFF2-40B4-BE49-F238E27FC236}">
                <a16:creationId xmlns:a16="http://schemas.microsoft.com/office/drawing/2014/main" id="{8ACCC87A-2A8B-48FE-98C8-0483A7AFB565}"/>
              </a:ext>
            </a:extLst>
          </p:cNvPr>
          <p:cNvSpPr txBox="1"/>
          <p:nvPr/>
        </p:nvSpPr>
        <p:spPr>
          <a:xfrm>
            <a:off x="381600" y="1103826"/>
            <a:ext cx="11279079" cy="738555"/>
          </a:xfrm>
          <a:prstGeom prst="rect">
            <a:avLst/>
          </a:prstGeom>
          <a:noFill/>
        </p:spPr>
        <p:txBody>
          <a:bodyPr wrap="square" lIns="0" tIns="0" rIns="0" bIns="0" rtlCol="0">
            <a:noAutofit/>
          </a:bodyPr>
          <a:lstStyle/>
          <a:p>
            <a:pPr>
              <a:lnSpc>
                <a:spcPct val="100000"/>
              </a:lnSpc>
              <a:spcBef>
                <a:spcPts val="0"/>
              </a:spcBef>
              <a:spcAft>
                <a:spcPts val="600"/>
              </a:spcAft>
              <a:buClr>
                <a:srgbClr val="FA4616"/>
              </a:buClr>
            </a:pPr>
            <a:r>
              <a:rPr lang="en-US" sz="1600" dirty="0">
                <a:solidFill>
                  <a:srgbClr val="2D2E2F"/>
                </a:solidFill>
                <a:latin typeface="Arial"/>
                <a:cs typeface="Arial"/>
              </a:rPr>
              <a:t>UiPath Academy offers plenty of opportunities for </a:t>
            </a:r>
            <a:r>
              <a:rPr lang="en-US" sz="1600" b="1" dirty="0">
                <a:solidFill>
                  <a:srgbClr val="2D2E2F"/>
                </a:solidFill>
                <a:latin typeface="Arial"/>
                <a:cs typeface="Arial"/>
              </a:rPr>
              <a:t>continuous learning for RPA Developers</a:t>
            </a:r>
            <a:r>
              <a:rPr lang="en-US" sz="1600" dirty="0">
                <a:solidFill>
                  <a:srgbClr val="2D2E2F"/>
                </a:solidFill>
                <a:latin typeface="Arial"/>
                <a:cs typeface="Arial"/>
              </a:rPr>
              <a:t>. These may be new technologies that RPA Developers face in new automation scenarios, new products and features to tackle new opportunities for automation or better ways of automating existing scenarios. For the full list of relevant courses, use the filters on the Courses page!</a:t>
            </a:r>
            <a:endParaRPr lang="en-US" sz="1600" dirty="0">
              <a:latin typeface="Arial"/>
              <a:cs typeface="Arial"/>
            </a:endParaRPr>
          </a:p>
        </p:txBody>
      </p:sp>
      <p:sp>
        <p:nvSpPr>
          <p:cNvPr id="373" name="TextBox 372">
            <a:extLst>
              <a:ext uri="{FF2B5EF4-FFF2-40B4-BE49-F238E27FC236}">
                <a16:creationId xmlns:a16="http://schemas.microsoft.com/office/drawing/2014/main" id="{17B143D9-D7CB-41BA-9A7F-EC2B96DDFF08}"/>
              </a:ext>
            </a:extLst>
          </p:cNvPr>
          <p:cNvSpPr txBox="1"/>
          <p:nvPr/>
        </p:nvSpPr>
        <p:spPr>
          <a:xfrm>
            <a:off x="282020" y="1993165"/>
            <a:ext cx="5422094" cy="4662815"/>
          </a:xfrm>
          <a:prstGeom prst="rect">
            <a:avLst/>
          </a:prstGeom>
          <a:noFill/>
        </p:spPr>
        <p:txBody>
          <a:bodyPr wrap="square">
            <a:spAutoFit/>
          </a:bodyPr>
          <a:lstStyle/>
          <a:p>
            <a:pPr marL="285750" indent="-285750">
              <a:lnSpc>
                <a:spcPct val="100000"/>
              </a:lnSpc>
              <a:spcBef>
                <a:spcPts val="600"/>
              </a:spcBef>
              <a:spcAft>
                <a:spcPts val="600"/>
              </a:spcAft>
              <a:buClr>
                <a:srgbClr val="FA4616"/>
              </a:buClr>
              <a:buFont typeface="Wingdings" panose="05000000000000000000" pitchFamily="2" charset="2"/>
              <a:buChar char="§"/>
            </a:pPr>
            <a:r>
              <a:rPr lang="en-US" sz="1400" dirty="0">
                <a:solidFill>
                  <a:srgbClr val="2D2E2F"/>
                </a:solidFill>
              </a:rPr>
              <a:t>There is so much value in having a personal assistant to take over the tasks which can be automated. Learn how to put all the attended features to work with the </a:t>
            </a:r>
            <a:r>
              <a:rPr lang="en-US" sz="1400" b="1" dirty="0">
                <a:solidFill>
                  <a:srgbClr val="0067DF"/>
                </a:solidFill>
                <a:hlinkClick r:id="rId2">
                  <a:extLst>
                    <a:ext uri="{A12FA001-AC4F-418D-AE19-62706E023703}">
                      <ahyp:hlinkClr xmlns:ahyp="http://schemas.microsoft.com/office/drawing/2018/hyperlinkcolor" val="tx"/>
                    </a:ext>
                  </a:extLst>
                </a:hlinkClick>
              </a:rPr>
              <a:t>Attended Automation for RPA Developers</a:t>
            </a:r>
            <a:r>
              <a:rPr lang="en-US" sz="1400" dirty="0">
                <a:solidFill>
                  <a:srgbClr val="0067DF"/>
                </a:solidFill>
                <a:hlinkClick r:id="rId2">
                  <a:extLst>
                    <a:ext uri="{A12FA001-AC4F-418D-AE19-62706E023703}">
                      <ahyp:hlinkClr xmlns:ahyp="http://schemas.microsoft.com/office/drawing/2018/hyperlinkcolor" val="tx"/>
                    </a:ext>
                  </a:extLst>
                </a:hlinkClick>
              </a:rPr>
              <a:t> course</a:t>
            </a:r>
            <a:r>
              <a:rPr lang="en-US" sz="1400" dirty="0">
                <a:solidFill>
                  <a:srgbClr val="2D2E2F"/>
                </a:solidFill>
              </a:rPr>
              <a:t>!</a:t>
            </a:r>
          </a:p>
          <a:p>
            <a:pPr marL="285750" indent="-285750">
              <a:spcBef>
                <a:spcPts val="600"/>
              </a:spcBef>
              <a:spcAft>
                <a:spcPts val="600"/>
              </a:spcAft>
              <a:buClr>
                <a:srgbClr val="FA4616"/>
              </a:buClr>
              <a:buFont typeface="Wingdings" panose="05000000000000000000" pitchFamily="2" charset="2"/>
              <a:buChar char="§"/>
            </a:pPr>
            <a:r>
              <a:rPr lang="en-US" sz="1400" dirty="0">
                <a:solidFill>
                  <a:srgbClr val="2D2E2F"/>
                </a:solidFill>
              </a:rPr>
              <a:t>RPA development deals so much with </a:t>
            </a:r>
            <a:r>
              <a:rPr lang="en-US" sz="1400" b="1" dirty="0">
                <a:solidFill>
                  <a:srgbClr val="2D2E2F"/>
                </a:solidFill>
              </a:rPr>
              <a:t>UI elements</a:t>
            </a:r>
            <a:r>
              <a:rPr lang="en-US" sz="1400" dirty="0">
                <a:solidFill>
                  <a:srgbClr val="2D2E2F"/>
                </a:solidFill>
              </a:rPr>
              <a:t>, so there had to be a way of reusing them across automations. Check out </a:t>
            </a:r>
            <a:r>
              <a:rPr lang="en-US" sz="1400" dirty="0">
                <a:solidFill>
                  <a:srgbClr val="0067DF"/>
                </a:solidFill>
                <a:hlinkClick r:id="rId3">
                  <a:extLst>
                    <a:ext uri="{A12FA001-AC4F-418D-AE19-62706E023703}">
                      <ahyp:hlinkClr xmlns:ahyp="http://schemas.microsoft.com/office/drawing/2018/hyperlinkcolor" val="tx"/>
                    </a:ext>
                  </a:extLst>
                </a:hlinkClick>
              </a:rPr>
              <a:t>this course on </a:t>
            </a:r>
            <a:r>
              <a:rPr lang="en-US" sz="1400" b="1" dirty="0">
                <a:solidFill>
                  <a:srgbClr val="0067DF"/>
                </a:solidFill>
                <a:hlinkClick r:id="rId3">
                  <a:extLst>
                    <a:ext uri="{A12FA001-AC4F-418D-AE19-62706E023703}">
                      <ahyp:hlinkClr xmlns:ahyp="http://schemas.microsoft.com/office/drawing/2018/hyperlinkcolor" val="tx"/>
                    </a:ext>
                  </a:extLst>
                </a:hlinkClick>
              </a:rPr>
              <a:t>Object Repositories</a:t>
            </a:r>
            <a:r>
              <a:rPr lang="en-US" sz="1400" dirty="0">
                <a:solidFill>
                  <a:srgbClr val="2D2E2F"/>
                </a:solidFill>
              </a:rPr>
              <a:t>, the UiPath libraries of UI elements.</a:t>
            </a:r>
          </a:p>
          <a:p>
            <a:pPr marL="285750" indent="-285750">
              <a:spcBef>
                <a:spcPts val="600"/>
              </a:spcBef>
              <a:spcAft>
                <a:spcPts val="600"/>
              </a:spcAft>
              <a:buClr>
                <a:srgbClr val="FA4616"/>
              </a:buClr>
              <a:buFont typeface="Wingdings" panose="05000000000000000000" pitchFamily="2" charset="2"/>
              <a:buChar char="§"/>
            </a:pPr>
            <a:r>
              <a:rPr lang="en-US" sz="1400" dirty="0">
                <a:solidFill>
                  <a:srgbClr val="2D2E2F"/>
                </a:solidFill>
              </a:rPr>
              <a:t>As an RPA Developer, there’s a high chance you will need to work with </a:t>
            </a:r>
            <a:r>
              <a:rPr lang="en-US" sz="1400" b="1" dirty="0">
                <a:solidFill>
                  <a:srgbClr val="2D2E2F"/>
                </a:solidFill>
              </a:rPr>
              <a:t>SAP</a:t>
            </a:r>
            <a:r>
              <a:rPr lang="en-US" sz="1400" dirty="0">
                <a:solidFill>
                  <a:srgbClr val="2D2E2F"/>
                </a:solidFill>
              </a:rPr>
              <a:t>. And we have the right resource for that: the </a:t>
            </a:r>
            <a:r>
              <a:rPr lang="en-US" sz="1400" b="1" dirty="0">
                <a:solidFill>
                  <a:srgbClr val="0067DF"/>
                </a:solidFill>
                <a:hlinkClick r:id="rId4">
                  <a:extLst>
                    <a:ext uri="{A12FA001-AC4F-418D-AE19-62706E023703}">
                      <ahyp:hlinkClr xmlns:ahyp="http://schemas.microsoft.com/office/drawing/2018/hyperlinkcolor" val="tx"/>
                    </a:ext>
                  </a:extLst>
                </a:hlinkClick>
              </a:rPr>
              <a:t>SAP Automation with Studio</a:t>
            </a:r>
            <a:r>
              <a:rPr lang="en-US" sz="1400" dirty="0">
                <a:solidFill>
                  <a:srgbClr val="2D2E2F"/>
                </a:solidFill>
              </a:rPr>
              <a:t> course.</a:t>
            </a:r>
          </a:p>
          <a:p>
            <a:pPr marL="285750" indent="-285750">
              <a:spcBef>
                <a:spcPts val="600"/>
              </a:spcBef>
              <a:spcAft>
                <a:spcPts val="600"/>
              </a:spcAft>
              <a:buClr>
                <a:srgbClr val="FA4616"/>
              </a:buClr>
              <a:buFont typeface="Wingdings" panose="05000000000000000000" pitchFamily="2" charset="2"/>
              <a:buChar char="§"/>
            </a:pPr>
            <a:r>
              <a:rPr lang="en-US" sz="1400" dirty="0">
                <a:solidFill>
                  <a:srgbClr val="2D2E2F"/>
                </a:solidFill>
              </a:rPr>
              <a:t>Sometimes, RPA automations require user interfaces, so that human users interacting with them will have the best experience. In those cases, </a:t>
            </a:r>
            <a:r>
              <a:rPr lang="en-US" sz="1400" b="1" dirty="0">
                <a:solidFill>
                  <a:srgbClr val="2D2E2F"/>
                </a:solidFill>
              </a:rPr>
              <a:t>UiPath Apps </a:t>
            </a:r>
            <a:r>
              <a:rPr lang="en-US" sz="1400" dirty="0">
                <a:solidFill>
                  <a:srgbClr val="2D2E2F"/>
                </a:solidFill>
              </a:rPr>
              <a:t>may be of great help. Find out how from </a:t>
            </a:r>
            <a:r>
              <a:rPr lang="en-US" sz="1400" dirty="0">
                <a:solidFill>
                  <a:srgbClr val="0067DF"/>
                </a:solidFill>
                <a:hlinkClick r:id="rId5">
                  <a:extLst>
                    <a:ext uri="{A12FA001-AC4F-418D-AE19-62706E023703}">
                      <ahyp:hlinkClr xmlns:ahyp="http://schemas.microsoft.com/office/drawing/2018/hyperlinkcolor" val="tx"/>
                    </a:ext>
                  </a:extLst>
                </a:hlinkClick>
              </a:rPr>
              <a:t>the dedicated course</a:t>
            </a:r>
            <a:r>
              <a:rPr lang="en-US" sz="1400" dirty="0">
                <a:solidFill>
                  <a:srgbClr val="2D2E2F"/>
                </a:solidFill>
              </a:rPr>
              <a:t>!</a:t>
            </a:r>
          </a:p>
          <a:p>
            <a:pPr marL="285750" indent="-285750">
              <a:spcAft>
                <a:spcPts val="600"/>
              </a:spcAft>
              <a:buClr>
                <a:srgbClr val="FA4616"/>
              </a:buClr>
              <a:buFont typeface="Wingdings" panose="05000000000000000000" pitchFamily="2" charset="2"/>
              <a:buChar char="§"/>
            </a:pPr>
            <a:endParaRPr lang="en-US" sz="1400" dirty="0">
              <a:solidFill>
                <a:srgbClr val="2D2E2F"/>
              </a:solidFill>
            </a:endParaRPr>
          </a:p>
          <a:p>
            <a:pPr marL="285750" indent="-285750">
              <a:spcAft>
                <a:spcPts val="600"/>
              </a:spcAft>
              <a:buClr>
                <a:srgbClr val="FA4616"/>
              </a:buClr>
              <a:buFont typeface="Wingdings" panose="05000000000000000000" pitchFamily="2" charset="2"/>
              <a:buChar char="§"/>
            </a:pPr>
            <a:endParaRPr lang="en-US" sz="1400" dirty="0">
              <a:solidFill>
                <a:srgbClr val="2D2E2F"/>
              </a:solidFill>
            </a:endParaRPr>
          </a:p>
          <a:p>
            <a:pPr marL="285750" indent="-285750">
              <a:lnSpc>
                <a:spcPct val="100000"/>
              </a:lnSpc>
              <a:spcBef>
                <a:spcPts val="0"/>
              </a:spcBef>
              <a:spcAft>
                <a:spcPts val="600"/>
              </a:spcAft>
              <a:buClr>
                <a:srgbClr val="FA4616"/>
              </a:buClr>
              <a:buFont typeface="Wingdings" panose="05000000000000000000" pitchFamily="2" charset="2"/>
              <a:buChar char="§"/>
            </a:pPr>
            <a:endParaRPr lang="en-US" sz="1400" dirty="0">
              <a:solidFill>
                <a:srgbClr val="2D2E2F"/>
              </a:solidFill>
            </a:endParaRPr>
          </a:p>
        </p:txBody>
      </p:sp>
      <p:sp>
        <p:nvSpPr>
          <p:cNvPr id="376" name="TextBox 375">
            <a:extLst>
              <a:ext uri="{FF2B5EF4-FFF2-40B4-BE49-F238E27FC236}">
                <a16:creationId xmlns:a16="http://schemas.microsoft.com/office/drawing/2014/main" id="{0B31101C-3E51-4A6A-8E73-21D6AE0D5805}"/>
              </a:ext>
            </a:extLst>
          </p:cNvPr>
          <p:cNvSpPr txBox="1"/>
          <p:nvPr/>
        </p:nvSpPr>
        <p:spPr>
          <a:xfrm>
            <a:off x="6202131" y="1999146"/>
            <a:ext cx="5458548" cy="4016484"/>
          </a:xfrm>
          <a:prstGeom prst="rect">
            <a:avLst/>
          </a:prstGeom>
          <a:noFill/>
        </p:spPr>
        <p:txBody>
          <a:bodyPr wrap="square">
            <a:spAutoFit/>
          </a:bodyPr>
          <a:lstStyle/>
          <a:p>
            <a:pPr marL="285750" indent="-285750">
              <a:lnSpc>
                <a:spcPct val="100000"/>
              </a:lnSpc>
              <a:spcBef>
                <a:spcPts val="600"/>
              </a:spcBef>
              <a:spcAft>
                <a:spcPts val="600"/>
              </a:spcAft>
              <a:buClr>
                <a:srgbClr val="FA4616"/>
              </a:buClr>
              <a:buFont typeface="Wingdings" panose="05000000000000000000" pitchFamily="2" charset="2"/>
              <a:buChar char="§"/>
            </a:pPr>
            <a:r>
              <a:rPr lang="en-US" sz="1400" b="1" dirty="0">
                <a:solidFill>
                  <a:srgbClr val="2D2E2F"/>
                </a:solidFill>
              </a:rPr>
              <a:t>UiPath Integration Service </a:t>
            </a:r>
            <a:r>
              <a:rPr lang="en-US" sz="1400" dirty="0">
                <a:solidFill>
                  <a:srgbClr val="2D2E2F"/>
                </a:solidFill>
              </a:rPr>
              <a:t>is the component of the UiPath Platform meant to help you combine </a:t>
            </a:r>
            <a:r>
              <a:rPr lang="en-US" sz="1400" b="1" dirty="0">
                <a:solidFill>
                  <a:srgbClr val="2D2E2F"/>
                </a:solidFill>
              </a:rPr>
              <a:t>API</a:t>
            </a:r>
            <a:r>
              <a:rPr lang="en-US" sz="1400" dirty="0">
                <a:solidFill>
                  <a:srgbClr val="2D2E2F"/>
                </a:solidFill>
              </a:rPr>
              <a:t> automation with </a:t>
            </a:r>
            <a:r>
              <a:rPr lang="en-US" sz="1400" b="1" dirty="0">
                <a:solidFill>
                  <a:srgbClr val="2D2E2F"/>
                </a:solidFill>
              </a:rPr>
              <a:t>UI</a:t>
            </a:r>
            <a:r>
              <a:rPr lang="en-US" sz="1400" dirty="0">
                <a:solidFill>
                  <a:srgbClr val="2D2E2F"/>
                </a:solidFill>
              </a:rPr>
              <a:t> automation. And here’s the </a:t>
            </a:r>
            <a:r>
              <a:rPr lang="en-US" sz="1400" dirty="0">
                <a:solidFill>
                  <a:srgbClr val="0067DF"/>
                </a:solidFill>
                <a:hlinkClick r:id="rId6">
                  <a:extLst>
                    <a:ext uri="{A12FA001-AC4F-418D-AE19-62706E023703}">
                      <ahyp:hlinkClr xmlns:ahyp="http://schemas.microsoft.com/office/drawing/2018/hyperlinkcolor" val="tx"/>
                    </a:ext>
                  </a:extLst>
                </a:hlinkClick>
              </a:rPr>
              <a:t>dedicated course</a:t>
            </a:r>
            <a:r>
              <a:rPr lang="en-US" sz="1400" dirty="0">
                <a:solidFill>
                  <a:srgbClr val="2D2E2F"/>
                </a:solidFill>
              </a:rPr>
              <a:t>!</a:t>
            </a:r>
          </a:p>
          <a:p>
            <a:pPr marL="285750" indent="-285750">
              <a:spcBef>
                <a:spcPts val="600"/>
              </a:spcBef>
              <a:spcAft>
                <a:spcPts val="600"/>
              </a:spcAft>
              <a:buClr>
                <a:srgbClr val="FA4616"/>
              </a:buClr>
              <a:buFont typeface="Wingdings" panose="05000000000000000000" pitchFamily="2" charset="2"/>
              <a:buChar char="§"/>
            </a:pPr>
            <a:r>
              <a:rPr lang="en-US" sz="1400" dirty="0">
                <a:solidFill>
                  <a:srgbClr val="2D2E2F"/>
                </a:solidFill>
              </a:rPr>
              <a:t>End-to-end process automation is now possible with the help of orchestration process and </a:t>
            </a:r>
            <a:r>
              <a:rPr lang="en-US" sz="1400" b="1" dirty="0">
                <a:solidFill>
                  <a:srgbClr val="2D2E2F"/>
                </a:solidFill>
              </a:rPr>
              <a:t>UiPath Action Center</a:t>
            </a:r>
            <a:r>
              <a:rPr lang="en-US" sz="1400" dirty="0">
                <a:solidFill>
                  <a:srgbClr val="2D2E2F"/>
                </a:solidFill>
              </a:rPr>
              <a:t>. Find out how to put them to work from </a:t>
            </a:r>
            <a:r>
              <a:rPr lang="en-US" sz="1400" dirty="0">
                <a:solidFill>
                  <a:srgbClr val="0067DF"/>
                </a:solidFill>
                <a:hlinkClick r:id="rId7">
                  <a:extLst>
                    <a:ext uri="{A12FA001-AC4F-418D-AE19-62706E023703}">
                      <ahyp:hlinkClr xmlns:ahyp="http://schemas.microsoft.com/office/drawing/2018/hyperlinkcolor" val="tx"/>
                    </a:ext>
                  </a:extLst>
                </a:hlinkClick>
              </a:rPr>
              <a:t>this course</a:t>
            </a:r>
            <a:r>
              <a:rPr lang="en-US" sz="1400" dirty="0">
                <a:solidFill>
                  <a:srgbClr val="2D2E2F"/>
                </a:solidFill>
              </a:rPr>
              <a:t>!</a:t>
            </a:r>
          </a:p>
          <a:p>
            <a:pPr marL="285750" indent="-285750">
              <a:spcBef>
                <a:spcPts val="600"/>
              </a:spcBef>
              <a:spcAft>
                <a:spcPts val="600"/>
              </a:spcAft>
              <a:buClr>
                <a:srgbClr val="FA4616"/>
              </a:buClr>
              <a:buFont typeface="Wingdings" panose="05000000000000000000" pitchFamily="2" charset="2"/>
              <a:buChar char="§"/>
            </a:pPr>
            <a:r>
              <a:rPr lang="en-US" sz="1400" b="1" dirty="0">
                <a:solidFill>
                  <a:srgbClr val="2D2E2F"/>
                </a:solidFill>
              </a:rPr>
              <a:t>Automations in Linux? </a:t>
            </a:r>
            <a:r>
              <a:rPr lang="en-US" sz="1400" dirty="0">
                <a:solidFill>
                  <a:srgbClr val="2D2E2F"/>
                </a:solidFill>
              </a:rPr>
              <a:t>Why not? With UiPath Studio, you are able to build, run and manage automations for Linux. Check out </a:t>
            </a:r>
            <a:r>
              <a:rPr lang="en-US" sz="1400" dirty="0">
                <a:solidFill>
                  <a:srgbClr val="0067DF"/>
                </a:solidFill>
                <a:hlinkClick r:id="rId8">
                  <a:extLst>
                    <a:ext uri="{A12FA001-AC4F-418D-AE19-62706E023703}">
                      <ahyp:hlinkClr xmlns:ahyp="http://schemas.microsoft.com/office/drawing/2018/hyperlinkcolor" val="tx"/>
                    </a:ext>
                  </a:extLst>
                </a:hlinkClick>
              </a:rPr>
              <a:t>this course</a:t>
            </a:r>
            <a:r>
              <a:rPr lang="en-US" sz="1400" dirty="0">
                <a:solidFill>
                  <a:srgbClr val="2D2E2F"/>
                </a:solidFill>
              </a:rPr>
              <a:t> to find out how!</a:t>
            </a:r>
          </a:p>
          <a:p>
            <a:pPr marL="285750" indent="-285750">
              <a:spcBef>
                <a:spcPts val="600"/>
              </a:spcBef>
              <a:spcAft>
                <a:spcPts val="600"/>
              </a:spcAft>
              <a:buClr>
                <a:srgbClr val="FA4616"/>
              </a:buClr>
              <a:buFont typeface="Wingdings" panose="05000000000000000000" pitchFamily="2" charset="2"/>
              <a:buChar char="§"/>
            </a:pPr>
            <a:r>
              <a:rPr lang="en-US" sz="1400" dirty="0">
                <a:solidFill>
                  <a:srgbClr val="2D2E2F"/>
                </a:solidFill>
              </a:rPr>
              <a:t>There’s an easier way to automate processes using </a:t>
            </a:r>
            <a:r>
              <a:rPr lang="en-US" sz="1400" b="1" dirty="0">
                <a:solidFill>
                  <a:srgbClr val="2D2E2F"/>
                </a:solidFill>
              </a:rPr>
              <a:t>Chrome</a:t>
            </a:r>
            <a:r>
              <a:rPr lang="en-US" sz="1400" dirty="0">
                <a:solidFill>
                  <a:srgbClr val="2D2E2F"/>
                </a:solidFill>
              </a:rPr>
              <a:t> through </a:t>
            </a:r>
            <a:r>
              <a:rPr lang="en-US" sz="1400" b="1" dirty="0">
                <a:solidFill>
                  <a:srgbClr val="2D2E2F"/>
                </a:solidFill>
              </a:rPr>
              <a:t>WebDriver</a:t>
            </a:r>
            <a:r>
              <a:rPr lang="en-US" sz="1400" dirty="0">
                <a:solidFill>
                  <a:srgbClr val="2D2E2F"/>
                </a:solidFill>
              </a:rPr>
              <a:t>. And we have </a:t>
            </a:r>
            <a:r>
              <a:rPr lang="en-US" sz="1400" dirty="0">
                <a:solidFill>
                  <a:srgbClr val="0067DF"/>
                </a:solidFill>
                <a:hlinkClick r:id="rId9">
                  <a:extLst>
                    <a:ext uri="{A12FA001-AC4F-418D-AE19-62706E023703}">
                      <ahyp:hlinkClr xmlns:ahyp="http://schemas.microsoft.com/office/drawing/2018/hyperlinkcolor" val="tx"/>
                    </a:ext>
                  </a:extLst>
                </a:hlinkClick>
              </a:rPr>
              <a:t>a course</a:t>
            </a:r>
            <a:r>
              <a:rPr lang="en-US" sz="1400" dirty="0">
                <a:solidFill>
                  <a:srgbClr val="2D2E2F"/>
                </a:solidFill>
              </a:rPr>
              <a:t> to explain how to do it!</a:t>
            </a:r>
          </a:p>
          <a:p>
            <a:pPr marL="285750" indent="-285750">
              <a:spcAft>
                <a:spcPts val="600"/>
              </a:spcAft>
              <a:buClr>
                <a:srgbClr val="FA4616"/>
              </a:buClr>
              <a:buFont typeface="Wingdings" panose="05000000000000000000" pitchFamily="2" charset="2"/>
              <a:buChar char="§"/>
            </a:pPr>
            <a:endParaRPr lang="en-US" sz="1400" dirty="0">
              <a:solidFill>
                <a:srgbClr val="2D2E2F"/>
              </a:solidFill>
            </a:endParaRPr>
          </a:p>
          <a:p>
            <a:pPr marL="285750" indent="-285750">
              <a:spcAft>
                <a:spcPts val="600"/>
              </a:spcAft>
              <a:buClr>
                <a:srgbClr val="FA4616"/>
              </a:buClr>
              <a:buFont typeface="Wingdings" panose="05000000000000000000" pitchFamily="2" charset="2"/>
              <a:buChar char="§"/>
            </a:pPr>
            <a:endParaRPr lang="en-US" sz="1400" dirty="0">
              <a:solidFill>
                <a:srgbClr val="2D2E2F"/>
              </a:solidFill>
            </a:endParaRPr>
          </a:p>
          <a:p>
            <a:pPr marL="285750" indent="-285750">
              <a:lnSpc>
                <a:spcPct val="100000"/>
              </a:lnSpc>
              <a:spcBef>
                <a:spcPts val="0"/>
              </a:spcBef>
              <a:spcAft>
                <a:spcPts val="600"/>
              </a:spcAft>
              <a:buClr>
                <a:srgbClr val="FA4616"/>
              </a:buClr>
              <a:buFont typeface="Wingdings" panose="05000000000000000000" pitchFamily="2" charset="2"/>
              <a:buChar char="§"/>
            </a:pPr>
            <a:endParaRPr lang="en-US" sz="1400" dirty="0">
              <a:solidFill>
                <a:srgbClr val="2D2E2F"/>
              </a:solidFill>
            </a:endParaRPr>
          </a:p>
        </p:txBody>
      </p:sp>
    </p:spTree>
    <p:extLst>
      <p:ext uri="{BB962C8B-B14F-4D97-AF65-F5344CB8AC3E}">
        <p14:creationId xmlns:p14="http://schemas.microsoft.com/office/powerpoint/2010/main" val="1486612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a:xfrm>
            <a:off x="381600" y="357721"/>
            <a:ext cx="5627687" cy="743110"/>
          </a:xfrm>
        </p:spPr>
        <p:txBody>
          <a:bodyPr/>
          <a:lstStyle/>
          <a:p>
            <a:r>
              <a:rPr lang="en-US" dirty="0">
                <a:solidFill>
                  <a:schemeClr val="accent1"/>
                </a:solidFill>
              </a:rPr>
              <a:t>RPA Solution Architect</a:t>
            </a:r>
            <a:br>
              <a:rPr lang="en-US" dirty="0"/>
            </a:br>
            <a:r>
              <a:rPr lang="en-US" sz="1800" dirty="0"/>
              <a:t>Profile and learning journey</a:t>
            </a:r>
            <a:br>
              <a:rPr lang="en-US" dirty="0"/>
            </a:br>
            <a:endParaRPr lang="en-US" dirty="0"/>
          </a:p>
        </p:txBody>
      </p:sp>
      <p:sp>
        <p:nvSpPr>
          <p:cNvPr id="3" name="Picture Placeholder 2">
            <a:extLst>
              <a:ext uri="{FF2B5EF4-FFF2-40B4-BE49-F238E27FC236}">
                <a16:creationId xmlns:a16="http://schemas.microsoft.com/office/drawing/2014/main" id="{00F8FD89-DBE4-49CC-A3F1-698E9F27D9A2}"/>
              </a:ext>
            </a:extLst>
          </p:cNvPr>
          <p:cNvSpPr>
            <a:spLocks noGrp="1"/>
          </p:cNvSpPr>
          <p:nvPr>
            <p:ph type="pic" sz="quarter" idx="15"/>
          </p:nvPr>
        </p:nvSpPr>
        <p:spPr/>
      </p:sp>
      <p:pic>
        <p:nvPicPr>
          <p:cNvPr id="8" name="Picture Placeholder 9">
            <a:extLst>
              <a:ext uri="{FF2B5EF4-FFF2-40B4-BE49-F238E27FC236}">
                <a16:creationId xmlns:a16="http://schemas.microsoft.com/office/drawing/2014/main" id="{A313203C-D469-4845-B6EC-32C20913EC00}"/>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094413" y="0"/>
            <a:ext cx="6094412" cy="6858000"/>
          </a:xfrm>
          <a:prstGeom prst="rect">
            <a:avLst/>
          </a:prstGeom>
          <a:noFill/>
        </p:spPr>
      </p:pic>
      <p:sp>
        <p:nvSpPr>
          <p:cNvPr id="9" name="TextBox 8">
            <a:extLst>
              <a:ext uri="{FF2B5EF4-FFF2-40B4-BE49-F238E27FC236}">
                <a16:creationId xmlns:a16="http://schemas.microsoft.com/office/drawing/2014/main" id="{77082009-FBF7-4F01-A018-8D7025C11EDD}"/>
              </a:ext>
            </a:extLst>
          </p:cNvPr>
          <p:cNvSpPr txBox="1">
            <a:spLocks/>
          </p:cNvSpPr>
          <p:nvPr/>
        </p:nvSpPr>
        <p:spPr>
          <a:xfrm rot="10800000" flipV="1">
            <a:off x="6094413" y="-2"/>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0" name="Text Placeholder 49">
            <a:extLst>
              <a:ext uri="{FF2B5EF4-FFF2-40B4-BE49-F238E27FC236}">
                <a16:creationId xmlns:a16="http://schemas.microsoft.com/office/drawing/2014/main" id="{40062DEC-8F86-4468-873A-65E1DECE6C36}"/>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6" name="Content Placeholder 32">
            <a:extLst>
              <a:ext uri="{FF2B5EF4-FFF2-40B4-BE49-F238E27FC236}">
                <a16:creationId xmlns:a16="http://schemas.microsoft.com/office/drawing/2014/main" id="{934F5688-EF52-4BFF-A909-BE6484089732}"/>
              </a:ext>
            </a:extLst>
          </p:cNvPr>
          <p:cNvSpPr txBox="1">
            <a:spLocks/>
          </p:cNvSpPr>
          <p:nvPr/>
        </p:nvSpPr>
        <p:spPr>
          <a:xfrm>
            <a:off x="370800" y="1126800"/>
            <a:ext cx="557784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chemeClr val="accent1"/>
                </a:solidFill>
              </a:rPr>
              <a:t>What do they do?</a:t>
            </a:r>
          </a:p>
          <a:p>
            <a:pPr>
              <a:lnSpc>
                <a:spcPct val="100000"/>
              </a:lnSpc>
              <a:spcBef>
                <a:spcPts val="0"/>
              </a:spcBef>
              <a:spcAft>
                <a:spcPts val="600"/>
              </a:spcAft>
              <a:buClr>
                <a:srgbClr val="FA4616"/>
              </a:buClr>
            </a:pPr>
            <a:r>
              <a:rPr lang="en-US" sz="1400" dirty="0">
                <a:solidFill>
                  <a:srgbClr val="2D2E2F"/>
                </a:solidFill>
              </a:rPr>
              <a:t>RPA Solution Architects are the ones defining the architecture of an automation solution and choosing the technology stack for the development and operationalization of the solution. Moreover, they are the ones overseeing the development and implementation stages.</a:t>
            </a:r>
          </a:p>
          <a:p>
            <a:pPr>
              <a:lnSpc>
                <a:spcPct val="100000"/>
              </a:lnSpc>
              <a:spcBef>
                <a:spcPts val="0"/>
              </a:spcBef>
              <a:spcAft>
                <a:spcPts val="600"/>
              </a:spcAft>
              <a:buClr>
                <a:srgbClr val="FA4616"/>
              </a:buClr>
            </a:pPr>
            <a:endParaRPr lang="en-US" sz="1600" dirty="0">
              <a:solidFill>
                <a:srgbClr val="2D2E2F"/>
              </a:solidFill>
            </a:endParaRPr>
          </a:p>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rgbClr val="FA4616"/>
                </a:solidFill>
                <a:latin typeface="Arial"/>
                <a:cs typeface="Arial"/>
              </a:rPr>
              <a:t>What’s their learning journey?</a:t>
            </a:r>
          </a:p>
          <a:p>
            <a:pPr>
              <a:lnSpc>
                <a:spcPct val="100000"/>
              </a:lnSpc>
              <a:spcBef>
                <a:spcPts val="0"/>
              </a:spcBef>
              <a:spcAft>
                <a:spcPts val="600"/>
              </a:spcAft>
            </a:pPr>
            <a:r>
              <a:rPr lang="en-US" sz="1400" dirty="0">
                <a:solidFill>
                  <a:srgbClr val="2D2E2F"/>
                </a:solidFill>
              </a:rPr>
              <a:t>Since they have to be familiar with all the RPA development capabilities, they need to go through the courses from both </a:t>
            </a:r>
            <a:r>
              <a:rPr lang="en-US" sz="1400" b="1" dirty="0">
                <a:solidFill>
                  <a:srgbClr val="2D2E2F"/>
                </a:solidFill>
              </a:rPr>
              <a:t>RPA Developer Foundation</a:t>
            </a:r>
            <a:r>
              <a:rPr lang="en-US" sz="1400" dirty="0">
                <a:solidFill>
                  <a:srgbClr val="2D2E2F"/>
                </a:solidFill>
              </a:rPr>
              <a:t> and </a:t>
            </a:r>
            <a:r>
              <a:rPr lang="en-US" sz="1400" b="1" dirty="0">
                <a:solidFill>
                  <a:srgbClr val="2D2E2F"/>
                </a:solidFill>
              </a:rPr>
              <a:t>RPA Developer Advanced</a:t>
            </a:r>
            <a:r>
              <a:rPr lang="en-US" sz="1400" dirty="0">
                <a:solidFill>
                  <a:srgbClr val="2D2E2F"/>
                </a:solidFill>
              </a:rPr>
              <a:t>.</a:t>
            </a:r>
          </a:p>
          <a:p>
            <a:pPr>
              <a:lnSpc>
                <a:spcPct val="100000"/>
              </a:lnSpc>
              <a:spcBef>
                <a:spcPts val="0"/>
              </a:spcBef>
              <a:spcAft>
                <a:spcPts val="600"/>
              </a:spcAft>
            </a:pPr>
            <a:r>
              <a:rPr lang="en-US" sz="1400" dirty="0">
                <a:solidFill>
                  <a:srgbClr val="2D2E2F"/>
                </a:solidFill>
              </a:rPr>
              <a:t>After that, they are ready for the role-based introductory course: </a:t>
            </a:r>
            <a:r>
              <a:rPr lang="en-US" sz="1400" b="1" dirty="0">
                <a:solidFill>
                  <a:srgbClr val="2D2E2F"/>
                </a:solidFill>
              </a:rPr>
              <a:t>RPA Solution Architecture Fundamentals</a:t>
            </a:r>
            <a:r>
              <a:rPr lang="en-US" sz="1400" dirty="0">
                <a:solidFill>
                  <a:srgbClr val="2D2E2F"/>
                </a:solidFill>
              </a:rPr>
              <a:t>.</a:t>
            </a:r>
          </a:p>
          <a:p>
            <a:pPr>
              <a:lnSpc>
                <a:spcPct val="100000"/>
              </a:lnSpc>
              <a:spcBef>
                <a:spcPts val="0"/>
              </a:spcBef>
              <a:spcAft>
                <a:spcPts val="600"/>
              </a:spcAft>
            </a:pPr>
            <a:r>
              <a:rPr lang="en-US" sz="1400" dirty="0">
                <a:solidFill>
                  <a:srgbClr val="2D2E2F"/>
                </a:solidFill>
              </a:rPr>
              <a:t>Then they need to become familiar with some of the other features and components of the UiPath Platform which may be relevant to their role: e.g., </a:t>
            </a:r>
            <a:r>
              <a:rPr lang="en-US" sz="1400" b="1" dirty="0">
                <a:solidFill>
                  <a:srgbClr val="2D2E2F"/>
                </a:solidFill>
              </a:rPr>
              <a:t>UiPath Test Suite</a:t>
            </a:r>
            <a:r>
              <a:rPr lang="en-US" sz="1400" dirty="0">
                <a:solidFill>
                  <a:srgbClr val="2D2E2F"/>
                </a:solidFill>
              </a:rPr>
              <a:t>, </a:t>
            </a:r>
            <a:r>
              <a:rPr lang="en-US" sz="1400" b="1" dirty="0">
                <a:solidFill>
                  <a:srgbClr val="2D2E2F"/>
                </a:solidFill>
              </a:rPr>
              <a:t>Orchestration Process</a:t>
            </a:r>
            <a:r>
              <a:rPr lang="en-US" sz="1400" dirty="0">
                <a:solidFill>
                  <a:srgbClr val="2D2E2F"/>
                </a:solidFill>
              </a:rPr>
              <a:t>.</a:t>
            </a:r>
            <a:endParaRPr lang="en-US" sz="1400" dirty="0">
              <a:solidFill>
                <a:srgbClr val="2D2E2F"/>
              </a:solidFill>
              <a:latin typeface="Arial"/>
              <a:cs typeface="Arial"/>
            </a:endParaRPr>
          </a:p>
        </p:txBody>
      </p:sp>
    </p:spTree>
    <p:extLst>
      <p:ext uri="{BB962C8B-B14F-4D97-AF65-F5344CB8AC3E}">
        <p14:creationId xmlns:p14="http://schemas.microsoft.com/office/powerpoint/2010/main" val="4040716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66D872C-08D7-4561-985A-7F0CB0946BE7}"/>
              </a:ext>
            </a:extLst>
          </p:cNvPr>
          <p:cNvCxnSpPr>
            <a:cxnSpLocks/>
          </p:cNvCxnSpPr>
          <p:nvPr/>
        </p:nvCxnSpPr>
        <p:spPr>
          <a:xfrm flipH="1">
            <a:off x="1212093" y="1822258"/>
            <a:ext cx="9418320" cy="0"/>
          </a:xfrm>
          <a:prstGeom prst="line">
            <a:avLst/>
          </a:prstGeom>
          <a:ln w="190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632A56E1-6A28-4F27-B799-18E1B252347F}"/>
              </a:ext>
            </a:extLst>
          </p:cNvPr>
          <p:cNvSpPr>
            <a:spLocks noGrp="1"/>
          </p:cNvSpPr>
          <p:nvPr>
            <p:ph type="title"/>
          </p:nvPr>
        </p:nvSpPr>
        <p:spPr/>
        <p:txBody>
          <a:bodyPr/>
          <a:lstStyle/>
          <a:p>
            <a:r>
              <a:rPr lang="en-US" dirty="0"/>
              <a:t>RPA Solution Architect </a:t>
            </a:r>
            <a:r>
              <a:rPr lang="en-US" dirty="0">
                <a:solidFill>
                  <a:schemeClr val="accent1"/>
                </a:solidFill>
              </a:rPr>
              <a:t>Foundation</a:t>
            </a:r>
            <a:br>
              <a:rPr lang="en-US" dirty="0"/>
            </a:br>
            <a:r>
              <a:rPr lang="en-US" sz="1800" dirty="0"/>
              <a:t>Learning plan structure and essential information</a:t>
            </a:r>
          </a:p>
        </p:txBody>
      </p:sp>
      <p:sp>
        <p:nvSpPr>
          <p:cNvPr id="7" name="Rectangle 6">
            <a:extLst>
              <a:ext uri="{FF2B5EF4-FFF2-40B4-BE49-F238E27FC236}">
                <a16:creationId xmlns:a16="http://schemas.microsoft.com/office/drawing/2014/main" id="{818B170F-8F63-4AD8-B37D-CA48C26E095F}"/>
              </a:ext>
            </a:extLst>
          </p:cNvPr>
          <p:cNvSpPr/>
          <p:nvPr/>
        </p:nvSpPr>
        <p:spPr>
          <a:xfrm>
            <a:off x="6756190" y="174769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8" name="Rectangle 7">
            <a:extLst>
              <a:ext uri="{FF2B5EF4-FFF2-40B4-BE49-F238E27FC236}">
                <a16:creationId xmlns:a16="http://schemas.microsoft.com/office/drawing/2014/main" id="{B38C2D05-F1BB-4AA8-B0F4-BE93BC675144}"/>
              </a:ext>
            </a:extLst>
          </p:cNvPr>
          <p:cNvSpPr/>
          <p:nvPr/>
        </p:nvSpPr>
        <p:spPr>
          <a:xfrm>
            <a:off x="8651311" y="175549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0" name="Rectangle 9">
            <a:extLst>
              <a:ext uri="{FF2B5EF4-FFF2-40B4-BE49-F238E27FC236}">
                <a16:creationId xmlns:a16="http://schemas.microsoft.com/office/drawing/2014/main" id="{77611C1C-8F71-4DB5-94BE-85972FD57D86}"/>
              </a:ext>
            </a:extLst>
          </p:cNvPr>
          <p:cNvSpPr/>
          <p:nvPr/>
        </p:nvSpPr>
        <p:spPr>
          <a:xfrm>
            <a:off x="4908975" y="1739780"/>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2" name="Rectangle 11">
            <a:extLst>
              <a:ext uri="{FF2B5EF4-FFF2-40B4-BE49-F238E27FC236}">
                <a16:creationId xmlns:a16="http://schemas.microsoft.com/office/drawing/2014/main" id="{5E03E331-5A12-4945-9EBE-05521B80D3D8}"/>
              </a:ext>
            </a:extLst>
          </p:cNvPr>
          <p:cNvSpPr/>
          <p:nvPr/>
        </p:nvSpPr>
        <p:spPr>
          <a:xfrm>
            <a:off x="10544844" y="1755494"/>
            <a:ext cx="13716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13" name="TextBox 12">
            <a:extLst>
              <a:ext uri="{FF2B5EF4-FFF2-40B4-BE49-F238E27FC236}">
                <a16:creationId xmlns:a16="http://schemas.microsoft.com/office/drawing/2014/main" id="{8ACCC87A-2A8B-48FE-98C8-0483A7AFB565}"/>
              </a:ext>
            </a:extLst>
          </p:cNvPr>
          <p:cNvSpPr txBox="1"/>
          <p:nvPr/>
        </p:nvSpPr>
        <p:spPr>
          <a:xfrm>
            <a:off x="381001" y="3437451"/>
            <a:ext cx="11355279" cy="2498266"/>
          </a:xfrm>
          <a:prstGeom prst="rect">
            <a:avLst/>
          </a:prstGeom>
          <a:noFill/>
        </p:spPr>
        <p:txBody>
          <a:bodyPr wrap="square" lIns="0" tIns="0" rIns="0" bIns="0" rtlCol="0">
            <a:noAutofit/>
          </a:bodyPr>
          <a:lstStyle/>
          <a:p>
            <a:pPr>
              <a:lnSpc>
                <a:spcPct val="100000"/>
              </a:lnSpc>
              <a:spcBef>
                <a:spcPts val="0"/>
              </a:spcBef>
              <a:spcAft>
                <a:spcPts val="600"/>
              </a:spcAft>
              <a:buClr>
                <a:srgbClr val="FA4616"/>
              </a:buClr>
            </a:pPr>
            <a:r>
              <a:rPr lang="en-US" sz="1400" b="1" dirty="0">
                <a:solidFill>
                  <a:srgbClr val="2D2E2F"/>
                </a:solidFill>
                <a:latin typeface="Arial"/>
                <a:cs typeface="Arial"/>
              </a:rPr>
              <a:t>Prerequisites: </a:t>
            </a:r>
            <a:r>
              <a:rPr lang="en-US" sz="1400" dirty="0">
                <a:solidFill>
                  <a:srgbClr val="2D2E2F"/>
                </a:solidFill>
                <a:latin typeface="Arial"/>
                <a:cs typeface="Arial"/>
              </a:rPr>
              <a:t>Moderate experience as a Solution Architect or extended experience as a senior RPA Developer</a:t>
            </a:r>
            <a:endParaRPr lang="en-US" sz="1400" b="1" dirty="0">
              <a:solidFill>
                <a:srgbClr val="2D2E2F"/>
              </a:solidFill>
              <a:latin typeface="Arial"/>
              <a:cs typeface="Arial"/>
            </a:endParaRPr>
          </a:p>
          <a:p>
            <a:pPr>
              <a:lnSpc>
                <a:spcPct val="100000"/>
              </a:lnSpc>
              <a:spcBef>
                <a:spcPts val="0"/>
              </a:spcBef>
              <a:spcAft>
                <a:spcPts val="600"/>
              </a:spcAft>
              <a:buClr>
                <a:srgbClr val="FA4616"/>
              </a:buClr>
            </a:pPr>
            <a:r>
              <a:rPr lang="en-US" sz="1400" b="1" dirty="0">
                <a:solidFill>
                  <a:srgbClr val="2D2E2F"/>
                </a:solidFill>
                <a:latin typeface="Arial"/>
                <a:cs typeface="Arial"/>
              </a:rPr>
              <a:t>Duration</a:t>
            </a:r>
            <a:r>
              <a:rPr lang="en-US" sz="1400" b="0" dirty="0">
                <a:solidFill>
                  <a:srgbClr val="2D2E2F"/>
                </a:solidFill>
                <a:latin typeface="Arial"/>
                <a:cs typeface="Arial"/>
              </a:rPr>
              <a:t>: 74 hours</a:t>
            </a:r>
          </a:p>
          <a:p>
            <a:pPr>
              <a:spcBef>
                <a:spcPts val="0"/>
              </a:spcBef>
              <a:spcAft>
                <a:spcPts val="600"/>
              </a:spcAft>
              <a:buClr>
                <a:srgbClr val="FA4616"/>
              </a:buClr>
            </a:pPr>
            <a:endParaRPr lang="en-US" sz="1400" dirty="0">
              <a:solidFill>
                <a:srgbClr val="2D2E2F"/>
              </a:solidFill>
            </a:endParaRPr>
          </a:p>
          <a:p>
            <a:pPr>
              <a:lnSpc>
                <a:spcPct val="100000"/>
              </a:lnSpc>
              <a:spcBef>
                <a:spcPts val="0"/>
              </a:spcBef>
              <a:spcAft>
                <a:spcPts val="600"/>
              </a:spcAft>
              <a:buClr>
                <a:srgbClr val="FA4616"/>
              </a:buClr>
            </a:pPr>
            <a:r>
              <a:rPr lang="en-US" sz="1400" b="0" dirty="0">
                <a:solidFill>
                  <a:srgbClr val="0067DF"/>
                </a:solidFill>
                <a:latin typeface="Arial"/>
                <a:cs typeface="Arial"/>
                <a:hlinkClick r:id="rId2">
                  <a:extLst>
                    <a:ext uri="{A12FA001-AC4F-418D-AE19-62706E023703}">
                      <ahyp:hlinkClr xmlns:ahyp="http://schemas.microsoft.com/office/drawing/2018/hyperlinkcolor" val="tx"/>
                    </a:ext>
                  </a:extLst>
                </a:hlinkClick>
              </a:rPr>
              <a:t>Access the learning plan here</a:t>
            </a:r>
            <a:endParaRPr lang="en-US" sz="1400" b="0" dirty="0">
              <a:solidFill>
                <a:srgbClr val="0067DF"/>
              </a:solidFill>
              <a:latin typeface="Arial"/>
              <a:cs typeface="Arial"/>
            </a:endParaRPr>
          </a:p>
          <a:p>
            <a:endParaRPr lang="en-US" sz="1400" dirty="0">
              <a:latin typeface="Arial"/>
              <a:cs typeface="Arial"/>
            </a:endParaRPr>
          </a:p>
          <a:p>
            <a:r>
              <a:rPr lang="en-US" sz="1400" b="1" dirty="0">
                <a:solidFill>
                  <a:srgbClr val="FA4616"/>
                </a:solidFill>
                <a:latin typeface="Arial"/>
                <a:cs typeface="Arial"/>
              </a:rPr>
              <a:t>Remember! </a:t>
            </a:r>
            <a:r>
              <a:rPr lang="en-US" sz="1400" b="1" dirty="0">
                <a:latin typeface="Arial" panose="020B0604020202020204" pitchFamily="34" charset="0"/>
                <a:cs typeface="Arial" panose="020B0604020202020204" pitchFamily="34" charset="0"/>
              </a:rPr>
              <a:t>All the courses can be taken through the learning plans they are included in, as well as individually.</a:t>
            </a:r>
            <a:endParaRPr lang="en-US" sz="1400" dirty="0">
              <a:latin typeface="Arial"/>
              <a:cs typeface="Arial"/>
            </a:endParaRPr>
          </a:p>
        </p:txBody>
      </p:sp>
      <p:sp>
        <p:nvSpPr>
          <p:cNvPr id="31" name="TextBox 30">
            <a:extLst>
              <a:ext uri="{FF2B5EF4-FFF2-40B4-BE49-F238E27FC236}">
                <a16:creationId xmlns:a16="http://schemas.microsoft.com/office/drawing/2014/main" id="{401AA1BF-278E-41D0-9D66-83A7FB3C26A2}"/>
              </a:ext>
            </a:extLst>
          </p:cNvPr>
          <p:cNvSpPr txBox="1"/>
          <p:nvPr/>
        </p:nvSpPr>
        <p:spPr>
          <a:xfrm>
            <a:off x="527435" y="1942816"/>
            <a:ext cx="1346129" cy="342735"/>
          </a:xfrm>
          <a:prstGeom prst="rect">
            <a:avLst/>
          </a:prstGeom>
          <a:noFill/>
        </p:spPr>
        <p:txBody>
          <a:bodyPr wrap="square" lIns="0" tIns="0" rIns="0" bIns="0" rtlCol="0">
            <a:noAutofit/>
          </a:bodyPr>
          <a:lstStyle/>
          <a:p>
            <a:pPr algn="ctr"/>
            <a:r>
              <a:rPr lang="en-US" sz="1100" dirty="0">
                <a:latin typeface="Arial"/>
                <a:cs typeface="Arial"/>
              </a:rPr>
              <a:t>RPA Developer Foundation courses</a:t>
            </a:r>
          </a:p>
        </p:txBody>
      </p:sp>
      <p:sp>
        <p:nvSpPr>
          <p:cNvPr id="34" name="TextBox 33">
            <a:extLst>
              <a:ext uri="{FF2B5EF4-FFF2-40B4-BE49-F238E27FC236}">
                <a16:creationId xmlns:a16="http://schemas.microsoft.com/office/drawing/2014/main" id="{CF36D82A-0282-4BA3-9EBF-8BA891DCE116}"/>
              </a:ext>
            </a:extLst>
          </p:cNvPr>
          <p:cNvSpPr txBox="1"/>
          <p:nvPr/>
        </p:nvSpPr>
        <p:spPr>
          <a:xfrm>
            <a:off x="4166765" y="1942237"/>
            <a:ext cx="1627995" cy="342735"/>
          </a:xfrm>
          <a:prstGeom prst="rect">
            <a:avLst/>
          </a:prstGeom>
          <a:noFill/>
        </p:spPr>
        <p:txBody>
          <a:bodyPr wrap="square" lIns="0" tIns="0" rIns="0" bIns="0" rtlCol="0">
            <a:noAutofit/>
          </a:bodyPr>
          <a:lstStyle/>
          <a:p>
            <a:pPr algn="ctr"/>
            <a:r>
              <a:rPr lang="en-US" sz="1100" dirty="0">
                <a:latin typeface="Arial"/>
                <a:cs typeface="Arial"/>
              </a:rPr>
              <a:t>RPA Solution Architecture Fundamentals</a:t>
            </a:r>
          </a:p>
        </p:txBody>
      </p:sp>
      <p:sp>
        <p:nvSpPr>
          <p:cNvPr id="49" name="TextBox 48">
            <a:extLst>
              <a:ext uri="{FF2B5EF4-FFF2-40B4-BE49-F238E27FC236}">
                <a16:creationId xmlns:a16="http://schemas.microsoft.com/office/drawing/2014/main" id="{AAC59810-B640-4D57-B3EB-BE75BF4313C9}"/>
              </a:ext>
            </a:extLst>
          </p:cNvPr>
          <p:cNvSpPr txBox="1"/>
          <p:nvPr/>
        </p:nvSpPr>
        <p:spPr>
          <a:xfrm>
            <a:off x="6415454" y="1937774"/>
            <a:ext cx="818631" cy="342735"/>
          </a:xfrm>
          <a:prstGeom prst="rect">
            <a:avLst/>
          </a:prstGeom>
          <a:noFill/>
        </p:spPr>
        <p:txBody>
          <a:bodyPr wrap="square" lIns="0" tIns="0" rIns="0" bIns="0" rtlCol="0">
            <a:noAutofit/>
          </a:bodyPr>
          <a:lstStyle/>
          <a:p>
            <a:pPr algn="ctr"/>
            <a:r>
              <a:rPr lang="en-US" sz="1100" dirty="0">
                <a:latin typeface="Arial"/>
                <a:cs typeface="Arial"/>
              </a:rPr>
              <a:t>UiPath</a:t>
            </a:r>
          </a:p>
          <a:p>
            <a:pPr algn="ctr"/>
            <a:r>
              <a:rPr lang="en-US" sz="1100" dirty="0">
                <a:latin typeface="Arial"/>
                <a:cs typeface="Arial"/>
              </a:rPr>
              <a:t>Security</a:t>
            </a:r>
          </a:p>
        </p:txBody>
      </p:sp>
      <p:sp>
        <p:nvSpPr>
          <p:cNvPr id="51" name="TextBox 50">
            <a:extLst>
              <a:ext uri="{FF2B5EF4-FFF2-40B4-BE49-F238E27FC236}">
                <a16:creationId xmlns:a16="http://schemas.microsoft.com/office/drawing/2014/main" id="{A191AE1D-BF42-4D42-B5AE-56B348B8E1F7}"/>
              </a:ext>
            </a:extLst>
          </p:cNvPr>
          <p:cNvSpPr txBox="1"/>
          <p:nvPr/>
        </p:nvSpPr>
        <p:spPr>
          <a:xfrm>
            <a:off x="7881338" y="1937774"/>
            <a:ext cx="1678446" cy="342735"/>
          </a:xfrm>
          <a:prstGeom prst="rect">
            <a:avLst/>
          </a:prstGeom>
          <a:noFill/>
        </p:spPr>
        <p:txBody>
          <a:bodyPr wrap="square" lIns="0" tIns="0" rIns="0" bIns="0" rtlCol="0">
            <a:noAutofit/>
          </a:bodyPr>
          <a:lstStyle/>
          <a:p>
            <a:pPr algn="ctr"/>
            <a:r>
              <a:rPr lang="en-US" sz="1100" dirty="0">
                <a:latin typeface="Arial"/>
                <a:cs typeface="Arial"/>
              </a:rPr>
              <a:t>Orchestration</a:t>
            </a:r>
          </a:p>
          <a:p>
            <a:pPr algn="ctr"/>
            <a:r>
              <a:rPr lang="en-US" sz="1100" dirty="0">
                <a:latin typeface="Arial"/>
                <a:cs typeface="Arial"/>
              </a:rPr>
              <a:t>Process</a:t>
            </a:r>
          </a:p>
        </p:txBody>
      </p:sp>
      <p:sp>
        <p:nvSpPr>
          <p:cNvPr id="52" name="TextBox 51">
            <a:extLst>
              <a:ext uri="{FF2B5EF4-FFF2-40B4-BE49-F238E27FC236}">
                <a16:creationId xmlns:a16="http://schemas.microsoft.com/office/drawing/2014/main" id="{B848EC75-43E0-4156-B12F-A923D53FFC36}"/>
              </a:ext>
            </a:extLst>
          </p:cNvPr>
          <p:cNvSpPr txBox="1"/>
          <p:nvPr/>
        </p:nvSpPr>
        <p:spPr>
          <a:xfrm>
            <a:off x="9931692" y="1947449"/>
            <a:ext cx="1363464" cy="342735"/>
          </a:xfrm>
          <a:prstGeom prst="rect">
            <a:avLst/>
          </a:prstGeom>
          <a:solidFill>
            <a:schemeClr val="bg1"/>
          </a:solidFill>
        </p:spPr>
        <p:txBody>
          <a:bodyPr wrap="square" lIns="0" tIns="0" rIns="0" bIns="0" rtlCol="0">
            <a:noAutofit/>
          </a:bodyPr>
          <a:lstStyle/>
          <a:p>
            <a:pPr algn="ctr"/>
            <a:r>
              <a:rPr lang="en-US" sz="1100" dirty="0">
                <a:latin typeface="Arial"/>
                <a:cs typeface="Arial"/>
              </a:rPr>
              <a:t>UiPath</a:t>
            </a:r>
          </a:p>
          <a:p>
            <a:pPr algn="ctr"/>
            <a:r>
              <a:rPr lang="en-US" sz="1100" dirty="0">
                <a:latin typeface="Arial"/>
                <a:cs typeface="Arial"/>
              </a:rPr>
              <a:t>Test Suite</a:t>
            </a:r>
          </a:p>
        </p:txBody>
      </p:sp>
      <p:sp>
        <p:nvSpPr>
          <p:cNvPr id="29" name="Rectangle 28">
            <a:extLst>
              <a:ext uri="{FF2B5EF4-FFF2-40B4-BE49-F238E27FC236}">
                <a16:creationId xmlns:a16="http://schemas.microsoft.com/office/drawing/2014/main" id="{8E085391-85F7-4F00-ACBD-BA5A367DDBCC}"/>
              </a:ext>
            </a:extLst>
          </p:cNvPr>
          <p:cNvSpPr/>
          <p:nvPr/>
        </p:nvSpPr>
        <p:spPr>
          <a:xfrm>
            <a:off x="1109060" y="1715144"/>
            <a:ext cx="182880" cy="1864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
        <p:nvSpPr>
          <p:cNvPr id="32" name="TextBox 31">
            <a:extLst>
              <a:ext uri="{FF2B5EF4-FFF2-40B4-BE49-F238E27FC236}">
                <a16:creationId xmlns:a16="http://schemas.microsoft.com/office/drawing/2014/main" id="{5920EB7C-8332-4996-84F3-75F1C4BE226C}"/>
              </a:ext>
            </a:extLst>
          </p:cNvPr>
          <p:cNvSpPr txBox="1"/>
          <p:nvPr/>
        </p:nvSpPr>
        <p:spPr>
          <a:xfrm>
            <a:off x="2426197" y="1947449"/>
            <a:ext cx="1346129" cy="342735"/>
          </a:xfrm>
          <a:prstGeom prst="rect">
            <a:avLst/>
          </a:prstGeom>
          <a:noFill/>
        </p:spPr>
        <p:txBody>
          <a:bodyPr wrap="square" lIns="0" tIns="0" rIns="0" bIns="0" rtlCol="0">
            <a:noAutofit/>
          </a:bodyPr>
          <a:lstStyle/>
          <a:p>
            <a:pPr algn="ctr"/>
            <a:r>
              <a:rPr lang="en-US" sz="1100" dirty="0">
                <a:latin typeface="Arial"/>
                <a:cs typeface="Arial"/>
              </a:rPr>
              <a:t>RPA Developer Advanced courses</a:t>
            </a:r>
          </a:p>
        </p:txBody>
      </p:sp>
      <p:sp>
        <p:nvSpPr>
          <p:cNvPr id="33" name="Rectangle 32">
            <a:extLst>
              <a:ext uri="{FF2B5EF4-FFF2-40B4-BE49-F238E27FC236}">
                <a16:creationId xmlns:a16="http://schemas.microsoft.com/office/drawing/2014/main" id="{006DD84A-C08B-43CD-B637-896066C94063}"/>
              </a:ext>
            </a:extLst>
          </p:cNvPr>
          <p:cNvSpPr/>
          <p:nvPr/>
        </p:nvSpPr>
        <p:spPr>
          <a:xfrm>
            <a:off x="3007822" y="1719777"/>
            <a:ext cx="182880" cy="1864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dirty="0" err="1">
              <a:latin typeface="Arial"/>
              <a:cs typeface="Arial"/>
            </a:endParaRPr>
          </a:p>
        </p:txBody>
      </p:sp>
    </p:spTree>
    <p:extLst>
      <p:ext uri="{BB962C8B-B14F-4D97-AF65-F5344CB8AC3E}">
        <p14:creationId xmlns:p14="http://schemas.microsoft.com/office/powerpoint/2010/main" val="462028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158E52-24A3-4C5A-B470-CAD4C139392B}"/>
              </a:ext>
            </a:extLst>
          </p:cNvPr>
          <p:cNvSpPr>
            <a:spLocks noGrp="1"/>
          </p:cNvSpPr>
          <p:nvPr>
            <p:ph type="pic" sz="quarter" idx="15"/>
          </p:nvPr>
        </p:nvSpPr>
        <p:spPr/>
      </p:sp>
      <p:pic>
        <p:nvPicPr>
          <p:cNvPr id="8" name="Picture Placeholder 9">
            <a:extLst>
              <a:ext uri="{FF2B5EF4-FFF2-40B4-BE49-F238E27FC236}">
                <a16:creationId xmlns:a16="http://schemas.microsoft.com/office/drawing/2014/main" id="{D3C39D41-0B17-47C0-963C-FC25A8DFC280}"/>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094413" y="-2"/>
            <a:ext cx="6094412" cy="6858000"/>
          </a:xfrm>
          <a:prstGeom prst="rect">
            <a:avLst/>
          </a:prstGeom>
          <a:noFill/>
        </p:spPr>
      </p:pic>
      <p:sp>
        <p:nvSpPr>
          <p:cNvPr id="9" name="TextBox 8">
            <a:extLst>
              <a:ext uri="{FF2B5EF4-FFF2-40B4-BE49-F238E27FC236}">
                <a16:creationId xmlns:a16="http://schemas.microsoft.com/office/drawing/2014/main" id="{DCEFD770-34EF-4E2E-8D00-D01EC05FF86A}"/>
              </a:ext>
            </a:extLst>
          </p:cNvPr>
          <p:cNvSpPr txBox="1">
            <a:spLocks/>
          </p:cNvSpPr>
          <p:nvPr/>
        </p:nvSpPr>
        <p:spPr>
          <a:xfrm rot="10800000" flipV="1">
            <a:off x="6094413" y="-4"/>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0" name="Text Placeholder 49">
            <a:extLst>
              <a:ext uri="{FF2B5EF4-FFF2-40B4-BE49-F238E27FC236}">
                <a16:creationId xmlns:a16="http://schemas.microsoft.com/office/drawing/2014/main" id="{F59035A2-6265-4852-B1C1-8D1B9D18FC6B}"/>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23" name="Title 31">
            <a:extLst>
              <a:ext uri="{FF2B5EF4-FFF2-40B4-BE49-F238E27FC236}">
                <a16:creationId xmlns:a16="http://schemas.microsoft.com/office/drawing/2014/main" id="{08CDDF25-E51F-4C5D-A76F-75C845C85FAE}"/>
              </a:ext>
            </a:extLst>
          </p:cNvPr>
          <p:cNvSpPr>
            <a:spLocks noGrp="1"/>
          </p:cNvSpPr>
          <p:nvPr>
            <p:ph type="title"/>
          </p:nvPr>
        </p:nvSpPr>
        <p:spPr>
          <a:xfrm>
            <a:off x="381600" y="357721"/>
            <a:ext cx="5627687" cy="743110"/>
          </a:xfrm>
        </p:spPr>
        <p:txBody>
          <a:bodyPr/>
          <a:lstStyle/>
          <a:p>
            <a:r>
              <a:rPr lang="en-US" dirty="0">
                <a:solidFill>
                  <a:schemeClr val="accent1"/>
                </a:solidFill>
              </a:rPr>
              <a:t>RPA Infrastructure Engineer</a:t>
            </a:r>
            <a:br>
              <a:rPr lang="en-US" dirty="0"/>
            </a:br>
            <a:r>
              <a:rPr lang="en-US" sz="1800" dirty="0"/>
              <a:t>Profile and learning journey</a:t>
            </a:r>
            <a:endParaRPr lang="en-US" dirty="0"/>
          </a:p>
        </p:txBody>
      </p:sp>
      <p:sp>
        <p:nvSpPr>
          <p:cNvPr id="24" name="Content Placeholder 32">
            <a:extLst>
              <a:ext uri="{FF2B5EF4-FFF2-40B4-BE49-F238E27FC236}">
                <a16:creationId xmlns:a16="http://schemas.microsoft.com/office/drawing/2014/main" id="{ED680F27-A7DF-42A6-A3C6-8B8173DBF3A8}"/>
              </a:ext>
            </a:extLst>
          </p:cNvPr>
          <p:cNvSpPr txBox="1">
            <a:spLocks/>
          </p:cNvSpPr>
          <p:nvPr/>
        </p:nvSpPr>
        <p:spPr>
          <a:xfrm>
            <a:off x="370800" y="1126800"/>
            <a:ext cx="557784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chemeClr val="accent1"/>
                </a:solidFill>
              </a:rPr>
              <a:t>What do they do?</a:t>
            </a:r>
          </a:p>
          <a:p>
            <a:pPr>
              <a:lnSpc>
                <a:spcPct val="100000"/>
              </a:lnSpc>
              <a:spcBef>
                <a:spcPts val="0"/>
              </a:spcBef>
              <a:spcAft>
                <a:spcPts val="600"/>
              </a:spcAft>
              <a:buClr>
                <a:srgbClr val="FA4616"/>
              </a:buClr>
            </a:pPr>
            <a:r>
              <a:rPr lang="en-US" sz="1400" dirty="0">
                <a:solidFill>
                  <a:srgbClr val="2D2E2F"/>
                </a:solidFill>
              </a:rPr>
              <a:t>The Infrastructure Engineer is a well-established role with a continuously evolving skillset. When companies adopt automation, there are countless ways to combine the products and deploy them: in cloud, hybrid, on-premises, and so on.</a:t>
            </a:r>
          </a:p>
          <a:p>
            <a:pPr>
              <a:lnSpc>
                <a:spcPct val="100000"/>
              </a:lnSpc>
              <a:spcBef>
                <a:spcPts val="0"/>
              </a:spcBef>
              <a:spcAft>
                <a:spcPts val="600"/>
              </a:spcAft>
              <a:buClr>
                <a:srgbClr val="FA4616"/>
              </a:buClr>
            </a:pPr>
            <a:r>
              <a:rPr lang="en-US" sz="1400" dirty="0">
                <a:solidFill>
                  <a:srgbClr val="2D2E2F"/>
                </a:solidFill>
              </a:rPr>
              <a:t>RPA Infrastructure Engineers have to be able to manage all the complexities of the infrastructure of the automation solutions.</a:t>
            </a:r>
          </a:p>
          <a:p>
            <a:pPr>
              <a:lnSpc>
                <a:spcPct val="100000"/>
              </a:lnSpc>
              <a:spcBef>
                <a:spcPts val="0"/>
              </a:spcBef>
              <a:spcAft>
                <a:spcPts val="600"/>
              </a:spcAft>
              <a:buClr>
                <a:srgbClr val="FA4616"/>
              </a:buClr>
            </a:pPr>
            <a:endParaRPr lang="en-US" sz="1600" dirty="0">
              <a:solidFill>
                <a:srgbClr val="2D2E2F"/>
              </a:solidFill>
            </a:endParaRPr>
          </a:p>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rgbClr val="FA4616"/>
                </a:solidFill>
                <a:latin typeface="Arial"/>
                <a:cs typeface="Arial"/>
              </a:rPr>
              <a:t>What’s their learning journey?</a:t>
            </a:r>
          </a:p>
          <a:p>
            <a:pPr>
              <a:lnSpc>
                <a:spcPct val="100000"/>
              </a:lnSpc>
              <a:spcBef>
                <a:spcPts val="0"/>
              </a:spcBef>
              <a:spcAft>
                <a:spcPts val="600"/>
              </a:spcAft>
            </a:pPr>
            <a:r>
              <a:rPr lang="en-US" sz="1400" dirty="0">
                <a:solidFill>
                  <a:srgbClr val="2D2E2F"/>
                </a:solidFill>
              </a:rPr>
              <a:t>Start with the </a:t>
            </a:r>
            <a:r>
              <a:rPr lang="en-US" sz="1400" b="1" dirty="0">
                <a:solidFill>
                  <a:srgbClr val="2D2E2F"/>
                </a:solidFill>
              </a:rPr>
              <a:t>Introduction to RPA and Automation </a:t>
            </a:r>
            <a:r>
              <a:rPr lang="en-US" sz="1400" dirty="0">
                <a:solidFill>
                  <a:srgbClr val="2D2E2F"/>
                </a:solidFill>
              </a:rPr>
              <a:t>course.</a:t>
            </a:r>
          </a:p>
          <a:p>
            <a:pPr>
              <a:lnSpc>
                <a:spcPct val="100000"/>
              </a:lnSpc>
              <a:spcBef>
                <a:spcPts val="0"/>
              </a:spcBef>
              <a:spcAft>
                <a:spcPts val="600"/>
              </a:spcAft>
            </a:pPr>
            <a:r>
              <a:rPr lang="en-US" sz="1400" dirty="0">
                <a:solidFill>
                  <a:srgbClr val="2D2E2F"/>
                </a:solidFill>
              </a:rPr>
              <a:t>Learn the basics of the infrastructure needs of the UiPath Platform, with a focus on the RPA core components, with the </a:t>
            </a:r>
            <a:r>
              <a:rPr lang="en-US" sz="1400" b="1" dirty="0">
                <a:solidFill>
                  <a:srgbClr val="2D2E2F"/>
                </a:solidFill>
              </a:rPr>
              <a:t>RPA Infrastructure Fundamentals </a:t>
            </a:r>
            <a:r>
              <a:rPr lang="en-US" sz="1400" dirty="0">
                <a:solidFill>
                  <a:srgbClr val="2D2E2F"/>
                </a:solidFill>
              </a:rPr>
              <a:t>course.</a:t>
            </a:r>
          </a:p>
          <a:p>
            <a:pPr>
              <a:lnSpc>
                <a:spcPct val="100000"/>
              </a:lnSpc>
              <a:spcBef>
                <a:spcPts val="0"/>
              </a:spcBef>
              <a:spcAft>
                <a:spcPts val="600"/>
              </a:spcAft>
            </a:pPr>
            <a:r>
              <a:rPr lang="en-US" sz="1400" dirty="0">
                <a:solidFill>
                  <a:srgbClr val="2D2E2F"/>
                </a:solidFill>
                <a:latin typeface="Arial"/>
                <a:cs typeface="Arial"/>
              </a:rPr>
              <a:t>Get an overview of </a:t>
            </a:r>
            <a:r>
              <a:rPr lang="en-US" sz="1400" dirty="0">
                <a:solidFill>
                  <a:srgbClr val="2D2E2F"/>
                </a:solidFill>
              </a:rPr>
              <a:t>UiPath Automation Suite, the easiest way to deploy the entire UiPath Platform on-premises or public cloud from the </a:t>
            </a:r>
            <a:r>
              <a:rPr lang="en-US" sz="1400" b="1" dirty="0">
                <a:solidFill>
                  <a:srgbClr val="2D2E2F"/>
                </a:solidFill>
              </a:rPr>
              <a:t>UiPath Automation Suite Overview </a:t>
            </a:r>
            <a:r>
              <a:rPr lang="en-US" sz="1400" dirty="0">
                <a:solidFill>
                  <a:srgbClr val="2D2E2F"/>
                </a:solidFill>
              </a:rPr>
              <a:t>course.</a:t>
            </a:r>
          </a:p>
          <a:p>
            <a:pPr>
              <a:lnSpc>
                <a:spcPct val="100000"/>
              </a:lnSpc>
              <a:spcBef>
                <a:spcPts val="0"/>
              </a:spcBef>
              <a:spcAft>
                <a:spcPts val="600"/>
              </a:spcAft>
            </a:pPr>
            <a:r>
              <a:rPr lang="en-US" sz="1400" dirty="0">
                <a:solidFill>
                  <a:srgbClr val="2D2E2F"/>
                </a:solidFill>
              </a:rPr>
              <a:t>Find out how to install Automation Suite from the </a:t>
            </a:r>
            <a:r>
              <a:rPr lang="en-US" sz="1400" b="1" dirty="0">
                <a:solidFill>
                  <a:srgbClr val="2D2E2F"/>
                </a:solidFill>
              </a:rPr>
              <a:t>UiPath Automation Suite Installation</a:t>
            </a:r>
            <a:r>
              <a:rPr lang="en-US" sz="1400" dirty="0">
                <a:solidFill>
                  <a:srgbClr val="2D2E2F"/>
                </a:solidFill>
              </a:rPr>
              <a:t> course.</a:t>
            </a:r>
          </a:p>
          <a:p>
            <a:pPr>
              <a:lnSpc>
                <a:spcPct val="100000"/>
              </a:lnSpc>
              <a:spcBef>
                <a:spcPts val="0"/>
              </a:spcBef>
              <a:spcAft>
                <a:spcPts val="600"/>
              </a:spcAft>
            </a:pPr>
            <a:endParaRPr lang="en-US" sz="1400" dirty="0">
              <a:solidFill>
                <a:srgbClr val="2D2E2F"/>
              </a:solidFill>
            </a:endParaRPr>
          </a:p>
          <a:p>
            <a:pPr>
              <a:lnSpc>
                <a:spcPct val="100000"/>
              </a:lnSpc>
              <a:spcBef>
                <a:spcPts val="0"/>
              </a:spcBef>
              <a:spcAft>
                <a:spcPts val="600"/>
              </a:spcAft>
            </a:pPr>
            <a:r>
              <a:rPr lang="en-US" sz="1400" dirty="0">
                <a:solidFill>
                  <a:srgbClr val="0067DF"/>
                </a:solidFill>
                <a:hlinkClick r:id="rId3">
                  <a:extLst>
                    <a:ext uri="{A12FA001-AC4F-418D-AE19-62706E023703}">
                      <ahyp:hlinkClr xmlns:ahyp="http://schemas.microsoft.com/office/drawing/2018/hyperlinkcolor" val="tx"/>
                    </a:ext>
                  </a:extLst>
                </a:hlinkClick>
              </a:rPr>
              <a:t>Access the Foundation learning plan here</a:t>
            </a:r>
            <a:endParaRPr lang="en-US" sz="1400" dirty="0">
              <a:solidFill>
                <a:srgbClr val="0067DF"/>
              </a:solidFill>
            </a:endParaRPr>
          </a:p>
        </p:txBody>
      </p:sp>
    </p:spTree>
    <p:extLst>
      <p:ext uri="{BB962C8B-B14F-4D97-AF65-F5344CB8AC3E}">
        <p14:creationId xmlns:p14="http://schemas.microsoft.com/office/powerpoint/2010/main" val="3349048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itting on a chair&#10;&#10;Description automatically generated with low confidence">
            <a:extLst>
              <a:ext uri="{FF2B5EF4-FFF2-40B4-BE49-F238E27FC236}">
                <a16:creationId xmlns:a16="http://schemas.microsoft.com/office/drawing/2014/main" id="{637799EA-61F4-4FFB-84FB-669DD2744713}"/>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DCEFD770-34EF-4E2E-8D00-D01EC05FF86A}"/>
              </a:ext>
            </a:extLst>
          </p:cNvPr>
          <p:cNvSpPr txBox="1">
            <a:spLocks/>
          </p:cNvSpPr>
          <p:nvPr/>
        </p:nvSpPr>
        <p:spPr>
          <a:xfrm rot="10800000" flipV="1">
            <a:off x="6094413" y="-4"/>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0" name="Text Placeholder 49">
            <a:extLst>
              <a:ext uri="{FF2B5EF4-FFF2-40B4-BE49-F238E27FC236}">
                <a16:creationId xmlns:a16="http://schemas.microsoft.com/office/drawing/2014/main" id="{F59035A2-6265-4852-B1C1-8D1B9D18FC6B}"/>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8" name="Title 31">
            <a:extLst>
              <a:ext uri="{FF2B5EF4-FFF2-40B4-BE49-F238E27FC236}">
                <a16:creationId xmlns:a16="http://schemas.microsoft.com/office/drawing/2014/main" id="{BFD7CDF5-AE62-4402-B96B-2DEA8B10F008}"/>
              </a:ext>
            </a:extLst>
          </p:cNvPr>
          <p:cNvSpPr>
            <a:spLocks noGrp="1"/>
          </p:cNvSpPr>
          <p:nvPr>
            <p:ph type="title"/>
          </p:nvPr>
        </p:nvSpPr>
        <p:spPr>
          <a:xfrm>
            <a:off x="381600" y="357721"/>
            <a:ext cx="5627687" cy="743110"/>
          </a:xfrm>
        </p:spPr>
        <p:txBody>
          <a:bodyPr/>
          <a:lstStyle/>
          <a:p>
            <a:r>
              <a:rPr lang="en-US" dirty="0">
                <a:solidFill>
                  <a:schemeClr val="accent1"/>
                </a:solidFill>
              </a:rPr>
              <a:t>RPA Business Analyst</a:t>
            </a:r>
            <a:br>
              <a:rPr lang="en-US" dirty="0"/>
            </a:br>
            <a:r>
              <a:rPr lang="en-US" sz="1800" dirty="0"/>
              <a:t>Profile and learning journey</a:t>
            </a:r>
          </a:p>
        </p:txBody>
      </p:sp>
      <p:sp>
        <p:nvSpPr>
          <p:cNvPr id="39" name="Content Placeholder 32">
            <a:extLst>
              <a:ext uri="{FF2B5EF4-FFF2-40B4-BE49-F238E27FC236}">
                <a16:creationId xmlns:a16="http://schemas.microsoft.com/office/drawing/2014/main" id="{B1A70D92-83C7-4BB8-A634-846B07F861E5}"/>
              </a:ext>
            </a:extLst>
          </p:cNvPr>
          <p:cNvSpPr txBox="1">
            <a:spLocks/>
          </p:cNvSpPr>
          <p:nvPr/>
        </p:nvSpPr>
        <p:spPr>
          <a:xfrm>
            <a:off x="370800" y="1126800"/>
            <a:ext cx="557784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chemeClr val="accent1"/>
                </a:solidFill>
              </a:rPr>
              <a:t>What do they do?</a:t>
            </a:r>
          </a:p>
          <a:p>
            <a:pPr>
              <a:lnSpc>
                <a:spcPct val="100000"/>
              </a:lnSpc>
              <a:spcBef>
                <a:spcPts val="0"/>
              </a:spcBef>
              <a:spcAft>
                <a:spcPts val="600"/>
              </a:spcAft>
              <a:buClr>
                <a:srgbClr val="FA4616"/>
              </a:buClr>
            </a:pPr>
            <a:r>
              <a:rPr lang="en-US" sz="1400" dirty="0">
                <a:solidFill>
                  <a:srgbClr val="2D2E2F"/>
                </a:solidFill>
              </a:rPr>
              <a:t>Business Analysts are key in digital transformation programs, with their role of defining needs and recommending solutions.</a:t>
            </a:r>
          </a:p>
          <a:p>
            <a:pPr>
              <a:lnSpc>
                <a:spcPct val="100000"/>
              </a:lnSpc>
              <a:spcBef>
                <a:spcPts val="0"/>
              </a:spcBef>
              <a:spcAft>
                <a:spcPts val="600"/>
              </a:spcAft>
              <a:buClr>
                <a:srgbClr val="FA4616"/>
              </a:buClr>
            </a:pPr>
            <a:r>
              <a:rPr lang="en-US" sz="1400" dirty="0">
                <a:solidFill>
                  <a:srgbClr val="2D2E2F"/>
                </a:solidFill>
              </a:rPr>
              <a:t>With the automation business analysis skillset added, they can deliver value to the stakeholders by better understanding automation opportunities and proposing the right solutions.</a:t>
            </a:r>
          </a:p>
          <a:p>
            <a:pPr>
              <a:lnSpc>
                <a:spcPct val="100000"/>
              </a:lnSpc>
              <a:spcBef>
                <a:spcPts val="0"/>
              </a:spcBef>
              <a:spcAft>
                <a:spcPts val="600"/>
              </a:spcAft>
              <a:buClr>
                <a:srgbClr val="FA4616"/>
              </a:buClr>
            </a:pPr>
            <a:endParaRPr lang="en-US" sz="1600" dirty="0">
              <a:solidFill>
                <a:srgbClr val="2D2E2F"/>
              </a:solidFill>
            </a:endParaRPr>
          </a:p>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rgbClr val="FA4616"/>
                </a:solidFill>
                <a:latin typeface="Arial"/>
                <a:cs typeface="Arial"/>
              </a:rPr>
              <a:t>What’s their learning journey?</a:t>
            </a:r>
          </a:p>
          <a:p>
            <a:pPr>
              <a:lnSpc>
                <a:spcPct val="100000"/>
              </a:lnSpc>
              <a:spcBef>
                <a:spcPts val="0"/>
              </a:spcBef>
              <a:spcAft>
                <a:spcPts val="600"/>
              </a:spcAft>
            </a:pPr>
            <a:r>
              <a:rPr lang="en-US" sz="1400" dirty="0">
                <a:solidFill>
                  <a:srgbClr val="2D2E2F"/>
                </a:solidFill>
              </a:rPr>
              <a:t>Start with the </a:t>
            </a:r>
            <a:r>
              <a:rPr lang="en-US" sz="1400" b="1" dirty="0">
                <a:solidFill>
                  <a:srgbClr val="2D2E2F"/>
                </a:solidFill>
              </a:rPr>
              <a:t>Introduction to RPA and Automation </a:t>
            </a:r>
            <a:r>
              <a:rPr lang="en-US" sz="1400" dirty="0">
                <a:solidFill>
                  <a:srgbClr val="2D2E2F"/>
                </a:solidFill>
              </a:rPr>
              <a:t>course.</a:t>
            </a:r>
          </a:p>
          <a:p>
            <a:pPr>
              <a:lnSpc>
                <a:spcPct val="100000"/>
              </a:lnSpc>
              <a:spcBef>
                <a:spcPts val="0"/>
              </a:spcBef>
              <a:spcAft>
                <a:spcPts val="600"/>
              </a:spcAft>
            </a:pPr>
            <a:r>
              <a:rPr lang="en-US" sz="1400" dirty="0">
                <a:solidFill>
                  <a:srgbClr val="2D2E2F"/>
                </a:solidFill>
              </a:rPr>
              <a:t>Learn the basics of RPA business analysis from the </a:t>
            </a:r>
            <a:r>
              <a:rPr lang="en-US" sz="1400" b="1" dirty="0">
                <a:solidFill>
                  <a:srgbClr val="2D2E2F"/>
                </a:solidFill>
              </a:rPr>
              <a:t>RPA Business Analysis Fundamentals </a:t>
            </a:r>
            <a:r>
              <a:rPr lang="en-US" sz="1400" dirty="0">
                <a:solidFill>
                  <a:srgbClr val="2D2E2F"/>
                </a:solidFill>
              </a:rPr>
              <a:t>course.</a:t>
            </a:r>
          </a:p>
          <a:p>
            <a:pPr>
              <a:spcBef>
                <a:spcPts val="0"/>
              </a:spcBef>
              <a:spcAft>
                <a:spcPts val="600"/>
              </a:spcAft>
            </a:pPr>
            <a:r>
              <a:rPr lang="en-US" sz="1400" dirty="0">
                <a:solidFill>
                  <a:srgbClr val="0067DF"/>
                </a:solidFill>
                <a:hlinkClick r:id="rId3">
                  <a:extLst>
                    <a:ext uri="{A12FA001-AC4F-418D-AE19-62706E023703}">
                      <ahyp:hlinkClr xmlns:ahyp="http://schemas.microsoft.com/office/drawing/2018/hyperlinkcolor" val="tx"/>
                    </a:ext>
                  </a:extLst>
                </a:hlinkClick>
              </a:rPr>
              <a:t>Access the Foundation learning plan here</a:t>
            </a:r>
            <a:endParaRPr lang="en-US" sz="1400" dirty="0">
              <a:solidFill>
                <a:srgbClr val="0067DF"/>
              </a:solidFill>
            </a:endParaRPr>
          </a:p>
          <a:p>
            <a:pPr>
              <a:spcBef>
                <a:spcPts val="0"/>
              </a:spcBef>
              <a:spcAft>
                <a:spcPts val="600"/>
              </a:spcAft>
            </a:pPr>
            <a:endParaRPr lang="en-US" sz="1400" dirty="0">
              <a:solidFill>
                <a:srgbClr val="0067DF"/>
              </a:solidFill>
            </a:endParaRPr>
          </a:p>
          <a:p>
            <a:pPr marL="342900" indent="-342900">
              <a:spcBef>
                <a:spcPts val="0"/>
              </a:spcBef>
              <a:spcAft>
                <a:spcPts val="600"/>
              </a:spcAft>
              <a:buFont typeface="Wingdings" panose="05000000000000000000" pitchFamily="2" charset="2"/>
              <a:buChar char="§"/>
            </a:pPr>
            <a:r>
              <a:rPr lang="en-US" sz="1600" b="1" dirty="0">
                <a:solidFill>
                  <a:schemeClr val="accent1"/>
                </a:solidFill>
              </a:rPr>
              <a:t>What UiPath products can they use?</a:t>
            </a:r>
          </a:p>
          <a:p>
            <a:pPr marL="285750" indent="-285750">
              <a:lnSpc>
                <a:spcPct val="100000"/>
              </a:lnSpc>
              <a:spcBef>
                <a:spcPts val="0"/>
              </a:spcBef>
              <a:spcAft>
                <a:spcPts val="600"/>
              </a:spcAft>
              <a:buFont typeface="Arial" panose="020B0604020202020204" pitchFamily="34" charset="0"/>
              <a:buChar char="•"/>
            </a:pPr>
            <a:r>
              <a:rPr lang="en-US" sz="1400" b="1" dirty="0">
                <a:solidFill>
                  <a:srgbClr val="0067DF"/>
                </a:solidFill>
                <a:latin typeface="Arial"/>
                <a:cs typeface="Arial"/>
                <a:hlinkClick r:id="rId4">
                  <a:extLst>
                    <a:ext uri="{A12FA001-AC4F-418D-AE19-62706E023703}">
                      <ahyp:hlinkClr xmlns:ahyp="http://schemas.microsoft.com/office/drawing/2018/hyperlinkcolor" val="tx"/>
                    </a:ext>
                  </a:extLst>
                </a:hlinkClick>
              </a:rPr>
              <a:t>UiPath Automation Hub</a:t>
            </a:r>
            <a:r>
              <a:rPr lang="en-US" sz="1400" b="1" dirty="0">
                <a:solidFill>
                  <a:srgbClr val="2D2E2F"/>
                </a:solidFill>
                <a:latin typeface="Arial"/>
                <a:cs typeface="Arial"/>
              </a:rPr>
              <a:t> </a:t>
            </a:r>
            <a:r>
              <a:rPr lang="en-US" sz="1400" dirty="0">
                <a:solidFill>
                  <a:srgbClr val="2D2E2F"/>
                </a:solidFill>
                <a:latin typeface="Arial"/>
                <a:cs typeface="Arial"/>
              </a:rPr>
              <a:t>to manage the program.</a:t>
            </a:r>
          </a:p>
          <a:p>
            <a:pPr marL="285750" indent="-285750">
              <a:lnSpc>
                <a:spcPct val="100000"/>
              </a:lnSpc>
              <a:spcBef>
                <a:spcPts val="0"/>
              </a:spcBef>
              <a:spcAft>
                <a:spcPts val="600"/>
              </a:spcAft>
              <a:buFont typeface="Arial" panose="020B0604020202020204" pitchFamily="34" charset="0"/>
              <a:buChar char="•"/>
            </a:pPr>
            <a:r>
              <a:rPr lang="en-US" sz="1400" b="1" dirty="0">
                <a:solidFill>
                  <a:srgbClr val="0067DF"/>
                </a:solidFill>
                <a:latin typeface="Arial"/>
                <a:cs typeface="Arial"/>
                <a:hlinkClick r:id="rId5">
                  <a:extLst>
                    <a:ext uri="{A12FA001-AC4F-418D-AE19-62706E023703}">
                      <ahyp:hlinkClr xmlns:ahyp="http://schemas.microsoft.com/office/drawing/2018/hyperlinkcolor" val="tx"/>
                    </a:ext>
                  </a:extLst>
                </a:hlinkClick>
              </a:rPr>
              <a:t>UiPath Task Capture</a:t>
            </a:r>
            <a:r>
              <a:rPr lang="en-US" sz="1400" b="1" dirty="0">
                <a:solidFill>
                  <a:srgbClr val="2D2E2F"/>
                </a:solidFill>
                <a:latin typeface="Arial"/>
                <a:cs typeface="Arial"/>
              </a:rPr>
              <a:t> </a:t>
            </a:r>
            <a:r>
              <a:rPr lang="en-US" sz="1400" dirty="0">
                <a:solidFill>
                  <a:srgbClr val="2D2E2F"/>
                </a:solidFill>
                <a:latin typeface="Arial"/>
                <a:cs typeface="Arial"/>
              </a:rPr>
              <a:t>to document the as-is process.</a:t>
            </a:r>
          </a:p>
          <a:p>
            <a:pPr marL="285750" indent="-285750">
              <a:lnSpc>
                <a:spcPct val="100000"/>
              </a:lnSpc>
              <a:spcBef>
                <a:spcPts val="0"/>
              </a:spcBef>
              <a:spcAft>
                <a:spcPts val="600"/>
              </a:spcAft>
              <a:buFont typeface="Arial" panose="020B0604020202020204" pitchFamily="34" charset="0"/>
              <a:buChar char="•"/>
            </a:pPr>
            <a:r>
              <a:rPr lang="en-US" sz="1400" b="1" dirty="0">
                <a:solidFill>
                  <a:srgbClr val="0067DF"/>
                </a:solidFill>
                <a:latin typeface="Arial"/>
                <a:cs typeface="Arial"/>
                <a:hlinkClick r:id="rId6">
                  <a:extLst>
                    <a:ext uri="{A12FA001-AC4F-418D-AE19-62706E023703}">
                      <ahyp:hlinkClr xmlns:ahyp="http://schemas.microsoft.com/office/drawing/2018/hyperlinkcolor" val="tx"/>
                    </a:ext>
                  </a:extLst>
                </a:hlinkClick>
              </a:rPr>
              <a:t>UiPath Task Mining</a:t>
            </a:r>
            <a:r>
              <a:rPr lang="en-US" sz="1400" b="1" dirty="0">
                <a:solidFill>
                  <a:srgbClr val="2D2E2F"/>
                </a:solidFill>
                <a:latin typeface="Arial"/>
                <a:cs typeface="Arial"/>
              </a:rPr>
              <a:t> </a:t>
            </a:r>
            <a:r>
              <a:rPr lang="en-US" sz="1400" dirty="0">
                <a:solidFill>
                  <a:srgbClr val="2D2E2F"/>
                </a:solidFill>
                <a:latin typeface="Arial"/>
                <a:cs typeface="Arial"/>
              </a:rPr>
              <a:t>to discover new opportunities.</a:t>
            </a:r>
          </a:p>
          <a:p>
            <a:pPr marL="285750" indent="-285750">
              <a:lnSpc>
                <a:spcPct val="100000"/>
              </a:lnSpc>
              <a:spcBef>
                <a:spcPts val="0"/>
              </a:spcBef>
              <a:spcAft>
                <a:spcPts val="600"/>
              </a:spcAft>
              <a:buFont typeface="Arial" panose="020B0604020202020204" pitchFamily="34" charset="0"/>
              <a:buChar char="•"/>
            </a:pPr>
            <a:r>
              <a:rPr lang="en-US" sz="1400" b="1" dirty="0">
                <a:solidFill>
                  <a:srgbClr val="0067DF"/>
                </a:solidFill>
                <a:latin typeface="Arial"/>
                <a:cs typeface="Arial"/>
                <a:hlinkClick r:id="rId7">
                  <a:extLst>
                    <a:ext uri="{A12FA001-AC4F-418D-AE19-62706E023703}">
                      <ahyp:hlinkClr xmlns:ahyp="http://schemas.microsoft.com/office/drawing/2018/hyperlinkcolor" val="tx"/>
                    </a:ext>
                  </a:extLst>
                </a:hlinkClick>
              </a:rPr>
              <a:t>UiPath Process Mining</a:t>
            </a:r>
            <a:r>
              <a:rPr lang="en-US" sz="1400" b="1" dirty="0">
                <a:solidFill>
                  <a:srgbClr val="2D2E2F"/>
                </a:solidFill>
                <a:latin typeface="Arial"/>
                <a:cs typeface="Arial"/>
              </a:rPr>
              <a:t> </a:t>
            </a:r>
            <a:r>
              <a:rPr lang="en-US" sz="1400" dirty="0">
                <a:solidFill>
                  <a:srgbClr val="2D2E2F"/>
                </a:solidFill>
                <a:latin typeface="Arial"/>
                <a:cs typeface="Arial"/>
              </a:rPr>
              <a:t>to discover new opportunities.</a:t>
            </a:r>
          </a:p>
          <a:p>
            <a:pPr marL="285750" indent="-285750">
              <a:lnSpc>
                <a:spcPct val="100000"/>
              </a:lnSpc>
              <a:spcBef>
                <a:spcPts val="0"/>
              </a:spcBef>
              <a:spcAft>
                <a:spcPts val="600"/>
              </a:spcAft>
              <a:buFont typeface="Arial" panose="020B0604020202020204" pitchFamily="34" charset="0"/>
              <a:buChar char="•"/>
            </a:pPr>
            <a:r>
              <a:rPr lang="en-US" sz="1400" b="1" dirty="0">
                <a:solidFill>
                  <a:srgbClr val="0067DF"/>
                </a:solidFill>
                <a:latin typeface="Arial"/>
                <a:cs typeface="Arial"/>
                <a:hlinkClick r:id="rId8">
                  <a:extLst>
                    <a:ext uri="{A12FA001-AC4F-418D-AE19-62706E023703}">
                      <ahyp:hlinkClr xmlns:ahyp="http://schemas.microsoft.com/office/drawing/2018/hyperlinkcolor" val="tx"/>
                    </a:ext>
                  </a:extLst>
                </a:hlinkClick>
              </a:rPr>
              <a:t>UiPath Insights</a:t>
            </a:r>
            <a:r>
              <a:rPr lang="en-US" sz="1400" b="1" dirty="0">
                <a:solidFill>
                  <a:srgbClr val="2D2E2F"/>
                </a:solidFill>
                <a:latin typeface="Arial"/>
                <a:cs typeface="Arial"/>
              </a:rPr>
              <a:t> </a:t>
            </a:r>
            <a:r>
              <a:rPr lang="en-US" sz="1400" dirty="0">
                <a:solidFill>
                  <a:srgbClr val="2D2E2F"/>
                </a:solidFill>
                <a:latin typeface="Arial"/>
                <a:cs typeface="Arial"/>
              </a:rPr>
              <a:t>to measure impact of the </a:t>
            </a:r>
            <a:r>
              <a:rPr lang="en-US" sz="1400" dirty="0" err="1">
                <a:solidFill>
                  <a:srgbClr val="2D2E2F"/>
                </a:solidFill>
                <a:latin typeface="Arial"/>
                <a:cs typeface="Arial"/>
              </a:rPr>
              <a:t>the</a:t>
            </a:r>
            <a:r>
              <a:rPr lang="en-US" sz="1400" dirty="0">
                <a:solidFill>
                  <a:srgbClr val="2D2E2F"/>
                </a:solidFill>
                <a:latin typeface="Arial"/>
                <a:cs typeface="Arial"/>
              </a:rPr>
              <a:t> program.</a:t>
            </a:r>
          </a:p>
          <a:p>
            <a:pPr>
              <a:spcBef>
                <a:spcPts val="0"/>
              </a:spcBef>
              <a:spcAft>
                <a:spcPts val="600"/>
              </a:spcAft>
            </a:pPr>
            <a:endParaRPr lang="en-US" sz="1400" dirty="0">
              <a:solidFill>
                <a:srgbClr val="0067DF"/>
              </a:solidFill>
            </a:endParaRPr>
          </a:p>
        </p:txBody>
      </p:sp>
    </p:spTree>
    <p:extLst>
      <p:ext uri="{BB962C8B-B14F-4D97-AF65-F5344CB8AC3E}">
        <p14:creationId xmlns:p14="http://schemas.microsoft.com/office/powerpoint/2010/main" val="333255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talking on a cell phone&#10;&#10;Description automatically generated with medium confidence">
            <a:extLst>
              <a:ext uri="{FF2B5EF4-FFF2-40B4-BE49-F238E27FC236}">
                <a16:creationId xmlns:a16="http://schemas.microsoft.com/office/drawing/2014/main" id="{EFCDE9E2-5812-473E-9A1F-2865425DFD44}"/>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DCEFD770-34EF-4E2E-8D00-D01EC05FF86A}"/>
              </a:ext>
            </a:extLst>
          </p:cNvPr>
          <p:cNvSpPr txBox="1">
            <a:spLocks/>
          </p:cNvSpPr>
          <p:nvPr/>
        </p:nvSpPr>
        <p:spPr>
          <a:xfrm rot="10800000" flipV="1">
            <a:off x="6094413" y="-4"/>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0" name="Text Placeholder 49">
            <a:extLst>
              <a:ext uri="{FF2B5EF4-FFF2-40B4-BE49-F238E27FC236}">
                <a16:creationId xmlns:a16="http://schemas.microsoft.com/office/drawing/2014/main" id="{F59035A2-6265-4852-B1C1-8D1B9D18FC6B}"/>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9" name="Title 31">
            <a:extLst>
              <a:ext uri="{FF2B5EF4-FFF2-40B4-BE49-F238E27FC236}">
                <a16:creationId xmlns:a16="http://schemas.microsoft.com/office/drawing/2014/main" id="{AEEE7CC4-098B-4E56-BF76-D7B36F926758}"/>
              </a:ext>
            </a:extLst>
          </p:cNvPr>
          <p:cNvSpPr>
            <a:spLocks noGrp="1"/>
          </p:cNvSpPr>
          <p:nvPr>
            <p:ph type="title"/>
          </p:nvPr>
        </p:nvSpPr>
        <p:spPr>
          <a:xfrm>
            <a:off x="381600" y="357721"/>
            <a:ext cx="5627687" cy="743110"/>
          </a:xfrm>
        </p:spPr>
        <p:txBody>
          <a:bodyPr/>
          <a:lstStyle/>
          <a:p>
            <a:r>
              <a:rPr lang="en-US" dirty="0">
                <a:solidFill>
                  <a:schemeClr val="accent1"/>
                </a:solidFill>
              </a:rPr>
              <a:t>RPA Project Manager</a:t>
            </a:r>
            <a:br>
              <a:rPr lang="en-US" dirty="0"/>
            </a:br>
            <a:r>
              <a:rPr lang="en-US" sz="1800" dirty="0"/>
              <a:t>Profile and learning journey</a:t>
            </a:r>
          </a:p>
        </p:txBody>
      </p:sp>
      <p:sp>
        <p:nvSpPr>
          <p:cNvPr id="44" name="Content Placeholder 32">
            <a:extLst>
              <a:ext uri="{FF2B5EF4-FFF2-40B4-BE49-F238E27FC236}">
                <a16:creationId xmlns:a16="http://schemas.microsoft.com/office/drawing/2014/main" id="{6AEA0AEA-196C-46EC-A875-CBA40C6FD62B}"/>
              </a:ext>
            </a:extLst>
          </p:cNvPr>
          <p:cNvSpPr txBox="1">
            <a:spLocks/>
          </p:cNvSpPr>
          <p:nvPr/>
        </p:nvSpPr>
        <p:spPr>
          <a:xfrm>
            <a:off x="370800" y="1126800"/>
            <a:ext cx="557784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chemeClr val="accent1"/>
                </a:solidFill>
              </a:rPr>
              <a:t>What do they do?</a:t>
            </a:r>
          </a:p>
          <a:p>
            <a:pPr>
              <a:lnSpc>
                <a:spcPct val="100000"/>
              </a:lnSpc>
              <a:spcBef>
                <a:spcPts val="0"/>
              </a:spcBef>
              <a:spcAft>
                <a:spcPts val="600"/>
              </a:spcAft>
              <a:buClr>
                <a:srgbClr val="FA4616"/>
              </a:buClr>
            </a:pPr>
            <a:r>
              <a:rPr lang="en-US" sz="1400" dirty="0">
                <a:solidFill>
                  <a:srgbClr val="2D2E2F"/>
                </a:solidFill>
              </a:rPr>
              <a:t>Everybody knows the main role of Project Managers in leading the team in charge of the change implementation.</a:t>
            </a:r>
          </a:p>
          <a:p>
            <a:pPr>
              <a:lnSpc>
                <a:spcPct val="100000"/>
              </a:lnSpc>
              <a:spcBef>
                <a:spcPts val="0"/>
              </a:spcBef>
              <a:spcAft>
                <a:spcPts val="600"/>
              </a:spcAft>
              <a:buClr>
                <a:srgbClr val="FA4616"/>
              </a:buClr>
            </a:pPr>
            <a:r>
              <a:rPr lang="en-US" sz="1400" dirty="0">
                <a:solidFill>
                  <a:srgbClr val="2D2E2F"/>
                </a:solidFill>
              </a:rPr>
              <a:t>And while the automation skillset is not mandatory, it’s highly beneficial, given the constant presence of RPA and automation in digital transformation programs.</a:t>
            </a:r>
          </a:p>
          <a:p>
            <a:pPr>
              <a:lnSpc>
                <a:spcPct val="100000"/>
              </a:lnSpc>
              <a:spcBef>
                <a:spcPts val="0"/>
              </a:spcBef>
              <a:spcAft>
                <a:spcPts val="600"/>
              </a:spcAft>
              <a:buClr>
                <a:srgbClr val="FA4616"/>
              </a:buClr>
            </a:pPr>
            <a:endParaRPr lang="en-US" sz="1600" dirty="0">
              <a:solidFill>
                <a:srgbClr val="2D2E2F"/>
              </a:solidFill>
            </a:endParaRPr>
          </a:p>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rgbClr val="FA4616"/>
                </a:solidFill>
                <a:latin typeface="Arial"/>
                <a:cs typeface="Arial"/>
              </a:rPr>
              <a:t>What’s their learning journey?</a:t>
            </a:r>
          </a:p>
          <a:p>
            <a:pPr>
              <a:lnSpc>
                <a:spcPct val="100000"/>
              </a:lnSpc>
              <a:spcBef>
                <a:spcPts val="0"/>
              </a:spcBef>
              <a:spcAft>
                <a:spcPts val="600"/>
              </a:spcAft>
            </a:pPr>
            <a:r>
              <a:rPr lang="en-US" sz="1400" dirty="0">
                <a:solidFill>
                  <a:srgbClr val="2D2E2F"/>
                </a:solidFill>
              </a:rPr>
              <a:t>Start with the </a:t>
            </a:r>
            <a:r>
              <a:rPr lang="en-US" sz="1400" b="1" dirty="0">
                <a:solidFill>
                  <a:srgbClr val="2D2E2F"/>
                </a:solidFill>
              </a:rPr>
              <a:t>Introduction to RPA and Automation </a:t>
            </a:r>
            <a:r>
              <a:rPr lang="en-US" sz="1400" dirty="0">
                <a:solidFill>
                  <a:srgbClr val="2D2E2F"/>
                </a:solidFill>
              </a:rPr>
              <a:t>course.</a:t>
            </a:r>
          </a:p>
          <a:p>
            <a:pPr>
              <a:lnSpc>
                <a:spcPct val="100000"/>
              </a:lnSpc>
              <a:spcBef>
                <a:spcPts val="0"/>
              </a:spcBef>
              <a:spcAft>
                <a:spcPts val="600"/>
              </a:spcAft>
            </a:pPr>
            <a:r>
              <a:rPr lang="en-US" sz="1400" dirty="0">
                <a:solidFill>
                  <a:srgbClr val="2D2E2F"/>
                </a:solidFill>
              </a:rPr>
              <a:t>Find out how a typical RPA project is managed from the RPA </a:t>
            </a:r>
            <a:r>
              <a:rPr lang="en-US" sz="1400" b="1" dirty="0">
                <a:solidFill>
                  <a:srgbClr val="2D2E2F"/>
                </a:solidFill>
              </a:rPr>
              <a:t>Implementation Methodology Fundamentals </a:t>
            </a:r>
            <a:r>
              <a:rPr lang="en-US" sz="1400" dirty="0">
                <a:solidFill>
                  <a:srgbClr val="2D2E2F"/>
                </a:solidFill>
              </a:rPr>
              <a:t>course.</a:t>
            </a:r>
          </a:p>
          <a:p>
            <a:pPr>
              <a:spcBef>
                <a:spcPts val="0"/>
              </a:spcBef>
              <a:spcAft>
                <a:spcPts val="600"/>
              </a:spcAft>
            </a:pPr>
            <a:r>
              <a:rPr lang="en-US" sz="1400" dirty="0">
                <a:solidFill>
                  <a:srgbClr val="0067DF"/>
                </a:solidFill>
                <a:hlinkClick r:id="rId3">
                  <a:extLst>
                    <a:ext uri="{A12FA001-AC4F-418D-AE19-62706E023703}">
                      <ahyp:hlinkClr xmlns:ahyp="http://schemas.microsoft.com/office/drawing/2018/hyperlinkcolor" val="tx"/>
                    </a:ext>
                  </a:extLst>
                </a:hlinkClick>
              </a:rPr>
              <a:t>Access the Foundation learning plan here</a:t>
            </a:r>
            <a:endParaRPr lang="en-US" sz="1400" dirty="0">
              <a:solidFill>
                <a:srgbClr val="0067DF"/>
              </a:solidFill>
            </a:endParaRPr>
          </a:p>
          <a:p>
            <a:pPr>
              <a:spcBef>
                <a:spcPts val="0"/>
              </a:spcBef>
              <a:spcAft>
                <a:spcPts val="600"/>
              </a:spcAft>
            </a:pPr>
            <a:endParaRPr lang="en-US" sz="1400" dirty="0">
              <a:solidFill>
                <a:srgbClr val="0067DF"/>
              </a:solidFill>
            </a:endParaRPr>
          </a:p>
          <a:p>
            <a:pPr marL="342900" indent="-342900">
              <a:spcBef>
                <a:spcPts val="0"/>
              </a:spcBef>
              <a:spcAft>
                <a:spcPts val="600"/>
              </a:spcAft>
              <a:buFont typeface="Wingdings" panose="05000000000000000000" pitchFamily="2" charset="2"/>
              <a:buChar char="§"/>
            </a:pPr>
            <a:r>
              <a:rPr lang="en-US" sz="1600" b="1" dirty="0">
                <a:solidFill>
                  <a:schemeClr val="accent1"/>
                </a:solidFill>
              </a:rPr>
              <a:t>What UiPath products can they use?</a:t>
            </a:r>
          </a:p>
          <a:p>
            <a:pPr marL="285750" indent="-285750">
              <a:lnSpc>
                <a:spcPct val="100000"/>
              </a:lnSpc>
              <a:spcBef>
                <a:spcPts val="0"/>
              </a:spcBef>
              <a:spcAft>
                <a:spcPts val="600"/>
              </a:spcAft>
              <a:buFont typeface="Arial" panose="020B0604020202020204" pitchFamily="34" charset="0"/>
              <a:buChar char="•"/>
            </a:pPr>
            <a:r>
              <a:rPr lang="en-US" sz="1400" b="1" dirty="0">
                <a:solidFill>
                  <a:srgbClr val="0067DF"/>
                </a:solidFill>
                <a:hlinkClick r:id="rId4">
                  <a:extLst>
                    <a:ext uri="{A12FA001-AC4F-418D-AE19-62706E023703}">
                      <ahyp:hlinkClr xmlns:ahyp="http://schemas.microsoft.com/office/drawing/2018/hyperlinkcolor" val="tx"/>
                    </a:ext>
                  </a:extLst>
                </a:hlinkClick>
              </a:rPr>
              <a:t>Introduction to Automation Operating Model</a:t>
            </a:r>
            <a:endParaRPr lang="en-US" sz="1400" b="1" dirty="0">
              <a:solidFill>
                <a:srgbClr val="0067DF"/>
              </a:solidFill>
            </a:endParaRPr>
          </a:p>
          <a:p>
            <a:pPr marL="285750" indent="-285750">
              <a:lnSpc>
                <a:spcPct val="100000"/>
              </a:lnSpc>
              <a:spcBef>
                <a:spcPts val="0"/>
              </a:spcBef>
              <a:spcAft>
                <a:spcPts val="600"/>
              </a:spcAft>
              <a:buFont typeface="Arial" panose="020B0604020202020204" pitchFamily="34" charset="0"/>
              <a:buChar char="•"/>
            </a:pPr>
            <a:r>
              <a:rPr lang="en-US" sz="1400" b="1" dirty="0">
                <a:solidFill>
                  <a:srgbClr val="0067DF"/>
                </a:solidFill>
                <a:hlinkClick r:id="rId5">
                  <a:extLst>
                    <a:ext uri="{A12FA001-AC4F-418D-AE19-62706E023703}">
                      <ahyp:hlinkClr xmlns:ahyp="http://schemas.microsoft.com/office/drawing/2018/hyperlinkcolor" val="tx"/>
                    </a:ext>
                  </a:extLst>
                </a:hlinkClick>
              </a:rPr>
              <a:t>Automation Operating Model Foundations</a:t>
            </a:r>
            <a:r>
              <a:rPr lang="en-US" sz="1400" b="1" dirty="0">
                <a:solidFill>
                  <a:srgbClr val="2D2E2F"/>
                </a:solidFill>
              </a:rPr>
              <a:t> </a:t>
            </a:r>
            <a:r>
              <a:rPr lang="en-US" sz="1400" dirty="0">
                <a:solidFill>
                  <a:srgbClr val="2D2E2F"/>
                </a:solidFill>
              </a:rPr>
              <a:t>(virtual instructor-led training)</a:t>
            </a:r>
          </a:p>
          <a:p>
            <a:pPr marL="285750" indent="-285750">
              <a:lnSpc>
                <a:spcPct val="100000"/>
              </a:lnSpc>
              <a:spcBef>
                <a:spcPts val="0"/>
              </a:spcBef>
              <a:spcAft>
                <a:spcPts val="600"/>
              </a:spcAft>
              <a:buFont typeface="Arial" panose="020B0604020202020204" pitchFamily="34" charset="0"/>
              <a:buChar char="•"/>
            </a:pPr>
            <a:r>
              <a:rPr lang="en-US" sz="1400" b="1" dirty="0">
                <a:solidFill>
                  <a:srgbClr val="0067DF"/>
                </a:solidFill>
                <a:hlinkClick r:id="rId6">
                  <a:extLst>
                    <a:ext uri="{A12FA001-AC4F-418D-AE19-62706E023703}">
                      <ahyp:hlinkClr xmlns:ahyp="http://schemas.microsoft.com/office/drawing/2018/hyperlinkcolor" val="tx"/>
                    </a:ext>
                  </a:extLst>
                </a:hlinkClick>
              </a:rPr>
              <a:t>UiPath Automation Hub Overview</a:t>
            </a:r>
            <a:endParaRPr lang="en-US" sz="1400" b="1" dirty="0">
              <a:solidFill>
                <a:srgbClr val="0067DF"/>
              </a:solidFill>
            </a:endParaRPr>
          </a:p>
          <a:p>
            <a:pPr marL="285750" indent="-285750">
              <a:lnSpc>
                <a:spcPct val="100000"/>
              </a:lnSpc>
              <a:spcBef>
                <a:spcPts val="0"/>
              </a:spcBef>
              <a:spcAft>
                <a:spcPts val="600"/>
              </a:spcAft>
              <a:buFont typeface="Arial" panose="020B0604020202020204" pitchFamily="34" charset="0"/>
              <a:buChar char="•"/>
            </a:pPr>
            <a:r>
              <a:rPr lang="en-US" sz="1400" b="1" dirty="0">
                <a:solidFill>
                  <a:srgbClr val="0067DF"/>
                </a:solidFill>
                <a:hlinkClick r:id="rId7">
                  <a:extLst>
                    <a:ext uri="{A12FA001-AC4F-418D-AE19-62706E023703}">
                      <ahyp:hlinkClr xmlns:ahyp="http://schemas.microsoft.com/office/drawing/2018/hyperlinkcolor" val="tx"/>
                    </a:ext>
                  </a:extLst>
                </a:hlinkClick>
              </a:rPr>
              <a:t>UiPath Automation Hub Deep Dive</a:t>
            </a:r>
            <a:r>
              <a:rPr lang="en-US" sz="1400" dirty="0">
                <a:solidFill>
                  <a:srgbClr val="2D2E2F"/>
                </a:solidFill>
              </a:rPr>
              <a:t>.</a:t>
            </a:r>
          </a:p>
          <a:p>
            <a:pPr>
              <a:spcBef>
                <a:spcPts val="0"/>
              </a:spcBef>
              <a:spcAft>
                <a:spcPts val="600"/>
              </a:spcAft>
            </a:pPr>
            <a:endParaRPr lang="en-US" sz="1400" dirty="0">
              <a:solidFill>
                <a:srgbClr val="0067DF"/>
              </a:solidFill>
            </a:endParaRPr>
          </a:p>
        </p:txBody>
      </p:sp>
    </p:spTree>
    <p:extLst>
      <p:ext uri="{BB962C8B-B14F-4D97-AF65-F5344CB8AC3E}">
        <p14:creationId xmlns:p14="http://schemas.microsoft.com/office/powerpoint/2010/main" val="3229750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desk&#10;&#10;Description automatically generated with medium confidence">
            <a:extLst>
              <a:ext uri="{FF2B5EF4-FFF2-40B4-BE49-F238E27FC236}">
                <a16:creationId xmlns:a16="http://schemas.microsoft.com/office/drawing/2014/main" id="{68FC5E7A-2665-460E-8580-9BB79D7BB430}"/>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DCEFD770-34EF-4E2E-8D00-D01EC05FF86A}"/>
              </a:ext>
            </a:extLst>
          </p:cNvPr>
          <p:cNvSpPr txBox="1">
            <a:spLocks/>
          </p:cNvSpPr>
          <p:nvPr/>
        </p:nvSpPr>
        <p:spPr>
          <a:xfrm rot="10800000" flipV="1">
            <a:off x="6094413" y="-4"/>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0" name="Text Placeholder 49">
            <a:extLst>
              <a:ext uri="{FF2B5EF4-FFF2-40B4-BE49-F238E27FC236}">
                <a16:creationId xmlns:a16="http://schemas.microsoft.com/office/drawing/2014/main" id="{F59035A2-6265-4852-B1C1-8D1B9D18FC6B}"/>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9" name="Title 31">
            <a:extLst>
              <a:ext uri="{FF2B5EF4-FFF2-40B4-BE49-F238E27FC236}">
                <a16:creationId xmlns:a16="http://schemas.microsoft.com/office/drawing/2014/main" id="{75EABD02-E73D-4174-91D9-9435F0D938F1}"/>
              </a:ext>
            </a:extLst>
          </p:cNvPr>
          <p:cNvSpPr>
            <a:spLocks noGrp="1"/>
          </p:cNvSpPr>
          <p:nvPr>
            <p:ph type="title"/>
          </p:nvPr>
        </p:nvSpPr>
        <p:spPr>
          <a:xfrm>
            <a:off x="381600" y="357721"/>
            <a:ext cx="5627687" cy="743110"/>
          </a:xfrm>
        </p:spPr>
        <p:txBody>
          <a:bodyPr/>
          <a:lstStyle/>
          <a:p>
            <a:r>
              <a:rPr lang="en-US" dirty="0">
                <a:solidFill>
                  <a:schemeClr val="accent1"/>
                </a:solidFill>
              </a:rPr>
              <a:t>Process Mining Analyst </a:t>
            </a:r>
            <a:r>
              <a:rPr lang="en-US" dirty="0"/>
              <a:t>(new)</a:t>
            </a:r>
            <a:br>
              <a:rPr lang="en-US" dirty="0"/>
            </a:br>
            <a:r>
              <a:rPr lang="en-US" sz="1800" dirty="0"/>
              <a:t>Profile and learning journey</a:t>
            </a:r>
            <a:endParaRPr lang="en-US" dirty="0"/>
          </a:p>
        </p:txBody>
      </p:sp>
      <p:sp>
        <p:nvSpPr>
          <p:cNvPr id="20" name="Content Placeholder 32">
            <a:extLst>
              <a:ext uri="{FF2B5EF4-FFF2-40B4-BE49-F238E27FC236}">
                <a16:creationId xmlns:a16="http://schemas.microsoft.com/office/drawing/2014/main" id="{35E160B4-4A61-493A-8B83-F0FB906BE270}"/>
              </a:ext>
            </a:extLst>
          </p:cNvPr>
          <p:cNvSpPr txBox="1">
            <a:spLocks/>
          </p:cNvSpPr>
          <p:nvPr/>
        </p:nvSpPr>
        <p:spPr>
          <a:xfrm>
            <a:off x="370800" y="1126800"/>
            <a:ext cx="557784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chemeClr val="accent1"/>
                </a:solidFill>
              </a:rPr>
              <a:t>What do they do?</a:t>
            </a:r>
          </a:p>
          <a:p>
            <a:pPr>
              <a:lnSpc>
                <a:spcPct val="100000"/>
              </a:lnSpc>
              <a:spcBef>
                <a:spcPts val="0"/>
              </a:spcBef>
              <a:spcAft>
                <a:spcPts val="600"/>
              </a:spcAft>
              <a:buClr>
                <a:srgbClr val="FA4616"/>
              </a:buClr>
            </a:pPr>
            <a:r>
              <a:rPr lang="en-US" sz="1400" dirty="0">
                <a:solidFill>
                  <a:srgbClr val="2D2E2F"/>
                </a:solidFill>
              </a:rPr>
              <a:t>Process Analysts are relatively new in organizations. Their role is to use scientific methods applied to large amounts of data to discover ways of optimizing processes, including through automation.</a:t>
            </a:r>
          </a:p>
          <a:p>
            <a:pPr>
              <a:lnSpc>
                <a:spcPct val="100000"/>
              </a:lnSpc>
              <a:spcBef>
                <a:spcPts val="0"/>
              </a:spcBef>
              <a:spcAft>
                <a:spcPts val="600"/>
              </a:spcAft>
              <a:buClr>
                <a:srgbClr val="FA4616"/>
              </a:buClr>
            </a:pPr>
            <a:r>
              <a:rPr lang="en-US" sz="1400" dirty="0">
                <a:solidFill>
                  <a:srgbClr val="2D2E2F"/>
                </a:solidFill>
              </a:rPr>
              <a:t>They do scientific discovery using tools like Process Mining and even Task Mining.</a:t>
            </a:r>
          </a:p>
          <a:p>
            <a:pPr>
              <a:lnSpc>
                <a:spcPct val="100000"/>
              </a:lnSpc>
              <a:spcBef>
                <a:spcPts val="0"/>
              </a:spcBef>
              <a:spcAft>
                <a:spcPts val="600"/>
              </a:spcAft>
              <a:buClr>
                <a:srgbClr val="FA4616"/>
              </a:buClr>
            </a:pPr>
            <a:endParaRPr lang="en-US" sz="1600" dirty="0">
              <a:solidFill>
                <a:srgbClr val="2D2E2F"/>
              </a:solidFill>
            </a:endParaRPr>
          </a:p>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rgbClr val="FA4616"/>
                </a:solidFill>
                <a:latin typeface="Arial"/>
                <a:cs typeface="Arial"/>
              </a:rPr>
              <a:t>What’s their learning journey?</a:t>
            </a:r>
          </a:p>
          <a:p>
            <a:pPr>
              <a:lnSpc>
                <a:spcPct val="100000"/>
              </a:lnSpc>
              <a:spcBef>
                <a:spcPts val="0"/>
              </a:spcBef>
              <a:spcAft>
                <a:spcPts val="600"/>
              </a:spcAft>
            </a:pPr>
            <a:r>
              <a:rPr lang="en-US" sz="1400" dirty="0">
                <a:solidFill>
                  <a:srgbClr val="2D2E2F"/>
                </a:solidFill>
              </a:rPr>
              <a:t>Find out about the scientific discovery and the dedicated tools from the </a:t>
            </a:r>
            <a:r>
              <a:rPr lang="en-US" sz="1400" b="1" dirty="0">
                <a:solidFill>
                  <a:srgbClr val="2D2E2F"/>
                </a:solidFill>
              </a:rPr>
              <a:t>Get Started with UiPath Process Mining </a:t>
            </a:r>
            <a:r>
              <a:rPr lang="en-US" sz="1400" dirty="0">
                <a:solidFill>
                  <a:srgbClr val="2D2E2F"/>
                </a:solidFill>
              </a:rPr>
              <a:t>course.</a:t>
            </a:r>
          </a:p>
          <a:p>
            <a:pPr>
              <a:lnSpc>
                <a:spcPct val="100000"/>
              </a:lnSpc>
              <a:spcBef>
                <a:spcPts val="0"/>
              </a:spcBef>
              <a:spcAft>
                <a:spcPts val="600"/>
              </a:spcAft>
            </a:pPr>
            <a:r>
              <a:rPr lang="en-US" sz="1400" dirty="0">
                <a:solidFill>
                  <a:srgbClr val="2D2E2F"/>
                </a:solidFill>
              </a:rPr>
              <a:t>Go through the basics of analysis with the </a:t>
            </a:r>
            <a:r>
              <a:rPr lang="en-US" sz="1400" b="1" dirty="0">
                <a:solidFill>
                  <a:srgbClr val="2D2E2F"/>
                </a:solidFill>
              </a:rPr>
              <a:t>Process Analysis Fundamentals</a:t>
            </a:r>
            <a:r>
              <a:rPr lang="en-US" sz="1400" dirty="0">
                <a:solidFill>
                  <a:srgbClr val="2D2E2F"/>
                </a:solidFill>
              </a:rPr>
              <a:t> course.</a:t>
            </a:r>
          </a:p>
          <a:p>
            <a:pPr>
              <a:lnSpc>
                <a:spcPct val="100000"/>
              </a:lnSpc>
              <a:spcBef>
                <a:spcPts val="0"/>
              </a:spcBef>
              <a:spcAft>
                <a:spcPts val="600"/>
              </a:spcAft>
            </a:pPr>
            <a:r>
              <a:rPr lang="en-US" sz="1400" dirty="0">
                <a:solidFill>
                  <a:srgbClr val="2D2E2F"/>
                </a:solidFill>
              </a:rPr>
              <a:t>Advance to the next level of process analysis with the </a:t>
            </a:r>
            <a:r>
              <a:rPr lang="en-US" sz="1400" b="1" dirty="0">
                <a:solidFill>
                  <a:srgbClr val="2D2E2F"/>
                </a:solidFill>
              </a:rPr>
              <a:t>Process Analysis Advanced </a:t>
            </a:r>
            <a:r>
              <a:rPr lang="en-US" sz="1400" dirty="0">
                <a:solidFill>
                  <a:srgbClr val="2D2E2F"/>
                </a:solidFill>
              </a:rPr>
              <a:t>course.</a:t>
            </a:r>
          </a:p>
          <a:p>
            <a:pPr>
              <a:lnSpc>
                <a:spcPct val="100000"/>
              </a:lnSpc>
              <a:spcBef>
                <a:spcPts val="0"/>
              </a:spcBef>
              <a:spcAft>
                <a:spcPts val="600"/>
              </a:spcAft>
            </a:pPr>
            <a:endParaRPr lang="en-US" sz="1400" dirty="0">
              <a:solidFill>
                <a:srgbClr val="2D2E2F"/>
              </a:solidFill>
            </a:endParaRPr>
          </a:p>
          <a:p>
            <a:pPr>
              <a:spcBef>
                <a:spcPts val="0"/>
              </a:spcBef>
              <a:spcAft>
                <a:spcPts val="600"/>
              </a:spcAft>
            </a:pPr>
            <a:r>
              <a:rPr lang="en-US" sz="1400" dirty="0">
                <a:solidFill>
                  <a:srgbClr val="0067DF"/>
                </a:solidFill>
                <a:hlinkClick r:id="rId3">
                  <a:extLst>
                    <a:ext uri="{A12FA001-AC4F-418D-AE19-62706E023703}">
                      <ahyp:hlinkClr xmlns:ahyp="http://schemas.microsoft.com/office/drawing/2018/hyperlinkcolor" val="tx"/>
                    </a:ext>
                  </a:extLst>
                </a:hlinkClick>
              </a:rPr>
              <a:t>Access the Foundation learning plan here</a:t>
            </a:r>
            <a:endParaRPr lang="en-US" sz="1400" dirty="0">
              <a:solidFill>
                <a:srgbClr val="0067DF"/>
              </a:solidFill>
            </a:endParaRPr>
          </a:p>
        </p:txBody>
      </p:sp>
    </p:spTree>
    <p:extLst>
      <p:ext uri="{BB962C8B-B14F-4D97-AF65-F5344CB8AC3E}">
        <p14:creationId xmlns:p14="http://schemas.microsoft.com/office/powerpoint/2010/main" val="1677382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at a desk&#10;&#10;Description automatically generated with medium confidence">
            <a:extLst>
              <a:ext uri="{FF2B5EF4-FFF2-40B4-BE49-F238E27FC236}">
                <a16:creationId xmlns:a16="http://schemas.microsoft.com/office/drawing/2014/main" id="{847E4254-B87A-49A1-A7E5-1DA1AE7C7464}"/>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DCEFD770-34EF-4E2E-8D00-D01EC05FF86A}"/>
              </a:ext>
            </a:extLst>
          </p:cNvPr>
          <p:cNvSpPr txBox="1">
            <a:spLocks/>
          </p:cNvSpPr>
          <p:nvPr/>
        </p:nvSpPr>
        <p:spPr>
          <a:xfrm rot="10800000" flipV="1">
            <a:off x="6094413" y="-4"/>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0" name="Text Placeholder 49">
            <a:extLst>
              <a:ext uri="{FF2B5EF4-FFF2-40B4-BE49-F238E27FC236}">
                <a16:creationId xmlns:a16="http://schemas.microsoft.com/office/drawing/2014/main" id="{F59035A2-6265-4852-B1C1-8D1B9D18FC6B}"/>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39" name="Title 31">
            <a:extLst>
              <a:ext uri="{FF2B5EF4-FFF2-40B4-BE49-F238E27FC236}">
                <a16:creationId xmlns:a16="http://schemas.microsoft.com/office/drawing/2014/main" id="{60E4F4D4-8B9F-45E1-8816-C252C45367D7}"/>
              </a:ext>
            </a:extLst>
          </p:cNvPr>
          <p:cNvSpPr>
            <a:spLocks noGrp="1"/>
          </p:cNvSpPr>
          <p:nvPr>
            <p:ph type="title"/>
          </p:nvPr>
        </p:nvSpPr>
        <p:spPr>
          <a:xfrm>
            <a:off x="381600" y="357721"/>
            <a:ext cx="5627687" cy="743110"/>
          </a:xfrm>
        </p:spPr>
        <p:txBody>
          <a:bodyPr/>
          <a:lstStyle/>
          <a:p>
            <a:r>
              <a:rPr lang="en-US" dirty="0">
                <a:solidFill>
                  <a:schemeClr val="accent1"/>
                </a:solidFill>
              </a:rPr>
              <a:t>RPA Operations Manager</a:t>
            </a:r>
            <a:br>
              <a:rPr lang="en-US" dirty="0"/>
            </a:br>
            <a:r>
              <a:rPr lang="en-US" sz="1800" dirty="0"/>
              <a:t>Profile and learning journey</a:t>
            </a:r>
          </a:p>
        </p:txBody>
      </p:sp>
      <p:sp>
        <p:nvSpPr>
          <p:cNvPr id="45" name="Content Placeholder 32">
            <a:extLst>
              <a:ext uri="{FF2B5EF4-FFF2-40B4-BE49-F238E27FC236}">
                <a16:creationId xmlns:a16="http://schemas.microsoft.com/office/drawing/2014/main" id="{6741905D-85E8-45D3-A96F-67EAEA44B838}"/>
              </a:ext>
            </a:extLst>
          </p:cNvPr>
          <p:cNvSpPr txBox="1">
            <a:spLocks/>
          </p:cNvSpPr>
          <p:nvPr/>
        </p:nvSpPr>
        <p:spPr>
          <a:xfrm>
            <a:off x="370800" y="1126800"/>
            <a:ext cx="557784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chemeClr val="accent1"/>
                </a:solidFill>
              </a:rPr>
              <a:t>What do they do?</a:t>
            </a:r>
          </a:p>
          <a:p>
            <a:pPr>
              <a:lnSpc>
                <a:spcPct val="100000"/>
              </a:lnSpc>
              <a:spcBef>
                <a:spcPts val="0"/>
              </a:spcBef>
              <a:spcAft>
                <a:spcPts val="600"/>
              </a:spcAft>
              <a:buClr>
                <a:srgbClr val="FA4616"/>
              </a:buClr>
            </a:pPr>
            <a:r>
              <a:rPr lang="en-US" sz="1400" dirty="0">
                <a:solidFill>
                  <a:srgbClr val="2D2E2F"/>
                </a:solidFill>
              </a:rPr>
              <a:t>In large-scale deployments, companies need professionals whose main responsibilities revolve around the management of the robot workforce and the automations.</a:t>
            </a:r>
          </a:p>
          <a:p>
            <a:pPr>
              <a:lnSpc>
                <a:spcPct val="100000"/>
              </a:lnSpc>
              <a:spcBef>
                <a:spcPts val="0"/>
              </a:spcBef>
              <a:spcAft>
                <a:spcPts val="600"/>
              </a:spcAft>
              <a:buClr>
                <a:srgbClr val="FA4616"/>
              </a:buClr>
            </a:pPr>
            <a:r>
              <a:rPr lang="en-US" sz="1400" dirty="0">
                <a:solidFill>
                  <a:srgbClr val="2D2E2F"/>
                </a:solidFill>
              </a:rPr>
              <a:t>These are the RPA Operations Managers. They use Orchestrator, Insights and even Automation Ops to monitor the health and performance of the automation environments and make the right interventions.</a:t>
            </a:r>
          </a:p>
          <a:p>
            <a:pPr>
              <a:lnSpc>
                <a:spcPct val="100000"/>
              </a:lnSpc>
              <a:spcBef>
                <a:spcPts val="0"/>
              </a:spcBef>
              <a:spcAft>
                <a:spcPts val="600"/>
              </a:spcAft>
              <a:buClr>
                <a:srgbClr val="FA4616"/>
              </a:buClr>
            </a:pPr>
            <a:endParaRPr lang="en-US" sz="1600" dirty="0">
              <a:solidFill>
                <a:srgbClr val="2D2E2F"/>
              </a:solidFill>
            </a:endParaRPr>
          </a:p>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rgbClr val="FA4616"/>
                </a:solidFill>
                <a:latin typeface="Arial"/>
                <a:cs typeface="Arial"/>
              </a:rPr>
              <a:t>What’s their learning journey?</a:t>
            </a:r>
          </a:p>
          <a:p>
            <a:pPr>
              <a:lnSpc>
                <a:spcPct val="100000"/>
              </a:lnSpc>
              <a:spcBef>
                <a:spcPts val="0"/>
              </a:spcBef>
              <a:spcAft>
                <a:spcPts val="600"/>
              </a:spcAft>
              <a:buClr>
                <a:srgbClr val="0067DF"/>
              </a:buClr>
            </a:pPr>
            <a:r>
              <a:rPr lang="en-US" sz="1400" dirty="0">
                <a:solidFill>
                  <a:srgbClr val="2D2E2F"/>
                </a:solidFill>
              </a:rPr>
              <a:t>Start with the </a:t>
            </a:r>
            <a:r>
              <a:rPr lang="en-US" sz="1400" b="1" dirty="0">
                <a:solidFill>
                  <a:srgbClr val="0067DF"/>
                </a:solidFill>
                <a:hlinkClick r:id="rId3">
                  <a:extLst>
                    <a:ext uri="{A12FA001-AC4F-418D-AE19-62706E023703}">
                      <ahyp:hlinkClr xmlns:ahyp="http://schemas.microsoft.com/office/drawing/2018/hyperlinkcolor" val="tx"/>
                    </a:ext>
                  </a:extLst>
                </a:hlinkClick>
              </a:rPr>
              <a:t>Introduction to RPA and Automation</a:t>
            </a:r>
            <a:r>
              <a:rPr lang="en-US" sz="1400" b="1" dirty="0">
                <a:solidFill>
                  <a:srgbClr val="2D2E2F"/>
                </a:solidFill>
              </a:rPr>
              <a:t> </a:t>
            </a:r>
            <a:r>
              <a:rPr lang="en-US" sz="1400" dirty="0">
                <a:solidFill>
                  <a:srgbClr val="2D2E2F"/>
                </a:solidFill>
              </a:rPr>
              <a:t>course.</a:t>
            </a:r>
          </a:p>
          <a:p>
            <a:pPr>
              <a:lnSpc>
                <a:spcPct val="100000"/>
              </a:lnSpc>
              <a:spcBef>
                <a:spcPts val="0"/>
              </a:spcBef>
              <a:spcAft>
                <a:spcPts val="600"/>
              </a:spcAft>
              <a:buClr>
                <a:srgbClr val="0067DF"/>
              </a:buClr>
            </a:pPr>
            <a:r>
              <a:rPr lang="en-US" sz="1400" dirty="0">
                <a:solidFill>
                  <a:srgbClr val="2D2E2F"/>
                </a:solidFill>
              </a:rPr>
              <a:t>Get familiar with the main capabilities of UiPath Orchestrator from the </a:t>
            </a:r>
            <a:r>
              <a:rPr lang="en-US" sz="1400" b="1" dirty="0">
                <a:solidFill>
                  <a:srgbClr val="0067DF"/>
                </a:solidFill>
                <a:hlinkClick r:id="rId4">
                  <a:extLst>
                    <a:ext uri="{A12FA001-AC4F-418D-AE19-62706E023703}">
                      <ahyp:hlinkClr xmlns:ahyp="http://schemas.microsoft.com/office/drawing/2018/hyperlinkcolor" val="tx"/>
                    </a:ext>
                  </a:extLst>
                </a:hlinkClick>
              </a:rPr>
              <a:t>Orchestrator for RPA Developers</a:t>
            </a:r>
            <a:r>
              <a:rPr lang="en-US" sz="1400" dirty="0">
                <a:solidFill>
                  <a:srgbClr val="2D2E2F"/>
                </a:solidFill>
              </a:rPr>
              <a:t> course.</a:t>
            </a:r>
          </a:p>
          <a:p>
            <a:pPr>
              <a:lnSpc>
                <a:spcPct val="100000"/>
              </a:lnSpc>
              <a:spcBef>
                <a:spcPts val="0"/>
              </a:spcBef>
              <a:spcAft>
                <a:spcPts val="600"/>
              </a:spcAft>
              <a:buClr>
                <a:srgbClr val="0067DF"/>
              </a:buClr>
            </a:pPr>
            <a:r>
              <a:rPr lang="en-US" sz="1400" dirty="0">
                <a:solidFill>
                  <a:srgbClr val="2D2E2F"/>
                </a:solidFill>
              </a:rPr>
              <a:t>Learn how to use the analytics solution included in the UiPath Platform from the </a:t>
            </a:r>
            <a:r>
              <a:rPr lang="en-US" sz="1400" b="1" dirty="0">
                <a:solidFill>
                  <a:srgbClr val="0067DF"/>
                </a:solidFill>
                <a:hlinkClick r:id="rId5">
                  <a:extLst>
                    <a:ext uri="{A12FA001-AC4F-418D-AE19-62706E023703}">
                      <ahyp:hlinkClr xmlns:ahyp="http://schemas.microsoft.com/office/drawing/2018/hyperlinkcolor" val="tx"/>
                    </a:ext>
                  </a:extLst>
                </a:hlinkClick>
              </a:rPr>
              <a:t>UiPath Insights</a:t>
            </a:r>
            <a:r>
              <a:rPr lang="en-US" sz="1400" dirty="0">
                <a:solidFill>
                  <a:srgbClr val="2D2E2F"/>
                </a:solidFill>
              </a:rPr>
              <a:t> course.</a:t>
            </a:r>
          </a:p>
          <a:p>
            <a:pPr>
              <a:lnSpc>
                <a:spcPct val="100000"/>
              </a:lnSpc>
              <a:spcBef>
                <a:spcPts val="0"/>
              </a:spcBef>
              <a:spcAft>
                <a:spcPts val="600"/>
              </a:spcAft>
              <a:buClr>
                <a:srgbClr val="0067DF"/>
              </a:buClr>
            </a:pPr>
            <a:r>
              <a:rPr lang="en-US" sz="1400" dirty="0">
                <a:solidFill>
                  <a:srgbClr val="2D2E2F"/>
                </a:solidFill>
              </a:rPr>
              <a:t>Find out about the governance capabilities of the UiPath Platform from the </a:t>
            </a:r>
            <a:r>
              <a:rPr lang="en-US" sz="1400" b="1" dirty="0">
                <a:solidFill>
                  <a:srgbClr val="0067DF"/>
                </a:solidFill>
                <a:hlinkClick r:id="rId6">
                  <a:extLst>
                    <a:ext uri="{A12FA001-AC4F-418D-AE19-62706E023703}">
                      <ahyp:hlinkClr xmlns:ahyp="http://schemas.microsoft.com/office/drawing/2018/hyperlinkcolor" val="tx"/>
                    </a:ext>
                  </a:extLst>
                </a:hlinkClick>
              </a:rPr>
              <a:t>UiPath Automation Ops</a:t>
            </a:r>
            <a:r>
              <a:rPr lang="en-US" sz="1400" dirty="0">
                <a:solidFill>
                  <a:srgbClr val="2D2E2F"/>
                </a:solidFill>
              </a:rPr>
              <a:t> course.</a:t>
            </a:r>
            <a:endParaRPr lang="en-US" sz="1400" dirty="0">
              <a:solidFill>
                <a:srgbClr val="2D2E2F"/>
              </a:solidFill>
              <a:latin typeface="Arial"/>
              <a:cs typeface="Arial"/>
            </a:endParaRPr>
          </a:p>
        </p:txBody>
      </p:sp>
    </p:spTree>
    <p:extLst>
      <p:ext uri="{BB962C8B-B14F-4D97-AF65-F5344CB8AC3E}">
        <p14:creationId xmlns:p14="http://schemas.microsoft.com/office/powerpoint/2010/main" val="1029439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sitting at a desk&#10;&#10;Description automatically generated with medium confidence">
            <a:extLst>
              <a:ext uri="{FF2B5EF4-FFF2-40B4-BE49-F238E27FC236}">
                <a16:creationId xmlns:a16="http://schemas.microsoft.com/office/drawing/2014/main" id="{99187CCA-CA1B-4D5E-81D1-7E9F8E7838CA}"/>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DCEFD770-34EF-4E2E-8D00-D01EC05FF86A}"/>
              </a:ext>
            </a:extLst>
          </p:cNvPr>
          <p:cNvSpPr txBox="1">
            <a:spLocks/>
          </p:cNvSpPr>
          <p:nvPr/>
        </p:nvSpPr>
        <p:spPr>
          <a:xfrm rot="10800000" flipV="1">
            <a:off x="6094413" y="-4"/>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0" name="Text Placeholder 49">
            <a:extLst>
              <a:ext uri="{FF2B5EF4-FFF2-40B4-BE49-F238E27FC236}">
                <a16:creationId xmlns:a16="http://schemas.microsoft.com/office/drawing/2014/main" id="{F59035A2-6265-4852-B1C1-8D1B9D18FC6B}"/>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50" name="Title 31">
            <a:extLst>
              <a:ext uri="{FF2B5EF4-FFF2-40B4-BE49-F238E27FC236}">
                <a16:creationId xmlns:a16="http://schemas.microsoft.com/office/drawing/2014/main" id="{0408D89F-586E-48D5-AB20-9C7E3DCBB0AE}"/>
              </a:ext>
            </a:extLst>
          </p:cNvPr>
          <p:cNvSpPr>
            <a:spLocks noGrp="1"/>
          </p:cNvSpPr>
          <p:nvPr>
            <p:ph type="title"/>
          </p:nvPr>
        </p:nvSpPr>
        <p:spPr>
          <a:xfrm>
            <a:off x="381600" y="357721"/>
            <a:ext cx="5627687" cy="743110"/>
          </a:xfrm>
        </p:spPr>
        <p:txBody>
          <a:bodyPr/>
          <a:lstStyle/>
          <a:p>
            <a:r>
              <a:rPr lang="en-US" dirty="0">
                <a:solidFill>
                  <a:schemeClr val="accent1"/>
                </a:solidFill>
              </a:rPr>
              <a:t>Test Engineer</a:t>
            </a:r>
            <a:br>
              <a:rPr lang="en-US" dirty="0"/>
            </a:br>
            <a:r>
              <a:rPr lang="en-US" sz="1800" dirty="0"/>
              <a:t>Profile and learning journey</a:t>
            </a:r>
          </a:p>
        </p:txBody>
      </p:sp>
      <p:sp>
        <p:nvSpPr>
          <p:cNvPr id="51" name="Content Placeholder 32">
            <a:extLst>
              <a:ext uri="{FF2B5EF4-FFF2-40B4-BE49-F238E27FC236}">
                <a16:creationId xmlns:a16="http://schemas.microsoft.com/office/drawing/2014/main" id="{A2139B52-37F0-4B37-B12F-64AB5A455181}"/>
              </a:ext>
            </a:extLst>
          </p:cNvPr>
          <p:cNvSpPr txBox="1">
            <a:spLocks/>
          </p:cNvSpPr>
          <p:nvPr/>
        </p:nvSpPr>
        <p:spPr>
          <a:xfrm>
            <a:off x="370800" y="1126800"/>
            <a:ext cx="557784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chemeClr val="accent1"/>
                </a:solidFill>
              </a:rPr>
              <a:t>What do they do?</a:t>
            </a:r>
          </a:p>
          <a:p>
            <a:pPr>
              <a:lnSpc>
                <a:spcPct val="100000"/>
              </a:lnSpc>
              <a:spcBef>
                <a:spcPts val="0"/>
              </a:spcBef>
              <a:spcAft>
                <a:spcPts val="600"/>
              </a:spcAft>
              <a:buClr>
                <a:srgbClr val="FA4616"/>
              </a:buClr>
            </a:pPr>
            <a:r>
              <a:rPr lang="en-US" sz="1400" dirty="0">
                <a:solidFill>
                  <a:srgbClr val="2D2E2F"/>
                </a:solidFill>
              </a:rPr>
              <a:t>Every company out there is in the software business. Software development requires testing. With their responsibility in quality assurance, Test Engineers are becoming more and more important. And in order to become more effective, they also need to add automation to their skillset.</a:t>
            </a:r>
          </a:p>
          <a:p>
            <a:pPr>
              <a:lnSpc>
                <a:spcPct val="100000"/>
              </a:lnSpc>
              <a:spcBef>
                <a:spcPts val="0"/>
              </a:spcBef>
              <a:spcAft>
                <a:spcPts val="600"/>
              </a:spcAft>
              <a:buClr>
                <a:srgbClr val="FA4616"/>
              </a:buClr>
            </a:pPr>
            <a:r>
              <a:rPr lang="en-US" sz="1400" dirty="0">
                <a:solidFill>
                  <a:srgbClr val="2D2E2F"/>
                </a:solidFill>
              </a:rPr>
              <a:t>UiPath Test Suite is meant to address all the needs of Test Engineers for software testing: application testing, RPA testing and even mobile device testing.</a:t>
            </a:r>
          </a:p>
          <a:p>
            <a:pPr>
              <a:lnSpc>
                <a:spcPct val="100000"/>
              </a:lnSpc>
              <a:spcBef>
                <a:spcPts val="0"/>
              </a:spcBef>
              <a:spcAft>
                <a:spcPts val="600"/>
              </a:spcAft>
              <a:buClr>
                <a:srgbClr val="FA4616"/>
              </a:buClr>
            </a:pPr>
            <a:endParaRPr lang="en-US" sz="1600" dirty="0">
              <a:solidFill>
                <a:srgbClr val="2D2E2F"/>
              </a:solidFill>
            </a:endParaRPr>
          </a:p>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rgbClr val="FA4616"/>
                </a:solidFill>
                <a:latin typeface="Arial"/>
                <a:cs typeface="Arial"/>
              </a:rPr>
              <a:t>What’s their learning journey?</a:t>
            </a:r>
          </a:p>
          <a:p>
            <a:pPr>
              <a:lnSpc>
                <a:spcPct val="100000"/>
              </a:lnSpc>
              <a:spcBef>
                <a:spcPts val="0"/>
              </a:spcBef>
              <a:spcAft>
                <a:spcPts val="600"/>
              </a:spcAft>
              <a:buClr>
                <a:srgbClr val="0067DF"/>
              </a:buClr>
            </a:pPr>
            <a:r>
              <a:rPr lang="en-US" sz="1400" dirty="0">
                <a:solidFill>
                  <a:srgbClr val="2D2E2F"/>
                </a:solidFill>
              </a:rPr>
              <a:t>Get an overview of the solution with the </a:t>
            </a:r>
            <a:r>
              <a:rPr lang="en-US" sz="1400" b="1" dirty="0">
                <a:solidFill>
                  <a:schemeClr val="accent2"/>
                </a:solidFill>
                <a:hlinkClick r:id="rId3">
                  <a:extLst>
                    <a:ext uri="{A12FA001-AC4F-418D-AE19-62706E023703}">
                      <ahyp:hlinkClr xmlns:ahyp="http://schemas.microsoft.com/office/drawing/2018/hyperlinkcolor" val="tx"/>
                    </a:ext>
                  </a:extLst>
                </a:hlinkClick>
              </a:rPr>
              <a:t>UiPath Test Suite</a:t>
            </a:r>
            <a:r>
              <a:rPr lang="en-US" sz="1400" dirty="0">
                <a:solidFill>
                  <a:srgbClr val="2D2E2F"/>
                </a:solidFill>
              </a:rPr>
              <a:t> course.</a:t>
            </a:r>
          </a:p>
          <a:p>
            <a:pPr>
              <a:lnSpc>
                <a:spcPct val="100000"/>
              </a:lnSpc>
              <a:spcBef>
                <a:spcPts val="0"/>
              </a:spcBef>
              <a:spcAft>
                <a:spcPts val="600"/>
              </a:spcAft>
              <a:buClr>
                <a:srgbClr val="0067DF"/>
              </a:buClr>
            </a:pPr>
            <a:r>
              <a:rPr lang="en-US" sz="1400" dirty="0">
                <a:solidFill>
                  <a:srgbClr val="2D2E2F"/>
                </a:solidFill>
                <a:latin typeface="Arial"/>
                <a:cs typeface="Arial"/>
              </a:rPr>
              <a:t>Find out why </a:t>
            </a:r>
            <a:r>
              <a:rPr lang="en-US" sz="1400" b="1" dirty="0">
                <a:solidFill>
                  <a:schemeClr val="accent2"/>
                </a:solidFill>
                <a:hlinkClick r:id="rId4">
                  <a:extLst>
                    <a:ext uri="{A12FA001-AC4F-418D-AE19-62706E023703}">
                      <ahyp:hlinkClr xmlns:ahyp="http://schemas.microsoft.com/office/drawing/2018/hyperlinkcolor" val="tx"/>
                    </a:ext>
                  </a:extLst>
                </a:hlinkClick>
              </a:rPr>
              <a:t>RPA Testing</a:t>
            </a:r>
            <a:r>
              <a:rPr lang="en-US" sz="1400" dirty="0">
                <a:solidFill>
                  <a:srgbClr val="2D2E2F"/>
                </a:solidFill>
                <a:latin typeface="Arial"/>
                <a:cs typeface="Arial"/>
              </a:rPr>
              <a:t> </a:t>
            </a:r>
            <a:r>
              <a:rPr lang="en-US" sz="1400" dirty="0">
                <a:solidFill>
                  <a:srgbClr val="2D2E2F"/>
                </a:solidFill>
              </a:rPr>
              <a:t>becomes more and more important and how you can put UiPath Test Suite at work for it.</a:t>
            </a:r>
          </a:p>
          <a:p>
            <a:pPr>
              <a:lnSpc>
                <a:spcPct val="100000"/>
              </a:lnSpc>
              <a:spcBef>
                <a:spcPts val="0"/>
              </a:spcBef>
              <a:spcAft>
                <a:spcPts val="600"/>
              </a:spcAft>
              <a:buClr>
                <a:srgbClr val="0067DF"/>
              </a:buClr>
            </a:pPr>
            <a:r>
              <a:rPr lang="en-US" sz="1400" dirty="0">
                <a:solidFill>
                  <a:srgbClr val="2D2E2F"/>
                </a:solidFill>
                <a:latin typeface="Arial"/>
                <a:cs typeface="Arial"/>
              </a:rPr>
              <a:t>Have a tour of all the capabilities of UiPath Test Suite for application testing from the </a:t>
            </a:r>
            <a:r>
              <a:rPr lang="en-US" sz="1400" b="1" dirty="0">
                <a:solidFill>
                  <a:schemeClr val="accent2"/>
                </a:solidFill>
                <a:hlinkClick r:id="rId5">
                  <a:extLst>
                    <a:ext uri="{A12FA001-AC4F-418D-AE19-62706E023703}">
                      <ahyp:hlinkClr xmlns:ahyp="http://schemas.microsoft.com/office/drawing/2018/hyperlinkcolor" val="tx"/>
                    </a:ext>
                  </a:extLst>
                </a:hlinkClick>
              </a:rPr>
              <a:t>Application Testing</a:t>
            </a:r>
            <a:r>
              <a:rPr lang="en-US" sz="1400" dirty="0">
                <a:solidFill>
                  <a:srgbClr val="2D2E2F"/>
                </a:solidFill>
              </a:rPr>
              <a:t> course.</a:t>
            </a:r>
          </a:p>
          <a:p>
            <a:pPr>
              <a:lnSpc>
                <a:spcPct val="100000"/>
              </a:lnSpc>
              <a:spcBef>
                <a:spcPts val="0"/>
              </a:spcBef>
              <a:spcAft>
                <a:spcPts val="600"/>
              </a:spcAft>
              <a:buClr>
                <a:srgbClr val="0067DF"/>
              </a:buClr>
            </a:pPr>
            <a:r>
              <a:rPr lang="en-US" sz="1400" dirty="0">
                <a:solidFill>
                  <a:srgbClr val="2D2E2F"/>
                </a:solidFill>
              </a:rPr>
              <a:t>Learn how UiPath Test Suite can be used to automate every action in SAP with the </a:t>
            </a:r>
            <a:r>
              <a:rPr lang="en-US" sz="1400" b="1" dirty="0">
                <a:solidFill>
                  <a:schemeClr val="accent2"/>
                </a:solidFill>
                <a:hlinkClick r:id="rId6">
                  <a:extLst>
                    <a:ext uri="{A12FA001-AC4F-418D-AE19-62706E023703}">
                      <ahyp:hlinkClr xmlns:ahyp="http://schemas.microsoft.com/office/drawing/2018/hyperlinkcolor" val="tx"/>
                    </a:ext>
                  </a:extLst>
                </a:hlinkClick>
              </a:rPr>
              <a:t>SAP Automation</a:t>
            </a:r>
            <a:r>
              <a:rPr lang="en-US" sz="1400" dirty="0">
                <a:solidFill>
                  <a:srgbClr val="2D2E2F"/>
                </a:solidFill>
              </a:rPr>
              <a:t> course.</a:t>
            </a:r>
          </a:p>
          <a:p>
            <a:pPr>
              <a:lnSpc>
                <a:spcPct val="100000"/>
              </a:lnSpc>
              <a:spcBef>
                <a:spcPts val="0"/>
              </a:spcBef>
              <a:spcAft>
                <a:spcPts val="600"/>
              </a:spcAft>
              <a:buClr>
                <a:srgbClr val="0067DF"/>
              </a:buClr>
            </a:pPr>
            <a:r>
              <a:rPr lang="en-US" sz="1400" dirty="0">
                <a:solidFill>
                  <a:srgbClr val="2D2E2F"/>
                </a:solidFill>
              </a:rPr>
              <a:t>Manage test projects with </a:t>
            </a:r>
            <a:r>
              <a:rPr lang="en-US" sz="1400" b="1" dirty="0">
                <a:solidFill>
                  <a:schemeClr val="accent2"/>
                </a:solidFill>
                <a:hlinkClick r:id="rId7">
                  <a:extLst>
                    <a:ext uri="{A12FA001-AC4F-418D-AE19-62706E023703}">
                      <ahyp:hlinkClr xmlns:ahyp="http://schemas.microsoft.com/office/drawing/2018/hyperlinkcolor" val="tx"/>
                    </a:ext>
                  </a:extLst>
                </a:hlinkClick>
              </a:rPr>
              <a:t>UiPath Test Manager</a:t>
            </a:r>
            <a:r>
              <a:rPr lang="en-US" sz="1400" dirty="0">
                <a:solidFill>
                  <a:srgbClr val="2D2E2F"/>
                </a:solidFill>
              </a:rPr>
              <a:t>.</a:t>
            </a:r>
            <a:endParaRPr lang="en-US" sz="1400" dirty="0">
              <a:solidFill>
                <a:srgbClr val="2D2E2F"/>
              </a:solidFill>
              <a:latin typeface="Arial"/>
              <a:cs typeface="Arial"/>
            </a:endParaRPr>
          </a:p>
        </p:txBody>
      </p:sp>
    </p:spTree>
    <p:extLst>
      <p:ext uri="{BB962C8B-B14F-4D97-AF65-F5344CB8AC3E}">
        <p14:creationId xmlns:p14="http://schemas.microsoft.com/office/powerpoint/2010/main" val="3983784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tanding in front of a computer&#10;&#10;Description automatically generated with low confidence">
            <a:extLst>
              <a:ext uri="{FF2B5EF4-FFF2-40B4-BE49-F238E27FC236}">
                <a16:creationId xmlns:a16="http://schemas.microsoft.com/office/drawing/2014/main" id="{61E95D97-F65E-41D4-AAAD-BBA20174167D}"/>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DCEFD770-34EF-4E2E-8D00-D01EC05FF86A}"/>
              </a:ext>
            </a:extLst>
          </p:cNvPr>
          <p:cNvSpPr txBox="1">
            <a:spLocks/>
          </p:cNvSpPr>
          <p:nvPr/>
        </p:nvSpPr>
        <p:spPr>
          <a:xfrm rot="10800000" flipV="1">
            <a:off x="6094413" y="-4"/>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10" name="Text Placeholder 49">
            <a:extLst>
              <a:ext uri="{FF2B5EF4-FFF2-40B4-BE49-F238E27FC236}">
                <a16:creationId xmlns:a16="http://schemas.microsoft.com/office/drawing/2014/main" id="{F59035A2-6265-4852-B1C1-8D1B9D18FC6B}"/>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endParaRPr lang="en-US" dirty="0"/>
          </a:p>
        </p:txBody>
      </p:sp>
      <p:sp>
        <p:nvSpPr>
          <p:cNvPr id="83" name="Title 31">
            <a:extLst>
              <a:ext uri="{FF2B5EF4-FFF2-40B4-BE49-F238E27FC236}">
                <a16:creationId xmlns:a16="http://schemas.microsoft.com/office/drawing/2014/main" id="{B49AD420-430B-4CBA-AC07-16E6A2901BE5}"/>
              </a:ext>
            </a:extLst>
          </p:cNvPr>
          <p:cNvSpPr>
            <a:spLocks noGrp="1"/>
          </p:cNvSpPr>
          <p:nvPr>
            <p:ph type="title"/>
          </p:nvPr>
        </p:nvSpPr>
        <p:spPr>
          <a:xfrm>
            <a:off x="381600" y="357721"/>
            <a:ext cx="5627687" cy="743110"/>
          </a:xfrm>
        </p:spPr>
        <p:txBody>
          <a:bodyPr/>
          <a:lstStyle/>
          <a:p>
            <a:r>
              <a:rPr lang="en-US" dirty="0">
                <a:solidFill>
                  <a:schemeClr val="accent1"/>
                </a:solidFill>
              </a:rPr>
              <a:t>Automation Program Manager</a:t>
            </a:r>
            <a:br>
              <a:rPr lang="en-US" dirty="0"/>
            </a:br>
            <a:r>
              <a:rPr lang="en-US" sz="1800" dirty="0"/>
              <a:t>Profile and learning journey</a:t>
            </a:r>
          </a:p>
        </p:txBody>
      </p:sp>
      <p:sp>
        <p:nvSpPr>
          <p:cNvPr id="84" name="Content Placeholder 32">
            <a:extLst>
              <a:ext uri="{FF2B5EF4-FFF2-40B4-BE49-F238E27FC236}">
                <a16:creationId xmlns:a16="http://schemas.microsoft.com/office/drawing/2014/main" id="{8652FB07-3EDF-4667-B325-26C5175DA694}"/>
              </a:ext>
            </a:extLst>
          </p:cNvPr>
          <p:cNvSpPr txBox="1">
            <a:spLocks/>
          </p:cNvSpPr>
          <p:nvPr/>
        </p:nvSpPr>
        <p:spPr>
          <a:xfrm>
            <a:off x="370800" y="1126800"/>
            <a:ext cx="557784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chemeClr val="accent1"/>
                </a:solidFill>
              </a:rPr>
              <a:t>What do they do?</a:t>
            </a:r>
          </a:p>
          <a:p>
            <a:pPr>
              <a:lnSpc>
                <a:spcPct val="100000"/>
              </a:lnSpc>
              <a:spcBef>
                <a:spcPts val="0"/>
              </a:spcBef>
              <a:spcAft>
                <a:spcPts val="600"/>
              </a:spcAft>
              <a:buClr>
                <a:srgbClr val="FA4616"/>
              </a:buClr>
            </a:pPr>
            <a:r>
              <a:rPr lang="en-US" sz="1400" dirty="0">
                <a:solidFill>
                  <a:srgbClr val="2D2E2F"/>
                </a:solidFill>
              </a:rPr>
              <a:t>Companies committed to put automation at the core of their digital transformation program need the right person to manage the entire automation program, as well as the structure in charge of implementing it: the Automation Center of Excellence.</a:t>
            </a:r>
          </a:p>
          <a:p>
            <a:pPr>
              <a:lnSpc>
                <a:spcPct val="100000"/>
              </a:lnSpc>
              <a:spcBef>
                <a:spcPts val="0"/>
              </a:spcBef>
              <a:spcAft>
                <a:spcPts val="600"/>
              </a:spcAft>
              <a:buClr>
                <a:srgbClr val="FA4616"/>
              </a:buClr>
            </a:pPr>
            <a:endParaRPr lang="en-US" sz="1600" dirty="0">
              <a:solidFill>
                <a:srgbClr val="2D2E2F"/>
              </a:solidFill>
            </a:endParaRPr>
          </a:p>
          <a:p>
            <a:pPr marL="285750" indent="-285750">
              <a:lnSpc>
                <a:spcPct val="100000"/>
              </a:lnSpc>
              <a:spcBef>
                <a:spcPts val="0"/>
              </a:spcBef>
              <a:spcAft>
                <a:spcPts val="600"/>
              </a:spcAft>
              <a:buClr>
                <a:srgbClr val="FA4616"/>
              </a:buClr>
              <a:buFont typeface="Wingdings" panose="05000000000000000000" pitchFamily="2" charset="2"/>
              <a:buChar char="§"/>
            </a:pPr>
            <a:r>
              <a:rPr lang="en-US" sz="1600" b="1" dirty="0">
                <a:solidFill>
                  <a:srgbClr val="FA4616"/>
                </a:solidFill>
                <a:latin typeface="Arial"/>
                <a:cs typeface="Arial"/>
              </a:rPr>
              <a:t>What’s their learning journey?</a:t>
            </a:r>
          </a:p>
          <a:p>
            <a:pPr>
              <a:lnSpc>
                <a:spcPct val="100000"/>
              </a:lnSpc>
              <a:spcBef>
                <a:spcPts val="0"/>
              </a:spcBef>
              <a:spcAft>
                <a:spcPts val="600"/>
              </a:spcAft>
            </a:pPr>
            <a:r>
              <a:rPr lang="en-US" sz="1400" dirty="0">
                <a:solidFill>
                  <a:srgbClr val="2D2E2F"/>
                </a:solidFill>
              </a:rPr>
              <a:t>Start with the </a:t>
            </a:r>
            <a:r>
              <a:rPr lang="en-US" sz="1400" b="1" dirty="0">
                <a:solidFill>
                  <a:srgbClr val="0067DF"/>
                </a:solidFill>
                <a:hlinkClick r:id="rId3">
                  <a:extLst>
                    <a:ext uri="{A12FA001-AC4F-418D-AE19-62706E023703}">
                      <ahyp:hlinkClr xmlns:ahyp="http://schemas.microsoft.com/office/drawing/2018/hyperlinkcolor" val="tx"/>
                    </a:ext>
                  </a:extLst>
                </a:hlinkClick>
              </a:rPr>
              <a:t>Introduction to RPA and Automation</a:t>
            </a:r>
            <a:r>
              <a:rPr lang="en-US" sz="1400" b="1" dirty="0">
                <a:solidFill>
                  <a:srgbClr val="2D2E2F"/>
                </a:solidFill>
              </a:rPr>
              <a:t> </a:t>
            </a:r>
            <a:r>
              <a:rPr lang="en-US" sz="1400" dirty="0">
                <a:solidFill>
                  <a:srgbClr val="2D2E2F"/>
                </a:solidFill>
              </a:rPr>
              <a:t>course.</a:t>
            </a:r>
          </a:p>
          <a:p>
            <a:pPr>
              <a:lnSpc>
                <a:spcPct val="100000"/>
              </a:lnSpc>
              <a:spcBef>
                <a:spcPts val="0"/>
              </a:spcBef>
              <a:spcAft>
                <a:spcPts val="600"/>
              </a:spcAft>
            </a:pPr>
            <a:r>
              <a:rPr lang="en-US" sz="1400" dirty="0">
                <a:solidFill>
                  <a:srgbClr val="2D2E2F"/>
                </a:solidFill>
              </a:rPr>
              <a:t>Find out everything about UiPath Automation Hub, our tool for managing the automation program, from the two incremental courses: the </a:t>
            </a:r>
            <a:r>
              <a:rPr lang="en-US" sz="1400" b="1" dirty="0">
                <a:solidFill>
                  <a:schemeClr val="accent2"/>
                </a:solidFill>
                <a:hlinkClick r:id="rId4">
                  <a:extLst>
                    <a:ext uri="{A12FA001-AC4F-418D-AE19-62706E023703}">
                      <ahyp:hlinkClr xmlns:ahyp="http://schemas.microsoft.com/office/drawing/2018/hyperlinkcolor" val="tx"/>
                    </a:ext>
                  </a:extLst>
                </a:hlinkClick>
              </a:rPr>
              <a:t>Overview</a:t>
            </a:r>
            <a:r>
              <a:rPr lang="en-US" sz="1400" dirty="0">
                <a:solidFill>
                  <a:srgbClr val="2D2E2F"/>
                </a:solidFill>
              </a:rPr>
              <a:t> course and the </a:t>
            </a:r>
            <a:r>
              <a:rPr lang="en-US" sz="1400" b="1" dirty="0">
                <a:solidFill>
                  <a:schemeClr val="accent2"/>
                </a:solidFill>
                <a:hlinkClick r:id="rId5">
                  <a:extLst>
                    <a:ext uri="{A12FA001-AC4F-418D-AE19-62706E023703}">
                      <ahyp:hlinkClr xmlns:ahyp="http://schemas.microsoft.com/office/drawing/2018/hyperlinkcolor" val="tx"/>
                    </a:ext>
                  </a:extLst>
                </a:hlinkClick>
              </a:rPr>
              <a:t>Deep Dive</a:t>
            </a:r>
            <a:r>
              <a:rPr lang="en-US" sz="1400" b="1" dirty="0">
                <a:solidFill>
                  <a:srgbClr val="2D2E2F"/>
                </a:solidFill>
              </a:rPr>
              <a:t> </a:t>
            </a:r>
            <a:r>
              <a:rPr lang="en-US" sz="1400" dirty="0">
                <a:solidFill>
                  <a:srgbClr val="2D2E2F"/>
                </a:solidFill>
              </a:rPr>
              <a:t>course.</a:t>
            </a:r>
          </a:p>
          <a:p>
            <a:pPr>
              <a:lnSpc>
                <a:spcPct val="100000"/>
              </a:lnSpc>
              <a:spcBef>
                <a:spcPts val="0"/>
              </a:spcBef>
              <a:spcAft>
                <a:spcPts val="600"/>
              </a:spcAft>
            </a:pPr>
            <a:r>
              <a:rPr lang="en-US" sz="1400" dirty="0">
                <a:solidFill>
                  <a:srgbClr val="2D2E2F"/>
                </a:solidFill>
              </a:rPr>
              <a:t>Learn how to set up the Automation Operating Model in your company from the </a:t>
            </a:r>
            <a:r>
              <a:rPr lang="en-US" sz="1400" b="1" dirty="0">
                <a:solidFill>
                  <a:schemeClr val="accent2"/>
                </a:solidFill>
                <a:hlinkClick r:id="rId6">
                  <a:extLst>
                    <a:ext uri="{A12FA001-AC4F-418D-AE19-62706E023703}">
                      <ahyp:hlinkClr xmlns:ahyp="http://schemas.microsoft.com/office/drawing/2018/hyperlinkcolor" val="tx"/>
                    </a:ext>
                  </a:extLst>
                </a:hlinkClick>
              </a:rPr>
              <a:t>AOM Foundations</a:t>
            </a:r>
            <a:r>
              <a:rPr lang="en-US" sz="1400" dirty="0">
                <a:solidFill>
                  <a:srgbClr val="2D2E2F"/>
                </a:solidFill>
              </a:rPr>
              <a:t> virtual training.</a:t>
            </a:r>
          </a:p>
          <a:p>
            <a:pPr>
              <a:lnSpc>
                <a:spcPct val="100000"/>
              </a:lnSpc>
              <a:spcBef>
                <a:spcPts val="0"/>
              </a:spcBef>
              <a:spcAft>
                <a:spcPts val="600"/>
              </a:spcAft>
            </a:pPr>
            <a:r>
              <a:rPr lang="en-US" sz="1400" dirty="0">
                <a:solidFill>
                  <a:srgbClr val="2D2E2F"/>
                </a:solidFill>
              </a:rPr>
              <a:t>Establish a plan to have all the roles in the organization ready for the new ways of working with the </a:t>
            </a:r>
            <a:r>
              <a:rPr lang="en-US" sz="1400" b="1" dirty="0">
                <a:solidFill>
                  <a:schemeClr val="accent2"/>
                </a:solidFill>
                <a:hlinkClick r:id="rId7">
                  <a:extLst>
                    <a:ext uri="{A12FA001-AC4F-418D-AE19-62706E023703}">
                      <ahyp:hlinkClr xmlns:ahyp="http://schemas.microsoft.com/office/drawing/2018/hyperlinkcolor" val="tx"/>
                    </a:ext>
                  </a:extLst>
                </a:hlinkClick>
              </a:rPr>
              <a:t>Up-skilling Teams with an RPA Organizational Development Plan</a:t>
            </a:r>
            <a:r>
              <a:rPr lang="en-US" sz="1400" dirty="0">
                <a:solidFill>
                  <a:srgbClr val="2D2E2F"/>
                </a:solidFill>
              </a:rPr>
              <a:t> course.</a:t>
            </a:r>
          </a:p>
          <a:p>
            <a:pPr>
              <a:lnSpc>
                <a:spcPct val="100000"/>
              </a:lnSpc>
              <a:spcBef>
                <a:spcPts val="0"/>
              </a:spcBef>
              <a:spcAft>
                <a:spcPts val="600"/>
              </a:spcAft>
            </a:pPr>
            <a:r>
              <a:rPr lang="en-US" sz="1400" dirty="0">
                <a:solidFill>
                  <a:srgbClr val="2D2E2F"/>
                </a:solidFill>
              </a:rPr>
              <a:t>Find out about the Robot for Every Person framework to make automation a reality for everyone from the </a:t>
            </a:r>
            <a:r>
              <a:rPr lang="en-US" sz="1400" b="1" dirty="0">
                <a:solidFill>
                  <a:schemeClr val="accent2"/>
                </a:solidFill>
                <a:hlinkClick r:id="rId8">
                  <a:extLst>
                    <a:ext uri="{A12FA001-AC4F-418D-AE19-62706E023703}">
                      <ahyp:hlinkClr xmlns:ahyp="http://schemas.microsoft.com/office/drawing/2018/hyperlinkcolor" val="tx"/>
                    </a:ext>
                  </a:extLst>
                </a:hlinkClick>
              </a:rPr>
              <a:t>dedicated course</a:t>
            </a:r>
            <a:r>
              <a:rPr lang="en-US" sz="1400" dirty="0">
                <a:solidFill>
                  <a:srgbClr val="2D2E2F"/>
                </a:solidFill>
              </a:rPr>
              <a:t>.</a:t>
            </a:r>
          </a:p>
          <a:p>
            <a:pPr>
              <a:lnSpc>
                <a:spcPct val="100000"/>
              </a:lnSpc>
              <a:spcBef>
                <a:spcPts val="0"/>
              </a:spcBef>
              <a:spcAft>
                <a:spcPts val="600"/>
              </a:spcAft>
            </a:pPr>
            <a:r>
              <a:rPr lang="en-US" sz="1400" dirty="0">
                <a:solidFill>
                  <a:srgbClr val="2D2E2F"/>
                </a:solidFill>
              </a:rPr>
              <a:t>Learn how to measure your automation program with the </a:t>
            </a:r>
            <a:r>
              <a:rPr lang="en-US" sz="1400" b="1" dirty="0">
                <a:solidFill>
                  <a:srgbClr val="0067DF"/>
                </a:solidFill>
                <a:hlinkClick r:id="rId9">
                  <a:extLst>
                    <a:ext uri="{A12FA001-AC4F-418D-AE19-62706E023703}">
                      <ahyp:hlinkClr xmlns:ahyp="http://schemas.microsoft.com/office/drawing/2018/hyperlinkcolor" val="tx"/>
                    </a:ext>
                  </a:extLst>
                </a:hlinkClick>
              </a:rPr>
              <a:t>UiPath Insights</a:t>
            </a:r>
            <a:r>
              <a:rPr lang="en-US" sz="1400" dirty="0">
                <a:solidFill>
                  <a:srgbClr val="2D2E2F"/>
                </a:solidFill>
              </a:rPr>
              <a:t> course.</a:t>
            </a:r>
          </a:p>
        </p:txBody>
      </p:sp>
    </p:spTree>
    <p:extLst>
      <p:ext uri="{BB962C8B-B14F-4D97-AF65-F5344CB8AC3E}">
        <p14:creationId xmlns:p14="http://schemas.microsoft.com/office/powerpoint/2010/main" val="2374624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7AA0CF1B-D35E-4F1B-B514-CFF06CC041FB}"/>
              </a:ext>
            </a:extLst>
          </p:cNvPr>
          <p:cNvSpPr>
            <a:spLocks noGrp="1"/>
          </p:cNvSpPr>
          <p:nvPr>
            <p:ph type="body" sz="quarter" idx="12"/>
          </p:nvPr>
        </p:nvSpPr>
        <p:spPr>
          <a:xfrm>
            <a:off x="381001" y="2528941"/>
            <a:ext cx="3631905" cy="2201057"/>
          </a:xfrm>
          <a:solidFill>
            <a:schemeClr val="tx2"/>
          </a:solidFill>
        </p:spPr>
        <p:txBody>
          <a:bodyPr/>
          <a:lstStyle/>
          <a:p>
            <a:endParaRPr lang="en-US" sz="1600" dirty="0"/>
          </a:p>
          <a:p>
            <a:endParaRPr lang="en-US" sz="1600" dirty="0"/>
          </a:p>
          <a:p>
            <a:r>
              <a:rPr lang="en-US" sz="1600" dirty="0"/>
              <a:t>Executive Summary</a:t>
            </a:r>
          </a:p>
        </p:txBody>
      </p:sp>
      <p:sp>
        <p:nvSpPr>
          <p:cNvPr id="4" name="Text Placeholder 3">
            <a:extLst>
              <a:ext uri="{FF2B5EF4-FFF2-40B4-BE49-F238E27FC236}">
                <a16:creationId xmlns:a16="http://schemas.microsoft.com/office/drawing/2014/main" id="{0B14C2B8-F517-496F-9DE9-DF1C857879E2}"/>
              </a:ext>
            </a:extLst>
          </p:cNvPr>
          <p:cNvSpPr>
            <a:spLocks noGrp="1"/>
          </p:cNvSpPr>
          <p:nvPr>
            <p:ph type="body" sz="quarter" idx="14"/>
          </p:nvPr>
        </p:nvSpPr>
        <p:spPr>
          <a:xfrm>
            <a:off x="4280246" y="2528941"/>
            <a:ext cx="3629920" cy="2201057"/>
          </a:xfrm>
          <a:solidFill>
            <a:schemeClr val="accent1"/>
          </a:solidFill>
        </p:spPr>
        <p:txBody>
          <a:bodyPr/>
          <a:lstStyle/>
          <a:p>
            <a:endParaRPr lang="en-US" sz="1600" dirty="0"/>
          </a:p>
          <a:p>
            <a:endParaRPr lang="en-US" sz="1600" dirty="0"/>
          </a:p>
          <a:p>
            <a:r>
              <a:rPr lang="en-US" sz="1600" dirty="0"/>
              <a:t>Courses for Business Users and Citizen Developers</a:t>
            </a:r>
          </a:p>
        </p:txBody>
      </p:sp>
      <p:sp>
        <p:nvSpPr>
          <p:cNvPr id="5" name="Text Placeholder 4">
            <a:extLst>
              <a:ext uri="{FF2B5EF4-FFF2-40B4-BE49-F238E27FC236}">
                <a16:creationId xmlns:a16="http://schemas.microsoft.com/office/drawing/2014/main" id="{E30B009A-61E6-422D-BE67-D1409146A178}"/>
              </a:ext>
            </a:extLst>
          </p:cNvPr>
          <p:cNvSpPr>
            <a:spLocks noGrp="1"/>
          </p:cNvSpPr>
          <p:nvPr>
            <p:ph type="body" sz="quarter" idx="16"/>
          </p:nvPr>
        </p:nvSpPr>
        <p:spPr>
          <a:xfrm>
            <a:off x="8177507" y="2528941"/>
            <a:ext cx="3631907" cy="2201057"/>
          </a:xfrm>
          <a:solidFill>
            <a:srgbClr val="0067DF"/>
          </a:solidFill>
        </p:spPr>
        <p:txBody>
          <a:bodyPr/>
          <a:lstStyle/>
          <a:p>
            <a:endParaRPr lang="en-US" sz="1600" dirty="0"/>
          </a:p>
          <a:p>
            <a:endParaRPr lang="en-US" sz="1600" dirty="0"/>
          </a:p>
          <a:p>
            <a:r>
              <a:rPr lang="en-US" sz="1600" dirty="0"/>
              <a:t>Role-based Learning</a:t>
            </a:r>
          </a:p>
        </p:txBody>
      </p:sp>
      <p:sp>
        <p:nvSpPr>
          <p:cNvPr id="2" name="Title 1"/>
          <p:cNvSpPr>
            <a:spLocks noGrp="1"/>
          </p:cNvSpPr>
          <p:nvPr>
            <p:ph type="title"/>
          </p:nvPr>
        </p:nvSpPr>
        <p:spPr/>
        <p:txBody>
          <a:bodyPr/>
          <a:lstStyle/>
          <a:p>
            <a:r>
              <a:rPr lang="en-US" dirty="0"/>
              <a:t>Contents</a:t>
            </a:r>
            <a:br>
              <a:rPr lang="en-US" dirty="0"/>
            </a:br>
            <a:endParaRPr lang="en-US" dirty="0"/>
          </a:p>
        </p:txBody>
      </p:sp>
      <p:pic>
        <p:nvPicPr>
          <p:cNvPr id="12" name="Graphic 11">
            <a:extLst>
              <a:ext uri="{FF2B5EF4-FFF2-40B4-BE49-F238E27FC236}">
                <a16:creationId xmlns:a16="http://schemas.microsoft.com/office/drawing/2014/main" id="{D036767A-D5F6-414D-A917-133EB7C597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6118" y="2798852"/>
            <a:ext cx="536925" cy="498573"/>
          </a:xfrm>
          <a:prstGeom prst="rect">
            <a:avLst/>
          </a:prstGeom>
        </p:spPr>
      </p:pic>
      <p:pic>
        <p:nvPicPr>
          <p:cNvPr id="15" name="Graphic 14">
            <a:extLst>
              <a:ext uri="{FF2B5EF4-FFF2-40B4-BE49-F238E27FC236}">
                <a16:creationId xmlns:a16="http://schemas.microsoft.com/office/drawing/2014/main" id="{A9D0F04D-B629-4EE0-8F12-8FC47AB7F5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43889" y="2782242"/>
            <a:ext cx="706128" cy="513547"/>
          </a:xfrm>
          <a:prstGeom prst="rect">
            <a:avLst/>
          </a:prstGeom>
        </p:spPr>
      </p:pic>
      <p:pic>
        <p:nvPicPr>
          <p:cNvPr id="19" name="Graphic 18">
            <a:extLst>
              <a:ext uri="{FF2B5EF4-FFF2-40B4-BE49-F238E27FC236}">
                <a16:creationId xmlns:a16="http://schemas.microsoft.com/office/drawing/2014/main" id="{B8A06769-D584-420D-BBA4-37484DA009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29739" y="2798852"/>
            <a:ext cx="535163" cy="496937"/>
          </a:xfrm>
          <a:prstGeom prst="rect">
            <a:avLst/>
          </a:prstGeom>
        </p:spPr>
      </p:pic>
      <p:sp>
        <p:nvSpPr>
          <p:cNvPr id="3" name="TextBox 2">
            <a:extLst>
              <a:ext uri="{FF2B5EF4-FFF2-40B4-BE49-F238E27FC236}">
                <a16:creationId xmlns:a16="http://schemas.microsoft.com/office/drawing/2014/main" id="{FAE9D886-7161-734C-9D5C-44DB1AC6F3E6}"/>
              </a:ext>
            </a:extLst>
          </p:cNvPr>
          <p:cNvSpPr txBox="1"/>
          <p:nvPr/>
        </p:nvSpPr>
        <p:spPr>
          <a:xfrm>
            <a:off x="1909445" y="4301394"/>
            <a:ext cx="842633" cy="319833"/>
          </a:xfrm>
          <a:prstGeom prst="rect">
            <a:avLst/>
          </a:prstGeom>
          <a:noFill/>
        </p:spPr>
        <p:txBody>
          <a:bodyPr wrap="none" lIns="0" tIns="0" rIns="0" bIns="0" rtlCol="0">
            <a:noAutofit/>
          </a:bodyPr>
          <a:lstStyle/>
          <a:p>
            <a:r>
              <a:rPr lang="en-US" sz="1400" dirty="0">
                <a:solidFill>
                  <a:schemeClr val="bg1"/>
                </a:solidFill>
                <a:latin typeface="Arial"/>
                <a:cs typeface="Arial"/>
              </a:rPr>
              <a:t>Slides 4-8 </a:t>
            </a:r>
          </a:p>
        </p:txBody>
      </p:sp>
      <p:sp>
        <p:nvSpPr>
          <p:cNvPr id="18" name="TextBox 17">
            <a:extLst>
              <a:ext uri="{FF2B5EF4-FFF2-40B4-BE49-F238E27FC236}">
                <a16:creationId xmlns:a16="http://schemas.microsoft.com/office/drawing/2014/main" id="{9776D3CC-FDA3-6F4B-B36A-A238C1F7A27B}"/>
              </a:ext>
            </a:extLst>
          </p:cNvPr>
          <p:cNvSpPr txBox="1"/>
          <p:nvPr/>
        </p:nvSpPr>
        <p:spPr>
          <a:xfrm>
            <a:off x="5697298" y="4301395"/>
            <a:ext cx="946583" cy="319833"/>
          </a:xfrm>
          <a:prstGeom prst="rect">
            <a:avLst/>
          </a:prstGeom>
          <a:noFill/>
        </p:spPr>
        <p:txBody>
          <a:bodyPr wrap="none" lIns="0" tIns="0" rIns="0" bIns="0" rtlCol="0">
            <a:noAutofit/>
          </a:bodyPr>
          <a:lstStyle/>
          <a:p>
            <a:r>
              <a:rPr lang="en-US" sz="1400" dirty="0">
                <a:solidFill>
                  <a:schemeClr val="bg1"/>
                </a:solidFill>
                <a:latin typeface="Arial"/>
                <a:cs typeface="Arial"/>
              </a:rPr>
              <a:t>Slides 10-15</a:t>
            </a:r>
          </a:p>
        </p:txBody>
      </p:sp>
      <p:sp>
        <p:nvSpPr>
          <p:cNvPr id="20" name="TextBox 19">
            <a:extLst>
              <a:ext uri="{FF2B5EF4-FFF2-40B4-BE49-F238E27FC236}">
                <a16:creationId xmlns:a16="http://schemas.microsoft.com/office/drawing/2014/main" id="{6037081D-EE17-B043-83B2-0D4D70B828DB}"/>
              </a:ext>
            </a:extLst>
          </p:cNvPr>
          <p:cNvSpPr txBox="1"/>
          <p:nvPr/>
        </p:nvSpPr>
        <p:spPr>
          <a:xfrm>
            <a:off x="9630390" y="4301395"/>
            <a:ext cx="946583" cy="319833"/>
          </a:xfrm>
          <a:prstGeom prst="rect">
            <a:avLst/>
          </a:prstGeom>
          <a:noFill/>
        </p:spPr>
        <p:txBody>
          <a:bodyPr wrap="none" lIns="0" tIns="0" rIns="0" bIns="0" rtlCol="0">
            <a:noAutofit/>
          </a:bodyPr>
          <a:lstStyle/>
          <a:p>
            <a:r>
              <a:rPr lang="en-US" sz="1400" dirty="0">
                <a:solidFill>
                  <a:schemeClr val="bg1"/>
                </a:solidFill>
                <a:latin typeface="Arial"/>
                <a:cs typeface="Arial"/>
              </a:rPr>
              <a:t>Slides 17-29</a:t>
            </a:r>
          </a:p>
        </p:txBody>
      </p:sp>
    </p:spTree>
    <p:extLst>
      <p:ext uri="{BB962C8B-B14F-4D97-AF65-F5344CB8AC3E}">
        <p14:creationId xmlns:p14="http://schemas.microsoft.com/office/powerpoint/2010/main" val="3842385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304D0B8F-2C05-44A1-9DFE-95D5F9907ACC}"/>
              </a:ext>
            </a:extLst>
          </p:cNvPr>
          <p:cNvSpPr txBox="1">
            <a:spLocks/>
          </p:cNvSpPr>
          <p:nvPr/>
        </p:nvSpPr>
        <p:spPr>
          <a:xfrm>
            <a:off x="382971" y="359268"/>
            <a:ext cx="7657943" cy="1329953"/>
          </a:xfrm>
          <a:prstGeom prst="rect">
            <a:avLst/>
          </a:prstGeom>
        </p:spPr>
        <p:txBody>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endParaRPr lang="en-US" sz="4800" dirty="0">
              <a:solidFill>
                <a:srgbClr val="414244"/>
              </a:solidFill>
            </a:endParaRPr>
          </a:p>
          <a:p>
            <a:r>
              <a:rPr lang="en-US" sz="4800" dirty="0">
                <a:solidFill>
                  <a:srgbClr val="414244"/>
                </a:solidFill>
              </a:rPr>
              <a:t>Thank You</a:t>
            </a:r>
          </a:p>
        </p:txBody>
      </p:sp>
      <p:sp>
        <p:nvSpPr>
          <p:cNvPr id="4" name="Text Placeholder 21">
            <a:extLst>
              <a:ext uri="{FF2B5EF4-FFF2-40B4-BE49-F238E27FC236}">
                <a16:creationId xmlns:a16="http://schemas.microsoft.com/office/drawing/2014/main" id="{A378ACBE-7E39-4ACE-A565-14D9EFAE0B56}"/>
              </a:ext>
            </a:extLst>
          </p:cNvPr>
          <p:cNvSpPr txBox="1">
            <a:spLocks/>
          </p:cNvSpPr>
          <p:nvPr/>
        </p:nvSpPr>
        <p:spPr>
          <a:xfrm>
            <a:off x="248682" y="6159275"/>
            <a:ext cx="7645400" cy="938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rgbClr val="58595B"/>
                </a:solidFill>
                <a:latin typeface="Arial" panose="020B0604020202020204" pitchFamily="34" charset="0"/>
                <a:cs typeface="Arial" panose="020B0604020202020204" pitchFamily="34" charset="0"/>
              </a:rPr>
              <a:t>UiPath Confidential and Proprietary. UiPath and UiPath Partner Internal Use Only.</a:t>
            </a:r>
          </a:p>
          <a:p>
            <a:pPr marL="0" indent="0">
              <a:buNone/>
            </a:pPr>
            <a:r>
              <a:rPr lang="en-US" sz="800" dirty="0">
                <a:solidFill>
                  <a:srgbClr val="58595B"/>
                </a:solidFill>
                <a:latin typeface="Arial" panose="020B0604020202020204" pitchFamily="34" charset="0"/>
                <a:cs typeface="Arial" panose="020B0604020202020204" pitchFamily="34" charset="0"/>
              </a:rPr>
              <a:t>© UiPath, Inc. All rights reserved. Information herein is subject to change without notice. </a:t>
            </a:r>
          </a:p>
        </p:txBody>
      </p:sp>
      <p:sp>
        <p:nvSpPr>
          <p:cNvPr id="6" name="Text Placeholder 2">
            <a:extLst>
              <a:ext uri="{FF2B5EF4-FFF2-40B4-BE49-F238E27FC236}">
                <a16:creationId xmlns:a16="http://schemas.microsoft.com/office/drawing/2014/main" id="{CCB33F3B-0B51-458C-B903-662FC87D0FF2}"/>
              </a:ext>
            </a:extLst>
          </p:cNvPr>
          <p:cNvSpPr txBox="1">
            <a:spLocks/>
          </p:cNvSpPr>
          <p:nvPr/>
        </p:nvSpPr>
        <p:spPr>
          <a:xfrm>
            <a:off x="382971" y="3107623"/>
            <a:ext cx="6473066" cy="4897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dirty="0">
                <a:solidFill>
                  <a:srgbClr val="414244"/>
                </a:solidFill>
              </a:rPr>
              <a:t>Register on </a:t>
            </a:r>
            <a:r>
              <a:rPr lang="en-GB" sz="2200" b="1" dirty="0">
                <a:solidFill>
                  <a:srgbClr val="0067DF"/>
                </a:solidFill>
                <a:hlinkClick r:id="rId2">
                  <a:extLst>
                    <a:ext uri="{A12FA001-AC4F-418D-AE19-62706E023703}">
                      <ahyp:hlinkClr xmlns:ahyp="http://schemas.microsoft.com/office/drawing/2018/hyperlinkcolor" val="tx"/>
                    </a:ext>
                  </a:extLst>
                </a:hlinkClick>
              </a:rPr>
              <a:t>academy.uipath.com</a:t>
            </a:r>
            <a:r>
              <a:rPr lang="en-GB" sz="2200" b="1" dirty="0">
                <a:solidFill>
                  <a:srgbClr val="0067DF"/>
                </a:solidFill>
              </a:rPr>
              <a:t> </a:t>
            </a:r>
            <a:r>
              <a:rPr lang="en-GB" sz="2200" b="1" dirty="0">
                <a:solidFill>
                  <a:srgbClr val="414244"/>
                </a:solidFill>
              </a:rPr>
              <a:t>today</a:t>
            </a:r>
            <a:r>
              <a:rPr lang="en-GB" sz="2200" dirty="0">
                <a:solidFill>
                  <a:srgbClr val="414244"/>
                </a:solidFill>
              </a:rPr>
              <a:t>.</a:t>
            </a:r>
          </a:p>
        </p:txBody>
      </p:sp>
      <p:pic>
        <p:nvPicPr>
          <p:cNvPr id="7" name="Graphic 6">
            <a:extLst>
              <a:ext uri="{FF2B5EF4-FFF2-40B4-BE49-F238E27FC236}">
                <a16:creationId xmlns:a16="http://schemas.microsoft.com/office/drawing/2014/main" id="{21D11949-6E1F-4EDA-833E-D666D35AC6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19720" y="322919"/>
            <a:ext cx="2144859" cy="412007"/>
          </a:xfrm>
          <a:prstGeom prst="rect">
            <a:avLst/>
          </a:prstGeom>
        </p:spPr>
      </p:pic>
    </p:spTree>
    <p:extLst>
      <p:ext uri="{BB962C8B-B14F-4D97-AF65-F5344CB8AC3E}">
        <p14:creationId xmlns:p14="http://schemas.microsoft.com/office/powerpoint/2010/main" val="4151537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E05A1B-8AF3-FD44-AB25-E8B570AADDE8}"/>
              </a:ext>
            </a:extLst>
          </p:cNvPr>
          <p:cNvSpPr txBox="1">
            <a:spLocks/>
          </p:cNvSpPr>
          <p:nvPr>
            <p:custDataLst>
              <p:tags r:id="rId1"/>
            </p:custDataLst>
          </p:nvPr>
        </p:nvSpPr>
        <p:spPr>
          <a:xfrm>
            <a:off x="188794" y="1441692"/>
            <a:ext cx="11609526" cy="2245658"/>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063">
              <a:lnSpc>
                <a:spcPct val="100000"/>
              </a:lnSpc>
              <a:spcBef>
                <a:spcPts val="0"/>
              </a:spcBef>
              <a:spcAft>
                <a:spcPts val="1000"/>
              </a:spcAft>
              <a:buNone/>
              <a:defRPr/>
            </a:pPr>
            <a:r>
              <a:rPr lang="en-US" sz="1200" dirty="0">
                <a:solidFill>
                  <a:schemeClr val="tx2"/>
                </a:solidFill>
              </a:rPr>
              <a:t>This presentation may include forward-looking statements. Forward looking statements include all statements that are not historical facts, and in some cases, can be identified by terms such as “anticipate,” “believe,” “estimate,” “expect,” “intend,” “may,” “might,” “plan,” “project,” “will,” “would,” “should,” “could,” “can,” “predict,” “potential,” “continue,” or the negative of these terms, and similar expressions that concern our expectations, strategy, plans or intentions. By their nature, these statements are subject to numerous risks and uncertainties, including factors beyond our control, that could cause actual results, performance or achievement to differ materially and adversely from those anticipated or implied in the statements. Although our management believes that the expectations reflected in our statements are reasonable, we cannot guarantee that the future results, levels of activity, performance or events and circumstances described in the forward-looking statements will be achieved or occur. Recipients are cautioned not to place undue reliance on these forward-looking statements, which speak only as of the date such statements are made and should not be construed as statements of fact. </a:t>
            </a:r>
          </a:p>
          <a:p>
            <a:pPr marL="0" indent="0" defTabSz="914126">
              <a:spcBef>
                <a:spcPts val="0"/>
              </a:spcBef>
              <a:spcAft>
                <a:spcPts val="1000"/>
              </a:spcAft>
              <a:buNone/>
              <a:defRPr/>
            </a:pPr>
            <a:r>
              <a:rPr lang="en-US" sz="1200" dirty="0">
                <a:solidFill>
                  <a:schemeClr val="tx2"/>
                </a:solidFill>
              </a:rPr>
              <a:t>This meeting is strictly confidential. By participating in this meeting, you agree to keep any information we provide confidential and not to disclose any of the information to any other parties without our prior express written permission. Neither the information contained in this presentation, nor any further information made available by us or any of our affiliates or employees, directors, representatives, officers, agents or advisers in connection with this presentation will form the basis of or be construed as a contract or any other legal obligation. </a:t>
            </a:r>
          </a:p>
        </p:txBody>
      </p:sp>
      <p:sp>
        <p:nvSpPr>
          <p:cNvPr id="11" name="TextBox 10">
            <a:extLst>
              <a:ext uri="{FF2B5EF4-FFF2-40B4-BE49-F238E27FC236}">
                <a16:creationId xmlns:a16="http://schemas.microsoft.com/office/drawing/2014/main" id="{8E0A6D10-DFF8-2F4A-BD0F-F8076B0D870A}"/>
              </a:ext>
            </a:extLst>
          </p:cNvPr>
          <p:cNvSpPr txBox="1"/>
          <p:nvPr/>
        </p:nvSpPr>
        <p:spPr>
          <a:xfrm>
            <a:off x="188794" y="338735"/>
            <a:ext cx="4103791" cy="369236"/>
          </a:xfrm>
          <a:prstGeom prst="rect">
            <a:avLst/>
          </a:prstGeom>
          <a:noFill/>
        </p:spPr>
        <p:txBody>
          <a:bodyPr wrap="square" rtlCol="0">
            <a:spAutoFit/>
          </a:bodyPr>
          <a:lstStyle/>
          <a:p>
            <a:pPr defTabSz="914126"/>
            <a:r>
              <a:rPr lang="en-US" sz="1799" b="1" dirty="0">
                <a:solidFill>
                  <a:prstClr val="black"/>
                </a:solidFill>
              </a:rPr>
              <a:t>Safe Harbor</a:t>
            </a:r>
          </a:p>
        </p:txBody>
      </p:sp>
    </p:spTree>
    <p:extLst>
      <p:ext uri="{BB962C8B-B14F-4D97-AF65-F5344CB8AC3E}">
        <p14:creationId xmlns:p14="http://schemas.microsoft.com/office/powerpoint/2010/main" val="1859854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4AC7AB-E71E-466D-BF11-973201F3F32E}"/>
              </a:ext>
            </a:extLst>
          </p:cNvPr>
          <p:cNvSpPr>
            <a:spLocks noGrp="1"/>
          </p:cNvSpPr>
          <p:nvPr>
            <p:ph type="title"/>
          </p:nvPr>
        </p:nvSpPr>
        <p:spPr/>
        <p:txBody>
          <a:bodyPr/>
          <a:lstStyle/>
          <a:p>
            <a:r>
              <a:rPr lang="en-US" dirty="0"/>
              <a:t>Free, online automation training for all</a:t>
            </a:r>
          </a:p>
        </p:txBody>
      </p:sp>
      <p:sp>
        <p:nvSpPr>
          <p:cNvPr id="10" name="TextBox 9">
            <a:extLst>
              <a:ext uri="{FF2B5EF4-FFF2-40B4-BE49-F238E27FC236}">
                <a16:creationId xmlns:a16="http://schemas.microsoft.com/office/drawing/2014/main" id="{49216C4D-74F2-477C-801D-D33CB438997B}"/>
              </a:ext>
            </a:extLst>
          </p:cNvPr>
          <p:cNvSpPr txBox="1"/>
          <p:nvPr/>
        </p:nvSpPr>
        <p:spPr>
          <a:xfrm>
            <a:off x="296900" y="1168519"/>
            <a:ext cx="11230991" cy="584775"/>
          </a:xfrm>
          <a:prstGeom prst="rect">
            <a:avLst/>
          </a:prstGeom>
          <a:noFill/>
        </p:spPr>
        <p:txBody>
          <a:bodyPr wrap="square">
            <a:spAutoFit/>
          </a:bodyPr>
          <a:lstStyle/>
          <a:p>
            <a:r>
              <a:rPr lang="en-US" sz="1600" dirty="0"/>
              <a:t>UiPath Academy provides the means for people to embrace the transformation brought by automation and actively participate in it, no matter their position in the company.</a:t>
            </a:r>
          </a:p>
        </p:txBody>
      </p:sp>
      <p:sp>
        <p:nvSpPr>
          <p:cNvPr id="25" name="TextBox 24">
            <a:extLst>
              <a:ext uri="{FF2B5EF4-FFF2-40B4-BE49-F238E27FC236}">
                <a16:creationId xmlns:a16="http://schemas.microsoft.com/office/drawing/2014/main" id="{F71B4B14-FC34-48E9-BA74-8A0ABCDDD0C4}"/>
              </a:ext>
            </a:extLst>
          </p:cNvPr>
          <p:cNvSpPr txBox="1"/>
          <p:nvPr/>
        </p:nvSpPr>
        <p:spPr>
          <a:xfrm>
            <a:off x="989895" y="4480895"/>
            <a:ext cx="1828800" cy="292278"/>
          </a:xfrm>
          <a:prstGeom prst="rect">
            <a:avLst/>
          </a:prstGeom>
          <a:noFill/>
        </p:spPr>
        <p:txBody>
          <a:bodyPr wrap="square" lIns="0" tIns="0" rIns="0" bIns="0" rtlCol="0">
            <a:noAutofit/>
          </a:bodyPr>
          <a:lstStyle/>
          <a:p>
            <a:pPr algn="ctr"/>
            <a:r>
              <a:rPr lang="en-US" b="1" dirty="0">
                <a:latin typeface="Arial"/>
                <a:cs typeface="Arial"/>
              </a:rPr>
              <a:t>Decision</a:t>
            </a:r>
          </a:p>
          <a:p>
            <a:pPr algn="ctr"/>
            <a:r>
              <a:rPr lang="en-US" b="1" dirty="0">
                <a:latin typeface="Arial"/>
                <a:cs typeface="Arial"/>
              </a:rPr>
              <a:t>Makers</a:t>
            </a:r>
          </a:p>
        </p:txBody>
      </p:sp>
      <p:sp>
        <p:nvSpPr>
          <p:cNvPr id="26" name="TextBox 25">
            <a:extLst>
              <a:ext uri="{FF2B5EF4-FFF2-40B4-BE49-F238E27FC236}">
                <a16:creationId xmlns:a16="http://schemas.microsoft.com/office/drawing/2014/main" id="{67E71997-ED20-46AE-8290-D2DECB193479}"/>
              </a:ext>
            </a:extLst>
          </p:cNvPr>
          <p:cNvSpPr txBox="1"/>
          <p:nvPr/>
        </p:nvSpPr>
        <p:spPr>
          <a:xfrm>
            <a:off x="3622058" y="4475560"/>
            <a:ext cx="1828800" cy="854061"/>
          </a:xfrm>
          <a:prstGeom prst="rect">
            <a:avLst/>
          </a:prstGeom>
          <a:noFill/>
        </p:spPr>
        <p:txBody>
          <a:bodyPr wrap="square" lIns="0" tIns="0" rIns="0" bIns="0" rtlCol="0">
            <a:noAutofit/>
          </a:bodyPr>
          <a:lstStyle/>
          <a:p>
            <a:pPr algn="ctr"/>
            <a:r>
              <a:rPr lang="en-US" b="1" dirty="0">
                <a:latin typeface="Arial"/>
                <a:cs typeface="Arial"/>
              </a:rPr>
              <a:t>Center of Excellence Members</a:t>
            </a:r>
          </a:p>
        </p:txBody>
      </p:sp>
      <p:sp>
        <p:nvSpPr>
          <p:cNvPr id="27" name="TextBox 26">
            <a:extLst>
              <a:ext uri="{FF2B5EF4-FFF2-40B4-BE49-F238E27FC236}">
                <a16:creationId xmlns:a16="http://schemas.microsoft.com/office/drawing/2014/main" id="{4B2E866C-A33D-4997-A175-506E56012FA3}"/>
              </a:ext>
            </a:extLst>
          </p:cNvPr>
          <p:cNvSpPr txBox="1"/>
          <p:nvPr/>
        </p:nvSpPr>
        <p:spPr>
          <a:xfrm>
            <a:off x="6230932" y="4475560"/>
            <a:ext cx="1828800" cy="569977"/>
          </a:xfrm>
          <a:prstGeom prst="rect">
            <a:avLst/>
          </a:prstGeom>
          <a:noFill/>
        </p:spPr>
        <p:txBody>
          <a:bodyPr wrap="square" lIns="0" tIns="0" rIns="0" bIns="0" rtlCol="0">
            <a:noAutofit/>
          </a:bodyPr>
          <a:lstStyle/>
          <a:p>
            <a:pPr algn="ctr"/>
            <a:r>
              <a:rPr lang="en-US" b="1" dirty="0">
                <a:latin typeface="Arial"/>
                <a:cs typeface="Arial"/>
              </a:rPr>
              <a:t>Citizen Developers</a:t>
            </a:r>
          </a:p>
        </p:txBody>
      </p:sp>
      <p:sp>
        <p:nvSpPr>
          <p:cNvPr id="28" name="TextBox 27">
            <a:extLst>
              <a:ext uri="{FF2B5EF4-FFF2-40B4-BE49-F238E27FC236}">
                <a16:creationId xmlns:a16="http://schemas.microsoft.com/office/drawing/2014/main" id="{91451678-E3BC-4E6E-A1E8-9764CBCF902F}"/>
              </a:ext>
            </a:extLst>
          </p:cNvPr>
          <p:cNvSpPr txBox="1"/>
          <p:nvPr/>
        </p:nvSpPr>
        <p:spPr>
          <a:xfrm>
            <a:off x="8886382" y="4480895"/>
            <a:ext cx="1828800" cy="294771"/>
          </a:xfrm>
          <a:prstGeom prst="rect">
            <a:avLst/>
          </a:prstGeom>
          <a:noFill/>
        </p:spPr>
        <p:txBody>
          <a:bodyPr wrap="square" lIns="0" tIns="0" rIns="0" bIns="0" rtlCol="0">
            <a:noAutofit/>
          </a:bodyPr>
          <a:lstStyle/>
          <a:p>
            <a:pPr algn="ctr"/>
            <a:r>
              <a:rPr lang="en-US" b="1" dirty="0">
                <a:latin typeface="Arial"/>
                <a:cs typeface="Arial"/>
              </a:rPr>
              <a:t>Business</a:t>
            </a:r>
          </a:p>
          <a:p>
            <a:pPr algn="ctr"/>
            <a:r>
              <a:rPr lang="en-US" b="1" dirty="0">
                <a:latin typeface="Arial"/>
                <a:cs typeface="Arial"/>
              </a:rPr>
              <a:t>Users</a:t>
            </a:r>
          </a:p>
        </p:txBody>
      </p:sp>
      <p:grpSp>
        <p:nvGrpSpPr>
          <p:cNvPr id="30" name="Group 29">
            <a:extLst>
              <a:ext uri="{FF2B5EF4-FFF2-40B4-BE49-F238E27FC236}">
                <a16:creationId xmlns:a16="http://schemas.microsoft.com/office/drawing/2014/main" id="{B63C9D5D-4EB3-48A8-9828-AEF0569CFDF5}"/>
              </a:ext>
            </a:extLst>
          </p:cNvPr>
          <p:cNvGrpSpPr/>
          <p:nvPr/>
        </p:nvGrpSpPr>
        <p:grpSpPr>
          <a:xfrm>
            <a:off x="1078881" y="2116819"/>
            <a:ext cx="9547314" cy="2173270"/>
            <a:chOff x="1213109" y="2168298"/>
            <a:chExt cx="9547314" cy="2173270"/>
          </a:xfrm>
        </p:grpSpPr>
        <p:pic>
          <p:nvPicPr>
            <p:cNvPr id="12" name="Picture 11" descr="Icon&#10;&#10;Description automatically generated">
              <a:extLst>
                <a:ext uri="{FF2B5EF4-FFF2-40B4-BE49-F238E27FC236}">
                  <a16:creationId xmlns:a16="http://schemas.microsoft.com/office/drawing/2014/main" id="{5BEE8E28-8F78-497C-AA81-A1398807A33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109597" y="2168300"/>
              <a:ext cx="1650826" cy="2173266"/>
            </a:xfrm>
            <a:prstGeom prst="rect">
              <a:avLst/>
            </a:prstGeom>
          </p:spPr>
        </p:pic>
        <p:pic>
          <p:nvPicPr>
            <p:cNvPr id="14" name="Picture 13" descr="Icon&#10;&#10;Description automatically generated">
              <a:extLst>
                <a:ext uri="{FF2B5EF4-FFF2-40B4-BE49-F238E27FC236}">
                  <a16:creationId xmlns:a16="http://schemas.microsoft.com/office/drawing/2014/main" id="{21FD4517-9D89-47B6-9F3C-271AE18861B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54147" y="2168300"/>
              <a:ext cx="1650826" cy="2173266"/>
            </a:xfrm>
            <a:prstGeom prst="rect">
              <a:avLst/>
            </a:prstGeom>
          </p:spPr>
        </p:pic>
        <p:pic>
          <p:nvPicPr>
            <p:cNvPr id="18" name="Picture 17" descr="Icon&#10;&#10;Description automatically generated">
              <a:extLst>
                <a:ext uri="{FF2B5EF4-FFF2-40B4-BE49-F238E27FC236}">
                  <a16:creationId xmlns:a16="http://schemas.microsoft.com/office/drawing/2014/main" id="{13AD09CD-4625-4401-AE12-39DD05B691B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45272" y="2168298"/>
              <a:ext cx="1650828" cy="2173270"/>
            </a:xfrm>
            <a:prstGeom prst="rect">
              <a:avLst/>
            </a:prstGeom>
          </p:spPr>
        </p:pic>
        <p:pic>
          <p:nvPicPr>
            <p:cNvPr id="29" name="Picture 28" descr="Icon&#10;&#10;Description automatically generated">
              <a:extLst>
                <a:ext uri="{FF2B5EF4-FFF2-40B4-BE49-F238E27FC236}">
                  <a16:creationId xmlns:a16="http://schemas.microsoft.com/office/drawing/2014/main" id="{0AD18E51-4D12-4EE6-BC41-E3D1C3D52D6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13109" y="2168298"/>
              <a:ext cx="1650828" cy="2173270"/>
            </a:xfrm>
            <a:prstGeom prst="rect">
              <a:avLst/>
            </a:prstGeom>
          </p:spPr>
        </p:pic>
      </p:grpSp>
    </p:spTree>
    <p:extLst>
      <p:ext uri="{BB962C8B-B14F-4D97-AF65-F5344CB8AC3E}">
        <p14:creationId xmlns:p14="http://schemas.microsoft.com/office/powerpoint/2010/main" val="2339832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F4098F-BD06-44C0-A0A7-4C43010026FA}"/>
              </a:ext>
            </a:extLst>
          </p:cNvPr>
          <p:cNvSpPr>
            <a:spLocks noGrp="1"/>
          </p:cNvSpPr>
          <p:nvPr>
            <p:ph type="title"/>
          </p:nvPr>
        </p:nvSpPr>
        <p:spPr>
          <a:xfrm>
            <a:off x="376136" y="345130"/>
            <a:ext cx="6608941" cy="365760"/>
          </a:xfrm>
        </p:spPr>
        <p:txBody>
          <a:bodyPr/>
          <a:lstStyle/>
          <a:p>
            <a:r>
              <a:rPr lang="en-US" dirty="0"/>
              <a:t>Role-based learning</a:t>
            </a:r>
          </a:p>
        </p:txBody>
      </p:sp>
      <p:grpSp>
        <p:nvGrpSpPr>
          <p:cNvPr id="35" name="Group 34">
            <a:extLst>
              <a:ext uri="{FF2B5EF4-FFF2-40B4-BE49-F238E27FC236}">
                <a16:creationId xmlns:a16="http://schemas.microsoft.com/office/drawing/2014/main" id="{8D5A34DF-A972-4AAA-B64C-39EA31915C1E}"/>
              </a:ext>
            </a:extLst>
          </p:cNvPr>
          <p:cNvGrpSpPr/>
          <p:nvPr/>
        </p:nvGrpSpPr>
        <p:grpSpPr>
          <a:xfrm>
            <a:off x="3269382" y="4428073"/>
            <a:ext cx="1755978" cy="2204753"/>
            <a:chOff x="2845446" y="4413688"/>
            <a:chExt cx="1755978" cy="2204753"/>
          </a:xfrm>
        </p:grpSpPr>
        <p:pic>
          <p:nvPicPr>
            <p:cNvPr id="34" name="Picture 33">
              <a:extLst>
                <a:ext uri="{FF2B5EF4-FFF2-40B4-BE49-F238E27FC236}">
                  <a16:creationId xmlns:a16="http://schemas.microsoft.com/office/drawing/2014/main" id="{7E5D3E4A-009F-4157-BF98-E1001C7044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845"/>
            <a:stretch/>
          </p:blipFill>
          <p:spPr>
            <a:xfrm>
              <a:off x="2851700" y="4413688"/>
              <a:ext cx="1743318" cy="2181477"/>
            </a:xfrm>
            <a:prstGeom prst="rect">
              <a:avLst/>
            </a:prstGeom>
          </p:spPr>
        </p:pic>
        <p:sp>
          <p:nvSpPr>
            <p:cNvPr id="53" name="Rectangle 52">
              <a:extLst>
                <a:ext uri="{FF2B5EF4-FFF2-40B4-BE49-F238E27FC236}">
                  <a16:creationId xmlns:a16="http://schemas.microsoft.com/office/drawing/2014/main" id="{F27492D1-C585-41B0-9512-31415E92B04C}"/>
                </a:ext>
              </a:extLst>
            </p:cNvPr>
            <p:cNvSpPr/>
            <p:nvPr/>
          </p:nvSpPr>
          <p:spPr>
            <a:xfrm>
              <a:off x="2845446" y="6182199"/>
              <a:ext cx="1755978" cy="4362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dirty="0">
                  <a:latin typeface="Arial"/>
                  <a:cs typeface="Arial"/>
                </a:rPr>
                <a:t>RPA Program</a:t>
              </a:r>
            </a:p>
            <a:p>
              <a:pPr algn="ctr"/>
              <a:r>
                <a:rPr lang="en-US" sz="1200" b="1" i="0" dirty="0">
                  <a:latin typeface="Arial"/>
                  <a:cs typeface="Arial"/>
                </a:rPr>
                <a:t>Managers</a:t>
              </a:r>
            </a:p>
          </p:txBody>
        </p:sp>
      </p:grpSp>
      <p:grpSp>
        <p:nvGrpSpPr>
          <p:cNvPr id="43" name="Group 42">
            <a:extLst>
              <a:ext uri="{FF2B5EF4-FFF2-40B4-BE49-F238E27FC236}">
                <a16:creationId xmlns:a16="http://schemas.microsoft.com/office/drawing/2014/main" id="{3E77F344-112E-4DF7-88D0-7087154F8CEE}"/>
              </a:ext>
            </a:extLst>
          </p:cNvPr>
          <p:cNvGrpSpPr/>
          <p:nvPr/>
        </p:nvGrpSpPr>
        <p:grpSpPr>
          <a:xfrm>
            <a:off x="5225732" y="4423881"/>
            <a:ext cx="1737360" cy="2194560"/>
            <a:chOff x="5242607" y="3758958"/>
            <a:chExt cx="1797711" cy="2403325"/>
          </a:xfrm>
        </p:grpSpPr>
        <p:pic>
          <p:nvPicPr>
            <p:cNvPr id="50" name="Picture 49">
              <a:extLst>
                <a:ext uri="{FF2B5EF4-FFF2-40B4-BE49-F238E27FC236}">
                  <a16:creationId xmlns:a16="http://schemas.microsoft.com/office/drawing/2014/main" id="{B15DF1A1-917B-4BFD-BFB3-8AE23503AF0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6404"/>
            <a:stretch/>
          </p:blipFill>
          <p:spPr>
            <a:xfrm>
              <a:off x="5243469" y="3758958"/>
              <a:ext cx="1794454" cy="2017023"/>
            </a:xfrm>
            <a:prstGeom prst="rect">
              <a:avLst/>
            </a:prstGeom>
          </p:spPr>
        </p:pic>
        <p:sp>
          <p:nvSpPr>
            <p:cNvPr id="51" name="Rectangle 50">
              <a:extLst>
                <a:ext uri="{FF2B5EF4-FFF2-40B4-BE49-F238E27FC236}">
                  <a16:creationId xmlns:a16="http://schemas.microsoft.com/office/drawing/2014/main" id="{80490DBF-CA97-4F7F-B528-C922D8F06624}"/>
                </a:ext>
              </a:extLst>
            </p:cNvPr>
            <p:cNvSpPr/>
            <p:nvPr/>
          </p:nvSpPr>
          <p:spPr>
            <a:xfrm>
              <a:off x="5242607" y="5684542"/>
              <a:ext cx="1797711" cy="477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dirty="0">
                  <a:latin typeface="Arial"/>
                  <a:cs typeface="Arial"/>
                </a:rPr>
                <a:t>Business</a:t>
              </a:r>
            </a:p>
            <a:p>
              <a:pPr algn="ctr"/>
              <a:r>
                <a:rPr lang="en-US" sz="1200" b="1" i="0" dirty="0">
                  <a:latin typeface="Arial"/>
                  <a:cs typeface="Arial"/>
                </a:rPr>
                <a:t>Analysts</a:t>
              </a:r>
            </a:p>
          </p:txBody>
        </p:sp>
      </p:grpSp>
      <p:grpSp>
        <p:nvGrpSpPr>
          <p:cNvPr id="20" name="Group 19">
            <a:extLst>
              <a:ext uri="{FF2B5EF4-FFF2-40B4-BE49-F238E27FC236}">
                <a16:creationId xmlns:a16="http://schemas.microsoft.com/office/drawing/2014/main" id="{47E570C0-AC02-4A1C-AAC3-EA4205F95CC7}"/>
              </a:ext>
            </a:extLst>
          </p:cNvPr>
          <p:cNvGrpSpPr/>
          <p:nvPr/>
        </p:nvGrpSpPr>
        <p:grpSpPr>
          <a:xfrm>
            <a:off x="7171172" y="4438264"/>
            <a:ext cx="1732049" cy="2194562"/>
            <a:chOff x="7686881" y="4423881"/>
            <a:chExt cx="1732049" cy="2194562"/>
          </a:xfrm>
        </p:grpSpPr>
        <p:pic>
          <p:nvPicPr>
            <p:cNvPr id="19" name="Picture 18">
              <a:extLst>
                <a:ext uri="{FF2B5EF4-FFF2-40B4-BE49-F238E27FC236}">
                  <a16:creationId xmlns:a16="http://schemas.microsoft.com/office/drawing/2014/main" id="{0F9BF950-1232-416C-9E07-4C11A10A8A7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5973" b="8586"/>
            <a:stretch/>
          </p:blipFill>
          <p:spPr>
            <a:xfrm>
              <a:off x="7686881" y="4423881"/>
              <a:ext cx="1732049" cy="1896265"/>
            </a:xfrm>
            <a:prstGeom prst="rect">
              <a:avLst/>
            </a:prstGeom>
          </p:spPr>
        </p:pic>
        <p:sp>
          <p:nvSpPr>
            <p:cNvPr id="49" name="Rectangle 48">
              <a:extLst>
                <a:ext uri="{FF2B5EF4-FFF2-40B4-BE49-F238E27FC236}">
                  <a16:creationId xmlns:a16="http://schemas.microsoft.com/office/drawing/2014/main" id="{F698DD22-1F85-4BF0-8738-121C10FBDDA5}"/>
                </a:ext>
              </a:extLst>
            </p:cNvPr>
            <p:cNvSpPr/>
            <p:nvPr/>
          </p:nvSpPr>
          <p:spPr>
            <a:xfrm>
              <a:off x="7687190" y="6182199"/>
              <a:ext cx="1727794" cy="4362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dirty="0">
                  <a:latin typeface="Arial"/>
                  <a:cs typeface="Arial"/>
                </a:rPr>
                <a:t>Solution</a:t>
              </a:r>
            </a:p>
            <a:p>
              <a:pPr algn="ctr"/>
              <a:r>
                <a:rPr lang="en-US" sz="1200" b="1" i="0" dirty="0">
                  <a:latin typeface="Arial"/>
                  <a:cs typeface="Arial"/>
                </a:rPr>
                <a:t>Architects</a:t>
              </a:r>
            </a:p>
          </p:txBody>
        </p:sp>
      </p:grpSp>
      <p:grpSp>
        <p:nvGrpSpPr>
          <p:cNvPr id="26" name="Group 25">
            <a:extLst>
              <a:ext uri="{FF2B5EF4-FFF2-40B4-BE49-F238E27FC236}">
                <a16:creationId xmlns:a16="http://schemas.microsoft.com/office/drawing/2014/main" id="{1D121522-FAFA-46D1-B5A0-CB8B44B7F56E}"/>
              </a:ext>
            </a:extLst>
          </p:cNvPr>
          <p:cNvGrpSpPr/>
          <p:nvPr/>
        </p:nvGrpSpPr>
        <p:grpSpPr>
          <a:xfrm>
            <a:off x="9141989" y="4442457"/>
            <a:ext cx="1727795" cy="2190369"/>
            <a:chOff x="10098322" y="4428073"/>
            <a:chExt cx="1727795" cy="2190369"/>
          </a:xfrm>
        </p:grpSpPr>
        <p:pic>
          <p:nvPicPr>
            <p:cNvPr id="25" name="Picture 24">
              <a:extLst>
                <a:ext uri="{FF2B5EF4-FFF2-40B4-BE49-F238E27FC236}">
                  <a16:creationId xmlns:a16="http://schemas.microsoft.com/office/drawing/2014/main" id="{93BD32A3-094A-4951-9F02-E80BB1D743A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6405" b="11401"/>
            <a:stretch/>
          </p:blipFill>
          <p:spPr>
            <a:xfrm>
              <a:off x="10098322" y="4428073"/>
              <a:ext cx="1727794" cy="1972727"/>
            </a:xfrm>
            <a:prstGeom prst="rect">
              <a:avLst/>
            </a:prstGeom>
          </p:spPr>
        </p:pic>
        <p:sp>
          <p:nvSpPr>
            <p:cNvPr id="47" name="Rectangle 46">
              <a:extLst>
                <a:ext uri="{FF2B5EF4-FFF2-40B4-BE49-F238E27FC236}">
                  <a16:creationId xmlns:a16="http://schemas.microsoft.com/office/drawing/2014/main" id="{332B64EC-94E8-4984-A8B1-57644F9B8AF9}"/>
                </a:ext>
              </a:extLst>
            </p:cNvPr>
            <p:cNvSpPr/>
            <p:nvPr/>
          </p:nvSpPr>
          <p:spPr>
            <a:xfrm>
              <a:off x="10098322" y="6182200"/>
              <a:ext cx="1727795" cy="4362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dirty="0">
                  <a:latin typeface="Arial"/>
                  <a:cs typeface="Arial"/>
                </a:rPr>
                <a:t>Project</a:t>
              </a:r>
            </a:p>
            <a:p>
              <a:pPr algn="ctr"/>
              <a:r>
                <a:rPr lang="en-US" sz="1200" b="1" i="0" dirty="0">
                  <a:latin typeface="Arial"/>
                  <a:cs typeface="Arial"/>
                </a:rPr>
                <a:t>Managers</a:t>
              </a:r>
            </a:p>
          </p:txBody>
        </p:sp>
      </p:grpSp>
      <p:grpSp>
        <p:nvGrpSpPr>
          <p:cNvPr id="56" name="Group 55">
            <a:extLst>
              <a:ext uri="{FF2B5EF4-FFF2-40B4-BE49-F238E27FC236}">
                <a16:creationId xmlns:a16="http://schemas.microsoft.com/office/drawing/2014/main" id="{EA89FF94-CE3E-4051-9049-361DAA06AA47}"/>
              </a:ext>
            </a:extLst>
          </p:cNvPr>
          <p:cNvGrpSpPr/>
          <p:nvPr/>
        </p:nvGrpSpPr>
        <p:grpSpPr>
          <a:xfrm>
            <a:off x="425391" y="1831812"/>
            <a:ext cx="1737360" cy="2194560"/>
            <a:chOff x="381001" y="1026294"/>
            <a:chExt cx="1798476" cy="2307276"/>
          </a:xfrm>
        </p:grpSpPr>
        <p:pic>
          <p:nvPicPr>
            <p:cNvPr id="57" name="Picture 56">
              <a:extLst>
                <a:ext uri="{FF2B5EF4-FFF2-40B4-BE49-F238E27FC236}">
                  <a16:creationId xmlns:a16="http://schemas.microsoft.com/office/drawing/2014/main" id="{7A66178D-8785-489C-BBE4-2214D8F6AF3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4246"/>
            <a:stretch/>
          </p:blipFill>
          <p:spPr>
            <a:xfrm>
              <a:off x="384257" y="1026294"/>
              <a:ext cx="1795220" cy="1993240"/>
            </a:xfrm>
            <a:prstGeom prst="rect">
              <a:avLst/>
            </a:prstGeom>
          </p:spPr>
        </p:pic>
        <p:sp>
          <p:nvSpPr>
            <p:cNvPr id="58" name="Rectangle 57">
              <a:extLst>
                <a:ext uri="{FF2B5EF4-FFF2-40B4-BE49-F238E27FC236}">
                  <a16:creationId xmlns:a16="http://schemas.microsoft.com/office/drawing/2014/main" id="{3DB6019A-F591-4D29-BD9D-66574843CCEE}"/>
                </a:ext>
              </a:extLst>
            </p:cNvPr>
            <p:cNvSpPr/>
            <p:nvPr/>
          </p:nvSpPr>
          <p:spPr>
            <a:xfrm>
              <a:off x="381001" y="2855826"/>
              <a:ext cx="1798112" cy="4777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dirty="0">
                  <a:latin typeface="Arial"/>
                  <a:cs typeface="Arial"/>
                </a:rPr>
                <a:t>Automation</a:t>
              </a:r>
            </a:p>
            <a:p>
              <a:pPr algn="ctr"/>
              <a:r>
                <a:rPr lang="en-US" sz="1200" b="1" i="0" dirty="0">
                  <a:latin typeface="Arial"/>
                  <a:cs typeface="Arial"/>
                </a:rPr>
                <a:t>Developers</a:t>
              </a:r>
            </a:p>
          </p:txBody>
        </p:sp>
      </p:grpSp>
      <p:grpSp>
        <p:nvGrpSpPr>
          <p:cNvPr id="23" name="Group 22">
            <a:extLst>
              <a:ext uri="{FF2B5EF4-FFF2-40B4-BE49-F238E27FC236}">
                <a16:creationId xmlns:a16="http://schemas.microsoft.com/office/drawing/2014/main" id="{F38C0B4D-29AD-4543-AC2C-3B4F16B1C0D5}"/>
              </a:ext>
            </a:extLst>
          </p:cNvPr>
          <p:cNvGrpSpPr/>
          <p:nvPr/>
        </p:nvGrpSpPr>
        <p:grpSpPr>
          <a:xfrm>
            <a:off x="4288860" y="1837269"/>
            <a:ext cx="1740694" cy="2189103"/>
            <a:chOff x="4193694" y="1837269"/>
            <a:chExt cx="1740694" cy="2189103"/>
          </a:xfrm>
        </p:grpSpPr>
        <p:pic>
          <p:nvPicPr>
            <p:cNvPr id="22" name="Picture 21">
              <a:extLst>
                <a:ext uri="{FF2B5EF4-FFF2-40B4-BE49-F238E27FC236}">
                  <a16:creationId xmlns:a16="http://schemas.microsoft.com/office/drawing/2014/main" id="{2B4F34EA-DC31-4CA1-A0C6-71631FD4BC2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10235"/>
            <a:stretch/>
          </p:blipFill>
          <p:spPr>
            <a:xfrm>
              <a:off x="4194431" y="1837269"/>
              <a:ext cx="1734207" cy="1923507"/>
            </a:xfrm>
            <a:prstGeom prst="rect">
              <a:avLst/>
            </a:prstGeom>
          </p:spPr>
        </p:pic>
        <p:sp>
          <p:nvSpPr>
            <p:cNvPr id="64" name="Rectangle 63">
              <a:extLst>
                <a:ext uri="{FF2B5EF4-FFF2-40B4-BE49-F238E27FC236}">
                  <a16:creationId xmlns:a16="http://schemas.microsoft.com/office/drawing/2014/main" id="{29A4217C-C2C6-4569-93E8-F5C35BFFBCF4}"/>
                </a:ext>
              </a:extLst>
            </p:cNvPr>
            <p:cNvSpPr/>
            <p:nvPr/>
          </p:nvSpPr>
          <p:spPr>
            <a:xfrm>
              <a:off x="4193694" y="3577178"/>
              <a:ext cx="1740694" cy="44919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dirty="0">
                  <a:latin typeface="Arial"/>
                  <a:cs typeface="Arial"/>
                </a:rPr>
                <a:t>Infrastructure</a:t>
              </a:r>
            </a:p>
            <a:p>
              <a:pPr algn="ctr"/>
              <a:r>
                <a:rPr lang="en-US" sz="1200" b="1" i="0" dirty="0">
                  <a:latin typeface="Arial"/>
                  <a:cs typeface="Arial"/>
                </a:rPr>
                <a:t>Engineers</a:t>
              </a:r>
            </a:p>
          </p:txBody>
        </p:sp>
      </p:grpSp>
      <p:grpSp>
        <p:nvGrpSpPr>
          <p:cNvPr id="65" name="Group 64">
            <a:extLst>
              <a:ext uri="{FF2B5EF4-FFF2-40B4-BE49-F238E27FC236}">
                <a16:creationId xmlns:a16="http://schemas.microsoft.com/office/drawing/2014/main" id="{E1BA5255-C4B4-4B16-9621-926CF9CCAF35}"/>
              </a:ext>
            </a:extLst>
          </p:cNvPr>
          <p:cNvGrpSpPr/>
          <p:nvPr/>
        </p:nvGrpSpPr>
        <p:grpSpPr>
          <a:xfrm>
            <a:off x="8155605" y="1831811"/>
            <a:ext cx="1737360" cy="2194560"/>
            <a:chOff x="7587653" y="999525"/>
            <a:chExt cx="1798254" cy="2334046"/>
          </a:xfrm>
        </p:grpSpPr>
        <p:pic>
          <p:nvPicPr>
            <p:cNvPr id="66" name="Picture 65">
              <a:extLst>
                <a:ext uri="{FF2B5EF4-FFF2-40B4-BE49-F238E27FC236}">
                  <a16:creationId xmlns:a16="http://schemas.microsoft.com/office/drawing/2014/main" id="{B8889CC2-240B-439D-9177-6CA3FDFF640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3485"/>
            <a:stretch/>
          </p:blipFill>
          <p:spPr>
            <a:xfrm>
              <a:off x="7588926" y="999525"/>
              <a:ext cx="1796981" cy="2017022"/>
            </a:xfrm>
            <a:prstGeom prst="rect">
              <a:avLst/>
            </a:prstGeom>
          </p:spPr>
        </p:pic>
        <p:sp>
          <p:nvSpPr>
            <p:cNvPr id="67" name="Rectangle 66">
              <a:extLst>
                <a:ext uri="{FF2B5EF4-FFF2-40B4-BE49-F238E27FC236}">
                  <a16:creationId xmlns:a16="http://schemas.microsoft.com/office/drawing/2014/main" id="{809CEC95-74E7-4A21-8FC5-52313B65FA1E}"/>
                </a:ext>
              </a:extLst>
            </p:cNvPr>
            <p:cNvSpPr/>
            <p:nvPr/>
          </p:nvSpPr>
          <p:spPr>
            <a:xfrm>
              <a:off x="7587653" y="2855827"/>
              <a:ext cx="1798112" cy="4777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dirty="0">
                  <a:latin typeface="Arial"/>
                  <a:cs typeface="Arial"/>
                </a:rPr>
                <a:t>RPA Operations Managers</a:t>
              </a:r>
            </a:p>
          </p:txBody>
        </p:sp>
      </p:grpSp>
      <p:grpSp>
        <p:nvGrpSpPr>
          <p:cNvPr id="32" name="Group 31">
            <a:extLst>
              <a:ext uri="{FF2B5EF4-FFF2-40B4-BE49-F238E27FC236}">
                <a16:creationId xmlns:a16="http://schemas.microsoft.com/office/drawing/2014/main" id="{9C70F282-7E7E-46E1-A9E6-316CA7251220}"/>
              </a:ext>
            </a:extLst>
          </p:cNvPr>
          <p:cNvGrpSpPr/>
          <p:nvPr/>
        </p:nvGrpSpPr>
        <p:grpSpPr>
          <a:xfrm>
            <a:off x="10085499" y="1842085"/>
            <a:ext cx="1741303" cy="2189603"/>
            <a:chOff x="10085499" y="1842085"/>
            <a:chExt cx="1741303" cy="2189603"/>
          </a:xfrm>
        </p:grpSpPr>
        <p:pic>
          <p:nvPicPr>
            <p:cNvPr id="31" name="Picture 30">
              <a:extLst>
                <a:ext uri="{FF2B5EF4-FFF2-40B4-BE49-F238E27FC236}">
                  <a16:creationId xmlns:a16="http://schemas.microsoft.com/office/drawing/2014/main" id="{A13B942E-94B4-4355-9344-7FE1559142C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t="10449"/>
            <a:stretch/>
          </p:blipFill>
          <p:spPr>
            <a:xfrm>
              <a:off x="10085499" y="1842085"/>
              <a:ext cx="1740618" cy="2004886"/>
            </a:xfrm>
            <a:prstGeom prst="rect">
              <a:avLst/>
            </a:prstGeom>
          </p:spPr>
        </p:pic>
        <p:sp>
          <p:nvSpPr>
            <p:cNvPr id="70" name="Rectangle 69">
              <a:extLst>
                <a:ext uri="{FF2B5EF4-FFF2-40B4-BE49-F238E27FC236}">
                  <a16:creationId xmlns:a16="http://schemas.microsoft.com/office/drawing/2014/main" id="{7E7E4FCF-8D13-41D1-8D5C-54E56E8B5237}"/>
                </a:ext>
              </a:extLst>
            </p:cNvPr>
            <p:cNvSpPr/>
            <p:nvPr/>
          </p:nvSpPr>
          <p:spPr>
            <a:xfrm>
              <a:off x="10089444" y="3581469"/>
              <a:ext cx="1737358" cy="4502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dirty="0">
                  <a:latin typeface="Arial"/>
                  <a:cs typeface="Arial"/>
                </a:rPr>
                <a:t>Test</a:t>
              </a:r>
            </a:p>
            <a:p>
              <a:pPr algn="ctr"/>
              <a:r>
                <a:rPr lang="en-US" sz="1200" b="1" i="0" dirty="0">
                  <a:latin typeface="Arial"/>
                  <a:cs typeface="Arial"/>
                </a:rPr>
                <a:t>Engineers</a:t>
              </a:r>
            </a:p>
          </p:txBody>
        </p:sp>
      </p:grpSp>
      <p:sp>
        <p:nvSpPr>
          <p:cNvPr id="4" name="TextBox 3">
            <a:extLst>
              <a:ext uri="{FF2B5EF4-FFF2-40B4-BE49-F238E27FC236}">
                <a16:creationId xmlns:a16="http://schemas.microsoft.com/office/drawing/2014/main" id="{FEC27820-5A06-46D7-9644-5B049932DF25}"/>
              </a:ext>
            </a:extLst>
          </p:cNvPr>
          <p:cNvSpPr txBox="1"/>
          <p:nvPr/>
        </p:nvSpPr>
        <p:spPr>
          <a:xfrm>
            <a:off x="384257" y="923279"/>
            <a:ext cx="11407034" cy="562327"/>
          </a:xfrm>
          <a:prstGeom prst="rect">
            <a:avLst/>
          </a:prstGeom>
          <a:noFill/>
        </p:spPr>
        <p:txBody>
          <a:bodyPr wrap="square" lIns="0" tIns="0" rIns="0" bIns="0" rtlCol="0">
            <a:noAutofit/>
          </a:bodyPr>
          <a:lstStyle/>
          <a:p>
            <a:r>
              <a:rPr lang="en-US" dirty="0">
                <a:latin typeface="Arial"/>
                <a:cs typeface="Arial"/>
              </a:rPr>
              <a:t>Automation is transforming business. It is creating new roles. It is also changing existing roles by adding automation to the skillset. We have courses for all.</a:t>
            </a:r>
          </a:p>
        </p:txBody>
      </p:sp>
      <p:sp>
        <p:nvSpPr>
          <p:cNvPr id="5" name="TextBox 4">
            <a:extLst>
              <a:ext uri="{FF2B5EF4-FFF2-40B4-BE49-F238E27FC236}">
                <a16:creationId xmlns:a16="http://schemas.microsoft.com/office/drawing/2014/main" id="{CDF24CAA-34F7-42F6-8CAF-CF4927C223D0}"/>
              </a:ext>
            </a:extLst>
          </p:cNvPr>
          <p:cNvSpPr txBox="1"/>
          <p:nvPr/>
        </p:nvSpPr>
        <p:spPr>
          <a:xfrm>
            <a:off x="428762" y="1618173"/>
            <a:ext cx="1740618" cy="213853"/>
          </a:xfrm>
          <a:prstGeom prst="rect">
            <a:avLst/>
          </a:prstGeom>
          <a:noFill/>
        </p:spPr>
        <p:txBody>
          <a:bodyPr wrap="square" lIns="0" tIns="0" rIns="0" bIns="0" rtlCol="0">
            <a:noAutofit/>
          </a:bodyPr>
          <a:lstStyle/>
          <a:p>
            <a:pPr algn="ctr"/>
            <a:r>
              <a:rPr lang="en-US" sz="1000" dirty="0">
                <a:solidFill>
                  <a:schemeClr val="accent2"/>
                </a:solidFill>
                <a:latin typeface="Arial"/>
                <a:cs typeface="Arial"/>
                <a:hlinkClick r:id="rId11">
                  <a:extLst>
                    <a:ext uri="{A12FA001-AC4F-418D-AE19-62706E023703}">
                      <ahyp:hlinkClr xmlns:ahyp="http://schemas.microsoft.com/office/drawing/2018/hyperlinkcolor" val="tx"/>
                    </a:ext>
                  </a:extLst>
                </a:hlinkClick>
              </a:rPr>
              <a:t>Go to the learning plan</a:t>
            </a:r>
            <a:endParaRPr lang="en-US" sz="1000" dirty="0">
              <a:solidFill>
                <a:schemeClr val="accent2"/>
              </a:solidFill>
              <a:latin typeface="Arial"/>
              <a:cs typeface="Arial"/>
            </a:endParaRPr>
          </a:p>
        </p:txBody>
      </p:sp>
      <p:sp>
        <p:nvSpPr>
          <p:cNvPr id="71" name="TextBox 70">
            <a:extLst>
              <a:ext uri="{FF2B5EF4-FFF2-40B4-BE49-F238E27FC236}">
                <a16:creationId xmlns:a16="http://schemas.microsoft.com/office/drawing/2014/main" id="{880F0D72-002D-4754-A973-4ED8508064D8}"/>
              </a:ext>
            </a:extLst>
          </p:cNvPr>
          <p:cNvSpPr txBox="1"/>
          <p:nvPr/>
        </p:nvSpPr>
        <p:spPr>
          <a:xfrm>
            <a:off x="7171481" y="4224411"/>
            <a:ext cx="1740618" cy="213853"/>
          </a:xfrm>
          <a:prstGeom prst="rect">
            <a:avLst/>
          </a:prstGeom>
          <a:noFill/>
        </p:spPr>
        <p:txBody>
          <a:bodyPr wrap="square" lIns="0" tIns="0" rIns="0" bIns="0" rtlCol="0">
            <a:noAutofit/>
          </a:bodyPr>
          <a:lstStyle/>
          <a:p>
            <a:pPr algn="ctr"/>
            <a:r>
              <a:rPr lang="en-US" sz="1000" dirty="0">
                <a:solidFill>
                  <a:srgbClr val="0067DF"/>
                </a:solidFill>
                <a:latin typeface="Arial"/>
                <a:cs typeface="Arial"/>
                <a:hlinkClick r:id="rId12">
                  <a:extLst>
                    <a:ext uri="{A12FA001-AC4F-418D-AE19-62706E023703}">
                      <ahyp:hlinkClr xmlns:ahyp="http://schemas.microsoft.com/office/drawing/2018/hyperlinkcolor" val="tx"/>
                    </a:ext>
                  </a:extLst>
                </a:hlinkClick>
              </a:rPr>
              <a:t>Go to the learning plan</a:t>
            </a:r>
            <a:endParaRPr lang="en-US" sz="1000" dirty="0">
              <a:solidFill>
                <a:srgbClr val="0067DF"/>
              </a:solidFill>
              <a:latin typeface="Arial"/>
              <a:cs typeface="Arial"/>
            </a:endParaRPr>
          </a:p>
        </p:txBody>
      </p:sp>
      <p:sp>
        <p:nvSpPr>
          <p:cNvPr id="72" name="TextBox 71">
            <a:extLst>
              <a:ext uri="{FF2B5EF4-FFF2-40B4-BE49-F238E27FC236}">
                <a16:creationId xmlns:a16="http://schemas.microsoft.com/office/drawing/2014/main" id="{BD55B919-B4C5-4AFE-9501-792DA97EF16A}"/>
              </a:ext>
            </a:extLst>
          </p:cNvPr>
          <p:cNvSpPr txBox="1"/>
          <p:nvPr/>
        </p:nvSpPr>
        <p:spPr>
          <a:xfrm>
            <a:off x="4282582" y="1623416"/>
            <a:ext cx="1740618" cy="213853"/>
          </a:xfrm>
          <a:prstGeom prst="rect">
            <a:avLst/>
          </a:prstGeom>
          <a:noFill/>
        </p:spPr>
        <p:txBody>
          <a:bodyPr wrap="square" lIns="0" tIns="0" rIns="0" bIns="0" rtlCol="0">
            <a:noAutofit/>
          </a:bodyPr>
          <a:lstStyle/>
          <a:p>
            <a:pPr algn="ctr"/>
            <a:r>
              <a:rPr lang="en-US" sz="1000" dirty="0">
                <a:solidFill>
                  <a:srgbClr val="0067DF"/>
                </a:solidFill>
                <a:latin typeface="Arial"/>
                <a:cs typeface="Arial"/>
                <a:hlinkClick r:id="rId13">
                  <a:extLst>
                    <a:ext uri="{A12FA001-AC4F-418D-AE19-62706E023703}">
                      <ahyp:hlinkClr xmlns:ahyp="http://schemas.microsoft.com/office/drawing/2018/hyperlinkcolor" val="tx"/>
                    </a:ext>
                  </a:extLst>
                </a:hlinkClick>
              </a:rPr>
              <a:t>Go to the learning plan</a:t>
            </a:r>
            <a:endParaRPr lang="en-US" sz="1000" dirty="0">
              <a:solidFill>
                <a:srgbClr val="0067DF"/>
              </a:solidFill>
              <a:latin typeface="Arial"/>
              <a:cs typeface="Arial"/>
            </a:endParaRPr>
          </a:p>
        </p:txBody>
      </p:sp>
      <p:sp>
        <p:nvSpPr>
          <p:cNvPr id="75" name="TextBox 74">
            <a:extLst>
              <a:ext uri="{FF2B5EF4-FFF2-40B4-BE49-F238E27FC236}">
                <a16:creationId xmlns:a16="http://schemas.microsoft.com/office/drawing/2014/main" id="{41053F3F-6246-4C81-A793-2C6D46748998}"/>
              </a:ext>
            </a:extLst>
          </p:cNvPr>
          <p:cNvSpPr txBox="1"/>
          <p:nvPr/>
        </p:nvSpPr>
        <p:spPr>
          <a:xfrm>
            <a:off x="1319361" y="4210030"/>
            <a:ext cx="1740618" cy="213853"/>
          </a:xfrm>
          <a:prstGeom prst="rect">
            <a:avLst/>
          </a:prstGeom>
          <a:noFill/>
        </p:spPr>
        <p:txBody>
          <a:bodyPr wrap="square" lIns="0" tIns="0" rIns="0" bIns="0" rtlCol="0">
            <a:noAutofit/>
          </a:bodyPr>
          <a:lstStyle/>
          <a:p>
            <a:pPr algn="ctr"/>
            <a:r>
              <a:rPr lang="en-US" sz="1000" dirty="0">
                <a:solidFill>
                  <a:srgbClr val="0067DF"/>
                </a:solidFill>
                <a:latin typeface="Arial"/>
                <a:cs typeface="Arial"/>
                <a:hlinkClick r:id="rId14">
                  <a:extLst>
                    <a:ext uri="{A12FA001-AC4F-418D-AE19-62706E023703}">
                      <ahyp:hlinkClr xmlns:ahyp="http://schemas.microsoft.com/office/drawing/2018/hyperlinkcolor" val="tx"/>
                    </a:ext>
                  </a:extLst>
                </a:hlinkClick>
              </a:rPr>
              <a:t>Go to the learning plan</a:t>
            </a:r>
            <a:endParaRPr lang="en-US" sz="1000" dirty="0">
              <a:solidFill>
                <a:srgbClr val="0067DF"/>
              </a:solidFill>
              <a:latin typeface="Arial"/>
              <a:cs typeface="Arial"/>
            </a:endParaRPr>
          </a:p>
        </p:txBody>
      </p:sp>
      <p:sp>
        <p:nvSpPr>
          <p:cNvPr id="76" name="TextBox 75">
            <a:extLst>
              <a:ext uri="{FF2B5EF4-FFF2-40B4-BE49-F238E27FC236}">
                <a16:creationId xmlns:a16="http://schemas.microsoft.com/office/drawing/2014/main" id="{695AE04C-3D38-413A-B5CB-9B9C585700D0}"/>
              </a:ext>
            </a:extLst>
          </p:cNvPr>
          <p:cNvSpPr txBox="1"/>
          <p:nvPr/>
        </p:nvSpPr>
        <p:spPr>
          <a:xfrm>
            <a:off x="5217465" y="4210030"/>
            <a:ext cx="1740618" cy="213853"/>
          </a:xfrm>
          <a:prstGeom prst="rect">
            <a:avLst/>
          </a:prstGeom>
          <a:noFill/>
        </p:spPr>
        <p:txBody>
          <a:bodyPr wrap="square" lIns="0" tIns="0" rIns="0" bIns="0" rtlCol="0">
            <a:noAutofit/>
          </a:bodyPr>
          <a:lstStyle/>
          <a:p>
            <a:pPr algn="ctr"/>
            <a:r>
              <a:rPr lang="en-US" sz="1000" dirty="0">
                <a:solidFill>
                  <a:srgbClr val="0067DF"/>
                </a:solidFill>
                <a:latin typeface="Arial"/>
                <a:cs typeface="Arial"/>
                <a:hlinkClick r:id="rId15">
                  <a:extLst>
                    <a:ext uri="{A12FA001-AC4F-418D-AE19-62706E023703}">
                      <ahyp:hlinkClr xmlns:ahyp="http://schemas.microsoft.com/office/drawing/2018/hyperlinkcolor" val="tx"/>
                    </a:ext>
                  </a:extLst>
                </a:hlinkClick>
              </a:rPr>
              <a:t>Go to the learning plan</a:t>
            </a:r>
            <a:endParaRPr lang="en-US" sz="1000" dirty="0">
              <a:solidFill>
                <a:srgbClr val="0067DF"/>
              </a:solidFill>
              <a:latin typeface="Arial"/>
              <a:cs typeface="Arial"/>
            </a:endParaRPr>
          </a:p>
        </p:txBody>
      </p:sp>
      <p:sp>
        <p:nvSpPr>
          <p:cNvPr id="79" name="TextBox 78">
            <a:extLst>
              <a:ext uri="{FF2B5EF4-FFF2-40B4-BE49-F238E27FC236}">
                <a16:creationId xmlns:a16="http://schemas.microsoft.com/office/drawing/2014/main" id="{F8B9C30C-186C-40B6-B882-EC76259C4CB8}"/>
              </a:ext>
            </a:extLst>
          </p:cNvPr>
          <p:cNvSpPr txBox="1"/>
          <p:nvPr/>
        </p:nvSpPr>
        <p:spPr>
          <a:xfrm>
            <a:off x="9138729" y="4214219"/>
            <a:ext cx="1740618" cy="213853"/>
          </a:xfrm>
          <a:prstGeom prst="rect">
            <a:avLst/>
          </a:prstGeom>
          <a:noFill/>
        </p:spPr>
        <p:txBody>
          <a:bodyPr wrap="square" lIns="0" tIns="0" rIns="0" bIns="0" rtlCol="0">
            <a:noAutofit/>
          </a:bodyPr>
          <a:lstStyle/>
          <a:p>
            <a:pPr algn="ctr"/>
            <a:r>
              <a:rPr lang="en-US" sz="1000" dirty="0">
                <a:solidFill>
                  <a:srgbClr val="0067DF"/>
                </a:solidFill>
                <a:latin typeface="Arial"/>
                <a:cs typeface="Arial"/>
              </a:rPr>
              <a:t>Go to the learning plan</a:t>
            </a:r>
          </a:p>
        </p:txBody>
      </p:sp>
      <p:grpSp>
        <p:nvGrpSpPr>
          <p:cNvPr id="29" name="Group 28">
            <a:extLst>
              <a:ext uri="{FF2B5EF4-FFF2-40B4-BE49-F238E27FC236}">
                <a16:creationId xmlns:a16="http://schemas.microsoft.com/office/drawing/2014/main" id="{6FFBA0EA-4075-41E4-AFAA-B50F78AC2259}"/>
              </a:ext>
            </a:extLst>
          </p:cNvPr>
          <p:cNvGrpSpPr/>
          <p:nvPr/>
        </p:nvGrpSpPr>
        <p:grpSpPr>
          <a:xfrm>
            <a:off x="6222086" y="1842085"/>
            <a:ext cx="1740987" cy="2184501"/>
            <a:chOff x="6134064" y="1842085"/>
            <a:chExt cx="1740987" cy="2184501"/>
          </a:xfrm>
        </p:grpSpPr>
        <p:pic>
          <p:nvPicPr>
            <p:cNvPr id="28" name="Picture 27">
              <a:extLst>
                <a:ext uri="{FF2B5EF4-FFF2-40B4-BE49-F238E27FC236}">
                  <a16:creationId xmlns:a16="http://schemas.microsoft.com/office/drawing/2014/main" id="{228C33E1-1404-4502-B977-A34CB092AE5C}"/>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t="8667" b="11621"/>
            <a:stretch/>
          </p:blipFill>
          <p:spPr>
            <a:xfrm>
              <a:off x="6134064" y="1842085"/>
              <a:ext cx="1740987" cy="1918691"/>
            </a:xfrm>
            <a:prstGeom prst="rect">
              <a:avLst/>
            </a:prstGeom>
          </p:spPr>
        </p:pic>
        <p:sp>
          <p:nvSpPr>
            <p:cNvPr id="82" name="Rectangle 81">
              <a:extLst>
                <a:ext uri="{FF2B5EF4-FFF2-40B4-BE49-F238E27FC236}">
                  <a16:creationId xmlns:a16="http://schemas.microsoft.com/office/drawing/2014/main" id="{11BC7E35-43C9-480C-9CB5-19B71373E2C5}"/>
                </a:ext>
              </a:extLst>
            </p:cNvPr>
            <p:cNvSpPr/>
            <p:nvPr/>
          </p:nvSpPr>
          <p:spPr>
            <a:xfrm>
              <a:off x="6134064" y="3590344"/>
              <a:ext cx="1737360" cy="4362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dirty="0">
                  <a:latin typeface="Arial"/>
                  <a:cs typeface="Arial"/>
                </a:rPr>
                <a:t>Process</a:t>
              </a:r>
            </a:p>
            <a:p>
              <a:pPr algn="ctr"/>
              <a:r>
                <a:rPr lang="en-US" sz="1200" b="1" i="0" dirty="0">
                  <a:latin typeface="Arial"/>
                  <a:cs typeface="Arial"/>
                </a:rPr>
                <a:t>Analysts</a:t>
              </a:r>
            </a:p>
          </p:txBody>
        </p:sp>
      </p:grpSp>
      <p:sp>
        <p:nvSpPr>
          <p:cNvPr id="83" name="TextBox 82">
            <a:extLst>
              <a:ext uri="{FF2B5EF4-FFF2-40B4-BE49-F238E27FC236}">
                <a16:creationId xmlns:a16="http://schemas.microsoft.com/office/drawing/2014/main" id="{59F54B26-F95B-42DC-97F4-3DF1B1E88E74}"/>
              </a:ext>
            </a:extLst>
          </p:cNvPr>
          <p:cNvSpPr txBox="1"/>
          <p:nvPr/>
        </p:nvSpPr>
        <p:spPr>
          <a:xfrm>
            <a:off x="6218828" y="1618175"/>
            <a:ext cx="1740618" cy="213853"/>
          </a:xfrm>
          <a:prstGeom prst="rect">
            <a:avLst/>
          </a:prstGeom>
          <a:noFill/>
        </p:spPr>
        <p:txBody>
          <a:bodyPr wrap="square" lIns="0" tIns="0" rIns="0" bIns="0" rtlCol="0">
            <a:noAutofit/>
          </a:bodyPr>
          <a:lstStyle/>
          <a:p>
            <a:pPr algn="ctr"/>
            <a:r>
              <a:rPr lang="en-US" sz="1000" dirty="0">
                <a:solidFill>
                  <a:srgbClr val="0067DF"/>
                </a:solidFill>
                <a:latin typeface="Arial"/>
                <a:cs typeface="Arial"/>
                <a:hlinkClick r:id="rId17">
                  <a:extLst>
                    <a:ext uri="{A12FA001-AC4F-418D-AE19-62706E023703}">
                      <ahyp:hlinkClr xmlns:ahyp="http://schemas.microsoft.com/office/drawing/2018/hyperlinkcolor" val="tx"/>
                    </a:ext>
                  </a:extLst>
                </a:hlinkClick>
              </a:rPr>
              <a:t>Go to the learning plan</a:t>
            </a:r>
            <a:endParaRPr lang="en-US" sz="1000" dirty="0">
              <a:solidFill>
                <a:srgbClr val="0067DF"/>
              </a:solidFill>
              <a:latin typeface="Arial"/>
              <a:cs typeface="Arial"/>
            </a:endParaRPr>
          </a:p>
        </p:txBody>
      </p:sp>
      <p:grpSp>
        <p:nvGrpSpPr>
          <p:cNvPr id="12" name="Group 11">
            <a:extLst>
              <a:ext uri="{FF2B5EF4-FFF2-40B4-BE49-F238E27FC236}">
                <a16:creationId xmlns:a16="http://schemas.microsoft.com/office/drawing/2014/main" id="{F2E1CDC2-DAC5-47F1-83B8-67A88606C887}"/>
              </a:ext>
            </a:extLst>
          </p:cNvPr>
          <p:cNvGrpSpPr/>
          <p:nvPr/>
        </p:nvGrpSpPr>
        <p:grpSpPr>
          <a:xfrm>
            <a:off x="2355283" y="1837269"/>
            <a:ext cx="1741045" cy="2194419"/>
            <a:chOff x="2319293" y="1837269"/>
            <a:chExt cx="1741045" cy="2194419"/>
          </a:xfrm>
        </p:grpSpPr>
        <p:sp>
          <p:nvSpPr>
            <p:cNvPr id="61" name="Rectangle 60">
              <a:extLst>
                <a:ext uri="{FF2B5EF4-FFF2-40B4-BE49-F238E27FC236}">
                  <a16:creationId xmlns:a16="http://schemas.microsoft.com/office/drawing/2014/main" id="{C266CEE7-9A13-44F2-A5EF-BDC1F7A61C9E}"/>
                </a:ext>
              </a:extLst>
            </p:cNvPr>
            <p:cNvSpPr/>
            <p:nvPr/>
          </p:nvSpPr>
          <p:spPr>
            <a:xfrm>
              <a:off x="2319293" y="3581469"/>
              <a:ext cx="1739426" cy="4502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dirty="0">
                  <a:latin typeface="Arial"/>
                  <a:cs typeface="Arial"/>
                </a:rPr>
                <a:t>Automation</a:t>
              </a:r>
            </a:p>
            <a:p>
              <a:pPr algn="ctr"/>
              <a:r>
                <a:rPr lang="en-US" sz="1200" b="1" i="0" dirty="0">
                  <a:latin typeface="Arial"/>
                  <a:cs typeface="Arial"/>
                </a:rPr>
                <a:t>Users</a:t>
              </a:r>
            </a:p>
          </p:txBody>
        </p:sp>
        <p:pic>
          <p:nvPicPr>
            <p:cNvPr id="11" name="Picture 10">
              <a:extLst>
                <a:ext uri="{FF2B5EF4-FFF2-40B4-BE49-F238E27FC236}">
                  <a16:creationId xmlns:a16="http://schemas.microsoft.com/office/drawing/2014/main" id="{0608D3F4-6E38-4DAA-9B9B-9AA8FB1ABF19}"/>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b="22382"/>
            <a:stretch/>
          </p:blipFill>
          <p:spPr>
            <a:xfrm>
              <a:off x="2319644" y="1837269"/>
              <a:ext cx="1740694" cy="1753075"/>
            </a:xfrm>
            <a:prstGeom prst="rect">
              <a:avLst/>
            </a:prstGeom>
          </p:spPr>
        </p:pic>
      </p:grpSp>
      <p:grpSp>
        <p:nvGrpSpPr>
          <p:cNvPr id="15" name="Group 14">
            <a:extLst>
              <a:ext uri="{FF2B5EF4-FFF2-40B4-BE49-F238E27FC236}">
                <a16:creationId xmlns:a16="http://schemas.microsoft.com/office/drawing/2014/main" id="{F6DABDFB-7A18-4E2E-AD03-30884F450D3D}"/>
              </a:ext>
            </a:extLst>
          </p:cNvPr>
          <p:cNvGrpSpPr/>
          <p:nvPr/>
        </p:nvGrpSpPr>
        <p:grpSpPr>
          <a:xfrm>
            <a:off x="1315263" y="4428073"/>
            <a:ext cx="1740480" cy="2190369"/>
            <a:chOff x="424664" y="4428073"/>
            <a:chExt cx="1740480" cy="2190369"/>
          </a:xfrm>
        </p:grpSpPr>
        <p:sp>
          <p:nvSpPr>
            <p:cNvPr id="55" name="Rectangle 54">
              <a:extLst>
                <a:ext uri="{FF2B5EF4-FFF2-40B4-BE49-F238E27FC236}">
                  <a16:creationId xmlns:a16="http://schemas.microsoft.com/office/drawing/2014/main" id="{6BDC1E38-5D8F-4394-91DC-2979D1D50FBF}"/>
                </a:ext>
              </a:extLst>
            </p:cNvPr>
            <p:cNvSpPr/>
            <p:nvPr/>
          </p:nvSpPr>
          <p:spPr>
            <a:xfrm>
              <a:off x="427784" y="6182200"/>
              <a:ext cx="1737360" cy="4362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200" b="1" i="0" dirty="0">
                  <a:latin typeface="Arial"/>
                  <a:cs typeface="Arial"/>
                </a:rPr>
                <a:t>Citizen</a:t>
              </a:r>
            </a:p>
            <a:p>
              <a:pPr algn="ctr"/>
              <a:r>
                <a:rPr lang="en-US" sz="1200" b="1" i="0" dirty="0">
                  <a:latin typeface="Arial"/>
                  <a:cs typeface="Arial"/>
                </a:rPr>
                <a:t> Developers</a:t>
              </a:r>
            </a:p>
          </p:txBody>
        </p:sp>
        <p:pic>
          <p:nvPicPr>
            <p:cNvPr id="14" name="Picture 13">
              <a:extLst>
                <a:ext uri="{FF2B5EF4-FFF2-40B4-BE49-F238E27FC236}">
                  <a16:creationId xmlns:a16="http://schemas.microsoft.com/office/drawing/2014/main" id="{AA24B601-40D6-43EC-948B-0C77F28833CD}"/>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b="18475"/>
            <a:stretch/>
          </p:blipFill>
          <p:spPr>
            <a:xfrm>
              <a:off x="424664" y="4428073"/>
              <a:ext cx="1739753" cy="1754127"/>
            </a:xfrm>
            <a:prstGeom prst="rect">
              <a:avLst/>
            </a:prstGeom>
          </p:spPr>
        </p:pic>
      </p:grpSp>
    </p:spTree>
    <p:extLst>
      <p:ext uri="{BB962C8B-B14F-4D97-AF65-F5344CB8AC3E}">
        <p14:creationId xmlns:p14="http://schemas.microsoft.com/office/powerpoint/2010/main" val="1005787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C1FBD58-864B-40E5-9590-6E21E7B8961E}"/>
              </a:ext>
            </a:extLst>
          </p:cNvPr>
          <p:cNvSpPr>
            <a:spLocks noGrp="1"/>
          </p:cNvSpPr>
          <p:nvPr>
            <p:ph type="title"/>
          </p:nvPr>
        </p:nvSpPr>
        <p:spPr>
          <a:xfrm>
            <a:off x="381002" y="357722"/>
            <a:ext cx="6492604" cy="484063"/>
          </a:xfrm>
        </p:spPr>
        <p:txBody>
          <a:bodyPr/>
          <a:lstStyle/>
          <a:p>
            <a:pPr>
              <a:lnSpc>
                <a:spcPct val="100000"/>
              </a:lnSpc>
              <a:spcAft>
                <a:spcPts val="1800"/>
              </a:spcAft>
            </a:pPr>
            <a:r>
              <a:rPr lang="en-US" sz="2800" dirty="0">
                <a:latin typeface="Arial"/>
                <a:cs typeface="Arial"/>
              </a:rPr>
              <a:t>Product-based training</a:t>
            </a:r>
            <a:endParaRPr lang="en-US" sz="1800" b="0" dirty="0"/>
          </a:p>
        </p:txBody>
      </p:sp>
      <p:grpSp>
        <p:nvGrpSpPr>
          <p:cNvPr id="15" name="Group 14">
            <a:extLst>
              <a:ext uri="{FF2B5EF4-FFF2-40B4-BE49-F238E27FC236}">
                <a16:creationId xmlns:a16="http://schemas.microsoft.com/office/drawing/2014/main" id="{333276D5-0F9F-45EA-B317-0ADFB70C6818}"/>
              </a:ext>
            </a:extLst>
          </p:cNvPr>
          <p:cNvGrpSpPr/>
          <p:nvPr/>
        </p:nvGrpSpPr>
        <p:grpSpPr>
          <a:xfrm>
            <a:off x="628870" y="1342601"/>
            <a:ext cx="1407390" cy="944590"/>
            <a:chOff x="328218" y="2484118"/>
            <a:chExt cx="1407390" cy="891421"/>
          </a:xfrm>
        </p:grpSpPr>
        <p:pic>
          <p:nvPicPr>
            <p:cNvPr id="16" name="Graphic 15">
              <a:extLst>
                <a:ext uri="{FF2B5EF4-FFF2-40B4-BE49-F238E27FC236}">
                  <a16:creationId xmlns:a16="http://schemas.microsoft.com/office/drawing/2014/main" id="{A570C6AC-EC28-417E-88F5-3120B87B86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759" y="2484118"/>
              <a:ext cx="445488" cy="509129"/>
            </a:xfrm>
            <a:prstGeom prst="rect">
              <a:avLst/>
            </a:prstGeom>
          </p:spPr>
        </p:pic>
        <p:sp>
          <p:nvSpPr>
            <p:cNvPr id="18" name="TextBox 17">
              <a:extLst>
                <a:ext uri="{FF2B5EF4-FFF2-40B4-BE49-F238E27FC236}">
                  <a16:creationId xmlns:a16="http://schemas.microsoft.com/office/drawing/2014/main" id="{116D448C-CA99-42B7-ACD5-4822C3F7D098}"/>
                </a:ext>
              </a:extLst>
            </p:cNvPr>
            <p:cNvSpPr txBox="1"/>
            <p:nvPr/>
          </p:nvSpPr>
          <p:spPr>
            <a:xfrm>
              <a:off x="328218" y="3093346"/>
              <a:ext cx="1407390" cy="282193"/>
            </a:xfrm>
            <a:prstGeom prst="rect">
              <a:avLst/>
            </a:prstGeom>
            <a:noFill/>
          </p:spPr>
          <p:txBody>
            <a:bodyPr wrap="none" lIns="0" tIns="0" rIns="0" bIns="0" rtlCol="0">
              <a:noAutofit/>
            </a:bodyPr>
            <a:lstStyle/>
            <a:p>
              <a:pPr algn="ctr"/>
              <a:r>
                <a:rPr lang="en-US" sz="2000" b="1" dirty="0">
                  <a:latin typeface="Arial"/>
                  <a:cs typeface="Arial"/>
                </a:rPr>
                <a:t>Discover</a:t>
              </a:r>
            </a:p>
          </p:txBody>
        </p:sp>
      </p:grpSp>
      <p:grpSp>
        <p:nvGrpSpPr>
          <p:cNvPr id="20" name="Group 19">
            <a:extLst>
              <a:ext uri="{FF2B5EF4-FFF2-40B4-BE49-F238E27FC236}">
                <a16:creationId xmlns:a16="http://schemas.microsoft.com/office/drawing/2014/main" id="{6A8BB222-ACEC-4226-8AD1-BC40092CB826}"/>
              </a:ext>
            </a:extLst>
          </p:cNvPr>
          <p:cNvGrpSpPr/>
          <p:nvPr/>
        </p:nvGrpSpPr>
        <p:grpSpPr>
          <a:xfrm>
            <a:off x="3017740" y="1269987"/>
            <a:ext cx="1407390" cy="920904"/>
            <a:chOff x="2362076" y="2478179"/>
            <a:chExt cx="1407390" cy="978327"/>
          </a:xfrm>
        </p:grpSpPr>
        <p:pic>
          <p:nvPicPr>
            <p:cNvPr id="23" name="Graphic 22">
              <a:extLst>
                <a:ext uri="{FF2B5EF4-FFF2-40B4-BE49-F238E27FC236}">
                  <a16:creationId xmlns:a16="http://schemas.microsoft.com/office/drawing/2014/main" id="{405E4769-7EE9-4B56-BDD1-E8DF091A47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04618" y="2478179"/>
              <a:ext cx="534280" cy="534279"/>
            </a:xfrm>
            <a:prstGeom prst="rect">
              <a:avLst/>
            </a:prstGeom>
          </p:spPr>
        </p:pic>
        <p:sp>
          <p:nvSpPr>
            <p:cNvPr id="24" name="TextBox 23">
              <a:extLst>
                <a:ext uri="{FF2B5EF4-FFF2-40B4-BE49-F238E27FC236}">
                  <a16:creationId xmlns:a16="http://schemas.microsoft.com/office/drawing/2014/main" id="{F49BC61E-A58D-4E5E-A4A2-A52B5E5F7CF8}"/>
                </a:ext>
              </a:extLst>
            </p:cNvPr>
            <p:cNvSpPr txBox="1"/>
            <p:nvPr/>
          </p:nvSpPr>
          <p:spPr>
            <a:xfrm>
              <a:off x="2362076" y="3123910"/>
              <a:ext cx="1407390" cy="332596"/>
            </a:xfrm>
            <a:prstGeom prst="rect">
              <a:avLst/>
            </a:prstGeom>
            <a:noFill/>
          </p:spPr>
          <p:txBody>
            <a:bodyPr wrap="none" lIns="0" tIns="0" rIns="0" bIns="0" rtlCol="0">
              <a:noAutofit/>
            </a:bodyPr>
            <a:lstStyle/>
            <a:p>
              <a:pPr algn="ctr"/>
              <a:r>
                <a:rPr lang="en-US" sz="2000" b="1" dirty="0">
                  <a:latin typeface="Arial"/>
                  <a:cs typeface="Arial"/>
                </a:rPr>
                <a:t>Build</a:t>
              </a:r>
            </a:p>
          </p:txBody>
        </p:sp>
      </p:grpSp>
      <p:grpSp>
        <p:nvGrpSpPr>
          <p:cNvPr id="25" name="Group 24">
            <a:extLst>
              <a:ext uri="{FF2B5EF4-FFF2-40B4-BE49-F238E27FC236}">
                <a16:creationId xmlns:a16="http://schemas.microsoft.com/office/drawing/2014/main" id="{69A0A317-FAD4-4BDD-871B-3B8C36E65068}"/>
              </a:ext>
            </a:extLst>
          </p:cNvPr>
          <p:cNvGrpSpPr/>
          <p:nvPr/>
        </p:nvGrpSpPr>
        <p:grpSpPr>
          <a:xfrm>
            <a:off x="5406610" y="1269987"/>
            <a:ext cx="1407390" cy="922343"/>
            <a:chOff x="3624120" y="2475954"/>
            <a:chExt cx="1407390" cy="942875"/>
          </a:xfrm>
        </p:grpSpPr>
        <p:sp>
          <p:nvSpPr>
            <p:cNvPr id="27" name="TextBox 26">
              <a:extLst>
                <a:ext uri="{FF2B5EF4-FFF2-40B4-BE49-F238E27FC236}">
                  <a16:creationId xmlns:a16="http://schemas.microsoft.com/office/drawing/2014/main" id="{F77D3D27-76DE-464E-B9A9-C454679B804F}"/>
                </a:ext>
              </a:extLst>
            </p:cNvPr>
            <p:cNvSpPr txBox="1"/>
            <p:nvPr/>
          </p:nvSpPr>
          <p:spPr>
            <a:xfrm>
              <a:off x="3624120" y="3116059"/>
              <a:ext cx="1407390" cy="302770"/>
            </a:xfrm>
            <a:prstGeom prst="rect">
              <a:avLst/>
            </a:prstGeom>
            <a:noFill/>
          </p:spPr>
          <p:txBody>
            <a:bodyPr wrap="none" lIns="0" tIns="0" rIns="0" bIns="0" rtlCol="0">
              <a:noAutofit/>
            </a:bodyPr>
            <a:lstStyle/>
            <a:p>
              <a:pPr algn="ctr"/>
              <a:r>
                <a:rPr lang="en-US" sz="2000" b="1" dirty="0">
                  <a:latin typeface="Arial"/>
                  <a:cs typeface="Arial"/>
                </a:rPr>
                <a:t>Manage</a:t>
              </a:r>
            </a:p>
          </p:txBody>
        </p:sp>
        <p:pic>
          <p:nvPicPr>
            <p:cNvPr id="28" name="Graphic 27">
              <a:extLst>
                <a:ext uri="{FF2B5EF4-FFF2-40B4-BE49-F238E27FC236}">
                  <a16:creationId xmlns:a16="http://schemas.microsoft.com/office/drawing/2014/main" id="{24BC64CD-67ED-4161-853D-E304AC62F5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62028" y="2475954"/>
              <a:ext cx="514116" cy="514115"/>
            </a:xfrm>
            <a:prstGeom prst="rect">
              <a:avLst/>
            </a:prstGeom>
          </p:spPr>
        </p:pic>
      </p:grpSp>
      <p:grpSp>
        <p:nvGrpSpPr>
          <p:cNvPr id="29" name="Group 28">
            <a:extLst>
              <a:ext uri="{FF2B5EF4-FFF2-40B4-BE49-F238E27FC236}">
                <a16:creationId xmlns:a16="http://schemas.microsoft.com/office/drawing/2014/main" id="{0BE224CA-0E6D-41E4-843C-563011537F2A}"/>
              </a:ext>
            </a:extLst>
          </p:cNvPr>
          <p:cNvGrpSpPr/>
          <p:nvPr/>
        </p:nvGrpSpPr>
        <p:grpSpPr>
          <a:xfrm>
            <a:off x="7795480" y="1313924"/>
            <a:ext cx="1407390" cy="882367"/>
            <a:chOff x="7618588" y="2611553"/>
            <a:chExt cx="1407390" cy="865707"/>
          </a:xfrm>
        </p:grpSpPr>
        <p:sp>
          <p:nvSpPr>
            <p:cNvPr id="30" name="TextBox 29">
              <a:extLst>
                <a:ext uri="{FF2B5EF4-FFF2-40B4-BE49-F238E27FC236}">
                  <a16:creationId xmlns:a16="http://schemas.microsoft.com/office/drawing/2014/main" id="{EA69364A-27C5-491A-92D2-2B91826C9E41}"/>
                </a:ext>
              </a:extLst>
            </p:cNvPr>
            <p:cNvSpPr txBox="1"/>
            <p:nvPr/>
          </p:nvSpPr>
          <p:spPr>
            <a:xfrm>
              <a:off x="7618588" y="3170099"/>
              <a:ext cx="1407390" cy="307161"/>
            </a:xfrm>
            <a:prstGeom prst="rect">
              <a:avLst/>
            </a:prstGeom>
            <a:noFill/>
          </p:spPr>
          <p:txBody>
            <a:bodyPr wrap="none" lIns="0" tIns="0" rIns="0" bIns="0" rtlCol="0">
              <a:noAutofit/>
            </a:bodyPr>
            <a:lstStyle/>
            <a:p>
              <a:pPr algn="ctr"/>
              <a:r>
                <a:rPr lang="en-US" sz="2000" b="1" dirty="0">
                  <a:latin typeface="Arial"/>
                  <a:cs typeface="Arial"/>
                </a:rPr>
                <a:t>Run</a:t>
              </a:r>
            </a:p>
          </p:txBody>
        </p:sp>
        <p:pic>
          <p:nvPicPr>
            <p:cNvPr id="31" name="Graphic 30">
              <a:extLst>
                <a:ext uri="{FF2B5EF4-FFF2-40B4-BE49-F238E27FC236}">
                  <a16:creationId xmlns:a16="http://schemas.microsoft.com/office/drawing/2014/main" id="{8F93982B-4A8C-4195-87E4-5BFECE061F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25507" y="2611553"/>
              <a:ext cx="403711" cy="403711"/>
            </a:xfrm>
            <a:prstGeom prst="rect">
              <a:avLst/>
            </a:prstGeom>
          </p:spPr>
        </p:pic>
      </p:grpSp>
      <p:grpSp>
        <p:nvGrpSpPr>
          <p:cNvPr id="32" name="Group 31">
            <a:extLst>
              <a:ext uri="{FF2B5EF4-FFF2-40B4-BE49-F238E27FC236}">
                <a16:creationId xmlns:a16="http://schemas.microsoft.com/office/drawing/2014/main" id="{A95ED8A7-CCDD-4EE6-92F0-5A4E2EB2C753}"/>
              </a:ext>
            </a:extLst>
          </p:cNvPr>
          <p:cNvGrpSpPr/>
          <p:nvPr/>
        </p:nvGrpSpPr>
        <p:grpSpPr>
          <a:xfrm>
            <a:off x="10182605" y="1269990"/>
            <a:ext cx="1407390" cy="912317"/>
            <a:chOff x="9825005" y="2569664"/>
            <a:chExt cx="1407390" cy="932626"/>
          </a:xfrm>
        </p:grpSpPr>
        <p:sp>
          <p:nvSpPr>
            <p:cNvPr id="33" name="TextBox 32">
              <a:extLst>
                <a:ext uri="{FF2B5EF4-FFF2-40B4-BE49-F238E27FC236}">
                  <a16:creationId xmlns:a16="http://schemas.microsoft.com/office/drawing/2014/main" id="{88FF7573-9BBD-40E7-A3AC-009DBE32E0E9}"/>
                </a:ext>
              </a:extLst>
            </p:cNvPr>
            <p:cNvSpPr txBox="1"/>
            <p:nvPr/>
          </p:nvSpPr>
          <p:spPr>
            <a:xfrm>
              <a:off x="9825005" y="3199520"/>
              <a:ext cx="1407390" cy="302770"/>
            </a:xfrm>
            <a:prstGeom prst="rect">
              <a:avLst/>
            </a:prstGeom>
            <a:noFill/>
          </p:spPr>
          <p:txBody>
            <a:bodyPr wrap="none" lIns="0" tIns="0" rIns="0" bIns="0" rtlCol="0">
              <a:noAutofit/>
            </a:bodyPr>
            <a:lstStyle/>
            <a:p>
              <a:pPr algn="ctr"/>
              <a:r>
                <a:rPr lang="en-US" sz="2000" b="1" dirty="0">
                  <a:latin typeface="Arial"/>
                  <a:cs typeface="Arial"/>
                </a:rPr>
                <a:t>Engage</a:t>
              </a:r>
            </a:p>
          </p:txBody>
        </p:sp>
        <p:pic>
          <p:nvPicPr>
            <p:cNvPr id="34" name="Graphic 33">
              <a:extLst>
                <a:ext uri="{FF2B5EF4-FFF2-40B4-BE49-F238E27FC236}">
                  <a16:creationId xmlns:a16="http://schemas.microsoft.com/office/drawing/2014/main" id="{051CDE8E-082A-4A19-8988-4AB3320565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73386" y="2569664"/>
              <a:ext cx="514116" cy="514115"/>
            </a:xfrm>
            <a:prstGeom prst="rect">
              <a:avLst/>
            </a:prstGeom>
          </p:spPr>
        </p:pic>
      </p:grpSp>
      <p:sp>
        <p:nvSpPr>
          <p:cNvPr id="35" name="TextBox 34">
            <a:extLst>
              <a:ext uri="{FF2B5EF4-FFF2-40B4-BE49-F238E27FC236}">
                <a16:creationId xmlns:a16="http://schemas.microsoft.com/office/drawing/2014/main" id="{123FBE0F-301B-42BC-8D49-D1EBAF706054}"/>
              </a:ext>
            </a:extLst>
          </p:cNvPr>
          <p:cNvSpPr txBox="1"/>
          <p:nvPr/>
        </p:nvSpPr>
        <p:spPr>
          <a:xfrm>
            <a:off x="454741" y="2278509"/>
            <a:ext cx="1755648" cy="2246769"/>
          </a:xfrm>
          <a:prstGeom prst="rect">
            <a:avLst/>
          </a:prstGeom>
          <a:noFill/>
        </p:spPr>
        <p:txBody>
          <a:bodyPr wrap="square" lIns="91440" tIns="45720" rIns="91440" bIns="45720" rtlCol="0" anchor="t">
            <a:spAutoFit/>
          </a:bodyPr>
          <a:lstStyle/>
          <a:p>
            <a:pPr algn="ctr"/>
            <a:r>
              <a:rPr lang="en-US" sz="1000" b="1" dirty="0">
                <a:solidFill>
                  <a:srgbClr val="414244"/>
                </a:solidFill>
                <a:latin typeface="Arial"/>
              </a:rPr>
              <a:t>Automation Hub</a:t>
            </a:r>
          </a:p>
          <a:p>
            <a:pPr algn="ctr"/>
            <a:r>
              <a:rPr lang="en-US" sz="1000" dirty="0">
                <a:solidFill>
                  <a:srgbClr val="0067DF"/>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UiPath Automation Hub Overview course</a:t>
            </a:r>
            <a:endParaRPr lang="en-US" sz="1000" dirty="0">
              <a:solidFill>
                <a:srgbClr val="0067DF"/>
              </a:solidFill>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a:p>
            <a:pPr algn="ctr"/>
            <a:r>
              <a:rPr lang="en-US" sz="1000" b="1" dirty="0">
                <a:solidFill>
                  <a:srgbClr val="414244"/>
                </a:solidFill>
                <a:latin typeface="Arial"/>
              </a:rPr>
              <a:t>Task Capture</a:t>
            </a:r>
          </a:p>
          <a:p>
            <a:pPr algn="ctr"/>
            <a:r>
              <a:rPr lang="en-US" sz="1000" dirty="0">
                <a:solidFill>
                  <a:srgbClr val="0067DF"/>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UiPath Task Capture course</a:t>
            </a:r>
            <a:endParaRPr lang="en-US" sz="1000" dirty="0">
              <a:solidFill>
                <a:srgbClr val="0067DF"/>
              </a:solidFill>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a:p>
            <a:pPr algn="ctr"/>
            <a:r>
              <a:rPr lang="en-US" sz="1000" b="1" dirty="0">
                <a:solidFill>
                  <a:srgbClr val="414244"/>
                </a:solidFill>
                <a:latin typeface="Arial"/>
              </a:rPr>
              <a:t>Process Mining</a:t>
            </a:r>
          </a:p>
          <a:p>
            <a:pPr algn="ctr"/>
            <a:r>
              <a:rPr lang="en-US" sz="1000" dirty="0">
                <a:solidFill>
                  <a:srgbClr val="0067DF"/>
                </a:solidFill>
                <a:latin typeface="Arial"/>
                <a:cs typeface="Arial"/>
                <a:hlinkClick r:id="rId15">
                  <a:extLst>
                    <a:ext uri="{A12FA001-AC4F-418D-AE19-62706E023703}">
                      <ahyp:hlinkClr xmlns:ahyp="http://schemas.microsoft.com/office/drawing/2018/hyperlinkcolor" val="tx"/>
                    </a:ext>
                  </a:extLst>
                </a:hlinkClick>
              </a:rPr>
              <a:t>Get Started with UiPath Process Mining course</a:t>
            </a:r>
            <a:endParaRPr lang="en-US" sz="1000" dirty="0">
              <a:solidFill>
                <a:srgbClr val="0067DF"/>
              </a:solidFill>
              <a:latin typeface="Arial"/>
              <a:cs typeface="Arial"/>
            </a:endParaRPr>
          </a:p>
          <a:p>
            <a:pPr algn="ctr"/>
            <a:endParaRPr lang="en-US" sz="1000" dirty="0">
              <a:latin typeface="Arial" panose="020B0604020202020204" pitchFamily="34" charset="0"/>
              <a:cs typeface="Arial" panose="020B0604020202020204" pitchFamily="34" charset="0"/>
            </a:endParaRPr>
          </a:p>
          <a:p>
            <a:pPr algn="ctr"/>
            <a:r>
              <a:rPr lang="en-US" sz="1000" b="1" dirty="0">
                <a:solidFill>
                  <a:srgbClr val="414244"/>
                </a:solidFill>
                <a:latin typeface="Arial"/>
              </a:rPr>
              <a:t>Task Mining</a:t>
            </a:r>
          </a:p>
          <a:p>
            <a:pPr algn="ctr"/>
            <a:r>
              <a:rPr lang="en-US" sz="1000" dirty="0">
                <a:solidFill>
                  <a:srgbClr val="0067DF"/>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UiPath Task Mining course</a:t>
            </a:r>
            <a:endParaRPr lang="en-US" sz="1000" dirty="0">
              <a:solidFill>
                <a:srgbClr val="0067DF"/>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2D52B6FB-DC27-45AD-9DAD-62C246F09750}"/>
              </a:ext>
            </a:extLst>
          </p:cNvPr>
          <p:cNvSpPr txBox="1"/>
          <p:nvPr/>
        </p:nvSpPr>
        <p:spPr>
          <a:xfrm>
            <a:off x="2843611" y="2278509"/>
            <a:ext cx="1755648" cy="2554545"/>
          </a:xfrm>
          <a:prstGeom prst="rect">
            <a:avLst/>
          </a:prstGeom>
          <a:noFill/>
        </p:spPr>
        <p:txBody>
          <a:bodyPr wrap="square" rtlCol="0">
            <a:spAutoFit/>
          </a:bodyPr>
          <a:lstStyle/>
          <a:p>
            <a:pPr algn="ctr"/>
            <a:r>
              <a:rPr lang="en-US" sz="1000" b="1" dirty="0">
                <a:solidFill>
                  <a:srgbClr val="414244"/>
                </a:solidFill>
                <a:latin typeface="Arial"/>
              </a:rPr>
              <a:t>Studio</a:t>
            </a:r>
          </a:p>
          <a:p>
            <a:pPr algn="ctr"/>
            <a:r>
              <a:rPr lang="en-US" sz="1000" dirty="0">
                <a:solidFill>
                  <a:srgbClr val="0067DF"/>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Get Started with RPA Development course</a:t>
            </a:r>
            <a:endParaRPr lang="en-US" sz="1000" dirty="0">
              <a:solidFill>
                <a:srgbClr val="0067DF"/>
              </a:solidFill>
              <a:latin typeface="Arial" panose="020B0604020202020204" pitchFamily="34" charset="0"/>
              <a:cs typeface="Arial" panose="020B0604020202020204" pitchFamily="34" charset="0"/>
            </a:endParaRPr>
          </a:p>
          <a:p>
            <a:pPr algn="ctr"/>
            <a:endParaRPr lang="en-US" sz="1000" b="1" dirty="0">
              <a:solidFill>
                <a:srgbClr val="414244"/>
              </a:solidFill>
              <a:latin typeface="Arial"/>
            </a:endParaRPr>
          </a:p>
          <a:p>
            <a:pPr algn="ctr"/>
            <a:r>
              <a:rPr lang="en-US" sz="1000" b="1" dirty="0" err="1">
                <a:solidFill>
                  <a:srgbClr val="414244"/>
                </a:solidFill>
                <a:latin typeface="Arial"/>
              </a:rPr>
              <a:t>StudioX</a:t>
            </a:r>
            <a:endParaRPr lang="en-US" sz="1000" b="1" dirty="0">
              <a:solidFill>
                <a:srgbClr val="414244"/>
              </a:solidFill>
              <a:latin typeface="Arial"/>
            </a:endParaRPr>
          </a:p>
          <a:p>
            <a:pPr algn="ctr"/>
            <a:r>
              <a:rPr lang="en-US" sz="1000" dirty="0">
                <a:solidFill>
                  <a:schemeClr val="accent2"/>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Build Your First Automation with </a:t>
            </a:r>
            <a:r>
              <a:rPr lang="en-US" sz="1000" dirty="0" err="1">
                <a:solidFill>
                  <a:schemeClr val="accent2"/>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StudioX</a:t>
            </a:r>
            <a:r>
              <a:rPr lang="en-US" sz="1000" dirty="0">
                <a:solidFill>
                  <a:schemeClr val="accent2"/>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 course</a:t>
            </a:r>
            <a:endParaRPr lang="en-US" sz="1000" dirty="0">
              <a:solidFill>
                <a:schemeClr val="accent2"/>
              </a:solidFill>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a:p>
            <a:pPr algn="ctr"/>
            <a:r>
              <a:rPr lang="en-US" sz="1000" b="1" dirty="0">
                <a:solidFill>
                  <a:srgbClr val="414244"/>
                </a:solidFill>
                <a:latin typeface="Arial"/>
              </a:rPr>
              <a:t>Document Understanding</a:t>
            </a:r>
          </a:p>
          <a:p>
            <a:pPr algn="ctr"/>
            <a:r>
              <a:rPr lang="en-US" sz="1000" dirty="0">
                <a:solidFill>
                  <a:srgbClr val="0067DF"/>
                </a:solidFill>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UiPath Document Understanding Overview course</a:t>
            </a:r>
            <a:endParaRPr lang="en-US" sz="1000" dirty="0">
              <a:solidFill>
                <a:srgbClr val="0067DF"/>
              </a:solidFill>
              <a:latin typeface="Arial" panose="020B0604020202020204" pitchFamily="34" charset="0"/>
              <a:cs typeface="Arial" panose="020B0604020202020204" pitchFamily="34" charset="0"/>
            </a:endParaRPr>
          </a:p>
          <a:p>
            <a:pPr algn="ctr"/>
            <a:endParaRPr lang="en-US" sz="1000" dirty="0">
              <a:solidFill>
                <a:srgbClr val="0067DF"/>
              </a:solidFill>
              <a:latin typeface="Arial" panose="020B0604020202020204" pitchFamily="34" charset="0"/>
              <a:cs typeface="Arial" panose="020B0604020202020204" pitchFamily="34" charset="0"/>
            </a:endParaRPr>
          </a:p>
          <a:p>
            <a:pPr algn="ctr"/>
            <a:r>
              <a:rPr lang="en-US" sz="1000" b="1" dirty="0">
                <a:solidFill>
                  <a:srgbClr val="414244"/>
                </a:solidFill>
                <a:latin typeface="Arial"/>
              </a:rPr>
              <a:t>Automation Ops</a:t>
            </a:r>
          </a:p>
          <a:p>
            <a:pPr algn="ctr"/>
            <a:r>
              <a:rPr lang="en-US" sz="1000" dirty="0">
                <a:solidFill>
                  <a:srgbClr val="0067DF"/>
                </a:solidFill>
                <a:latin typeface="Arial" panose="020B060402020202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UiPath Automation Ops course</a:t>
            </a:r>
            <a:endParaRPr lang="en-US" sz="1000" dirty="0">
              <a:solidFill>
                <a:srgbClr val="0067DF"/>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076B3D49-4948-49E6-87C7-E334ED5AB4C4}"/>
              </a:ext>
            </a:extLst>
          </p:cNvPr>
          <p:cNvSpPr txBox="1"/>
          <p:nvPr/>
        </p:nvSpPr>
        <p:spPr>
          <a:xfrm>
            <a:off x="5227484" y="2278509"/>
            <a:ext cx="1755648" cy="2554545"/>
          </a:xfrm>
          <a:prstGeom prst="rect">
            <a:avLst/>
          </a:prstGeom>
          <a:noFill/>
        </p:spPr>
        <p:txBody>
          <a:bodyPr wrap="square" rtlCol="0">
            <a:spAutoFit/>
          </a:bodyPr>
          <a:lstStyle/>
          <a:p>
            <a:pPr algn="ctr"/>
            <a:r>
              <a:rPr lang="en-US" sz="1000" b="1" dirty="0">
                <a:solidFill>
                  <a:srgbClr val="414244"/>
                </a:solidFill>
                <a:latin typeface="Arial"/>
              </a:rPr>
              <a:t>Orchestrator</a:t>
            </a:r>
          </a:p>
          <a:p>
            <a:pPr algn="ctr"/>
            <a:r>
              <a:rPr lang="en-US" sz="1000" dirty="0">
                <a:solidFill>
                  <a:srgbClr val="0067DF"/>
                </a:solidFill>
                <a:latin typeface="Arial" panose="020B060402020202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Orchestrator for RPA Developers course</a:t>
            </a:r>
            <a:endParaRPr lang="en-US" sz="1000" dirty="0">
              <a:solidFill>
                <a:srgbClr val="0067DF"/>
              </a:solidFill>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a:p>
            <a:pPr algn="ctr"/>
            <a:r>
              <a:rPr lang="en-US" sz="1000" b="1" dirty="0">
                <a:solidFill>
                  <a:srgbClr val="414244"/>
                </a:solidFill>
                <a:latin typeface="Arial"/>
              </a:rPr>
              <a:t>AI Center</a:t>
            </a:r>
          </a:p>
          <a:p>
            <a:pPr algn="ctr"/>
            <a:r>
              <a:rPr lang="en-US" sz="1000" dirty="0">
                <a:solidFill>
                  <a:srgbClr val="0067DF"/>
                </a:solidFill>
                <a:latin typeface="Arial" panose="020B0604020202020204" pitchFamily="34" charset="0"/>
                <a:cs typeface="Arial" panose="020B0604020202020204" pitchFamily="34" charset="0"/>
                <a:hlinkClick r:id="rId22">
                  <a:extLst>
                    <a:ext uri="{A12FA001-AC4F-418D-AE19-62706E023703}">
                      <ahyp:hlinkClr xmlns:ahyp="http://schemas.microsoft.com/office/drawing/2018/hyperlinkcolor" val="tx"/>
                    </a:ext>
                  </a:extLst>
                </a:hlinkClick>
              </a:rPr>
              <a:t>UiPath AI Center Overview course</a:t>
            </a:r>
            <a:endParaRPr lang="en-US" sz="1000" dirty="0">
              <a:solidFill>
                <a:srgbClr val="0067DF"/>
              </a:solidFill>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a:p>
            <a:pPr algn="ctr"/>
            <a:r>
              <a:rPr lang="en-US" sz="1000" b="1" dirty="0">
                <a:solidFill>
                  <a:srgbClr val="414244"/>
                </a:solidFill>
                <a:latin typeface="Arial"/>
              </a:rPr>
              <a:t>Test Suite</a:t>
            </a:r>
          </a:p>
          <a:p>
            <a:pPr algn="ctr"/>
            <a:r>
              <a:rPr lang="en-US" sz="1000" dirty="0">
                <a:solidFill>
                  <a:srgbClr val="0067DF"/>
                </a:solidFill>
                <a:latin typeface="Arial" panose="020B0604020202020204" pitchFamily="34" charset="0"/>
                <a:cs typeface="Arial" panose="020B0604020202020204" pitchFamily="34" charset="0"/>
                <a:hlinkClick r:id="rId23">
                  <a:extLst>
                    <a:ext uri="{A12FA001-AC4F-418D-AE19-62706E023703}">
                      <ahyp:hlinkClr xmlns:ahyp="http://schemas.microsoft.com/office/drawing/2018/hyperlinkcolor" val="tx"/>
                    </a:ext>
                  </a:extLst>
                </a:hlinkClick>
              </a:rPr>
              <a:t>UiPath Test Suite course</a:t>
            </a:r>
            <a:endParaRPr lang="en-US" sz="1000" dirty="0">
              <a:solidFill>
                <a:srgbClr val="0067DF"/>
              </a:solidFill>
              <a:latin typeface="Arial" panose="020B0604020202020204" pitchFamily="34" charset="0"/>
              <a:cs typeface="Arial" panose="020B0604020202020204" pitchFamily="34" charset="0"/>
            </a:endParaRPr>
          </a:p>
          <a:p>
            <a:pPr algn="ctr"/>
            <a:endParaRPr lang="en-US" sz="1000" dirty="0">
              <a:solidFill>
                <a:srgbClr val="0067DF"/>
              </a:solidFill>
              <a:latin typeface="Arial" panose="020B0604020202020204" pitchFamily="34" charset="0"/>
              <a:cs typeface="Arial" panose="020B0604020202020204" pitchFamily="34" charset="0"/>
            </a:endParaRPr>
          </a:p>
          <a:p>
            <a:pPr algn="ctr"/>
            <a:r>
              <a:rPr lang="en-US" sz="1000" b="1" dirty="0">
                <a:solidFill>
                  <a:srgbClr val="414244"/>
                </a:solidFill>
                <a:latin typeface="Arial"/>
              </a:rPr>
              <a:t>Data Service</a:t>
            </a:r>
          </a:p>
          <a:p>
            <a:pPr algn="ctr"/>
            <a:r>
              <a:rPr lang="en-US" sz="1000" dirty="0">
                <a:solidFill>
                  <a:srgbClr val="0067DF"/>
                </a:solidFill>
                <a:latin typeface="Arial" panose="020B0604020202020204" pitchFamily="34" charset="0"/>
                <a:cs typeface="Arial" panose="020B0604020202020204" pitchFamily="34" charset="0"/>
                <a:hlinkClick r:id="rId24">
                  <a:extLst>
                    <a:ext uri="{A12FA001-AC4F-418D-AE19-62706E023703}">
                      <ahyp:hlinkClr xmlns:ahyp="http://schemas.microsoft.com/office/drawing/2018/hyperlinkcolor" val="tx"/>
                    </a:ext>
                  </a:extLst>
                </a:hlinkClick>
              </a:rPr>
              <a:t>UiPath Data Service course</a:t>
            </a:r>
            <a:endParaRPr lang="en-US" sz="1000" dirty="0">
              <a:solidFill>
                <a:srgbClr val="0067DF"/>
              </a:solidFill>
              <a:latin typeface="Arial" panose="020B0604020202020204" pitchFamily="34" charset="0"/>
              <a:cs typeface="Arial" panose="020B0604020202020204" pitchFamily="34" charset="0"/>
            </a:endParaRPr>
          </a:p>
          <a:p>
            <a:pPr algn="ctr"/>
            <a:endParaRPr lang="en-US" sz="1000" dirty="0">
              <a:solidFill>
                <a:srgbClr val="0067DF"/>
              </a:solidFill>
              <a:latin typeface="Arial" panose="020B0604020202020204" pitchFamily="34" charset="0"/>
              <a:cs typeface="Arial" panose="020B0604020202020204" pitchFamily="34" charset="0"/>
            </a:endParaRPr>
          </a:p>
          <a:p>
            <a:pPr algn="ctr"/>
            <a:r>
              <a:rPr lang="en-US" sz="1000" b="1" dirty="0">
                <a:solidFill>
                  <a:srgbClr val="414244"/>
                </a:solidFill>
                <a:latin typeface="Arial"/>
              </a:rPr>
              <a:t>UiPath Insights</a:t>
            </a:r>
          </a:p>
          <a:p>
            <a:pPr algn="ctr"/>
            <a:r>
              <a:rPr lang="en-US" sz="1000" dirty="0">
                <a:solidFill>
                  <a:srgbClr val="0067DF"/>
                </a:solidFill>
                <a:latin typeface="Arial" panose="020B0604020202020204" pitchFamily="34" charset="0"/>
                <a:cs typeface="Arial" panose="020B0604020202020204" pitchFamily="34" charset="0"/>
                <a:hlinkClick r:id="rId25">
                  <a:extLst>
                    <a:ext uri="{A12FA001-AC4F-418D-AE19-62706E023703}">
                      <ahyp:hlinkClr xmlns:ahyp="http://schemas.microsoft.com/office/drawing/2018/hyperlinkcolor" val="tx"/>
                    </a:ext>
                  </a:extLst>
                </a:hlinkClick>
              </a:rPr>
              <a:t>UiPath Insights course</a:t>
            </a:r>
            <a:endParaRPr lang="en-US" sz="1000" dirty="0">
              <a:solidFill>
                <a:srgbClr val="0067DF"/>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3397A37E-8AF2-4DC3-B183-2F448AE0DA67}"/>
              </a:ext>
            </a:extLst>
          </p:cNvPr>
          <p:cNvSpPr txBox="1"/>
          <p:nvPr/>
        </p:nvSpPr>
        <p:spPr>
          <a:xfrm>
            <a:off x="7620252" y="2278509"/>
            <a:ext cx="1757846" cy="1938992"/>
          </a:xfrm>
          <a:prstGeom prst="rect">
            <a:avLst/>
          </a:prstGeom>
          <a:noFill/>
        </p:spPr>
        <p:txBody>
          <a:bodyPr wrap="square" rtlCol="0">
            <a:spAutoFit/>
          </a:bodyPr>
          <a:lstStyle/>
          <a:p>
            <a:pPr algn="ctr"/>
            <a:r>
              <a:rPr lang="en-US" sz="1000" b="1" dirty="0">
                <a:solidFill>
                  <a:srgbClr val="414244"/>
                </a:solidFill>
                <a:latin typeface="Arial"/>
              </a:rPr>
              <a:t>Robots – </a:t>
            </a:r>
            <a:r>
              <a:rPr lang="en-US" sz="1000" dirty="0">
                <a:solidFill>
                  <a:srgbClr val="414244"/>
                </a:solidFill>
                <a:latin typeface="Arial"/>
              </a:rPr>
              <a:t>Attended and Unattended</a:t>
            </a:r>
          </a:p>
          <a:p>
            <a:pPr algn="ctr"/>
            <a:r>
              <a:rPr lang="en-US" sz="1000" dirty="0">
                <a:solidFill>
                  <a:srgbClr val="0067DF"/>
                </a:solidFill>
                <a:latin typeface="Arial" panose="020B0604020202020204" pitchFamily="34" charset="0"/>
                <a:cs typeface="Arial" panose="020B0604020202020204" pitchFamily="34" charset="0"/>
                <a:hlinkClick r:id="rId26">
                  <a:extLst>
                    <a:ext uri="{A12FA001-AC4F-418D-AE19-62706E023703}">
                      <ahyp:hlinkClr xmlns:ahyp="http://schemas.microsoft.com/office/drawing/2018/hyperlinkcolor" val="tx"/>
                    </a:ext>
                  </a:extLst>
                </a:hlinkClick>
              </a:rPr>
              <a:t>Get started with UiPath Robots course</a:t>
            </a:r>
            <a:endParaRPr lang="en-US" sz="1000" dirty="0">
              <a:solidFill>
                <a:srgbClr val="0067DF"/>
              </a:solidFill>
              <a:latin typeface="Arial" panose="020B0604020202020204" pitchFamily="34" charset="0"/>
              <a:cs typeface="Arial" panose="020B0604020202020204" pitchFamily="34" charset="0"/>
            </a:endParaRPr>
          </a:p>
          <a:p>
            <a:pPr algn="ctr"/>
            <a:endParaRPr lang="en-US" sz="1000" dirty="0">
              <a:solidFill>
                <a:srgbClr val="0067DF"/>
              </a:solidFill>
              <a:latin typeface="Arial" panose="020B0604020202020204" pitchFamily="34" charset="0"/>
              <a:cs typeface="Arial" panose="020B0604020202020204" pitchFamily="34" charset="0"/>
            </a:endParaRPr>
          </a:p>
          <a:p>
            <a:pPr algn="ctr"/>
            <a:r>
              <a:rPr lang="en-US" sz="1000" b="1" dirty="0">
                <a:solidFill>
                  <a:srgbClr val="414244"/>
                </a:solidFill>
                <a:latin typeface="Arial"/>
              </a:rPr>
              <a:t>IT Automation</a:t>
            </a:r>
          </a:p>
          <a:p>
            <a:pPr algn="ctr"/>
            <a:r>
              <a:rPr lang="en-US" sz="1000" dirty="0">
                <a:solidFill>
                  <a:srgbClr val="0067DF"/>
                </a:solidFill>
                <a:latin typeface="Arial" panose="020B0604020202020204" pitchFamily="34" charset="0"/>
                <a:cs typeface="Arial" panose="020B0604020202020204" pitchFamily="34" charset="0"/>
                <a:hlinkClick r:id="rId27">
                  <a:extLst>
                    <a:ext uri="{A12FA001-AC4F-418D-AE19-62706E023703}">
                      <ahyp:hlinkClr xmlns:ahyp="http://schemas.microsoft.com/office/drawing/2018/hyperlinkcolor" val="tx"/>
                    </a:ext>
                  </a:extLst>
                </a:hlinkClick>
              </a:rPr>
              <a:t>IT Automation course</a:t>
            </a:r>
            <a:endParaRPr lang="en-US" sz="1000" dirty="0">
              <a:solidFill>
                <a:srgbClr val="0067DF"/>
              </a:solidFill>
              <a:latin typeface="Arial" panose="020B0604020202020204" pitchFamily="34" charset="0"/>
              <a:cs typeface="Arial" panose="020B0604020202020204" pitchFamily="34" charset="0"/>
            </a:endParaRPr>
          </a:p>
          <a:p>
            <a:pPr algn="ctr"/>
            <a:endParaRPr lang="en-US" sz="1000" dirty="0">
              <a:solidFill>
                <a:srgbClr val="0067DF"/>
              </a:solidFill>
              <a:latin typeface="Arial" panose="020B0604020202020204" pitchFamily="34" charset="0"/>
              <a:cs typeface="Arial" panose="020B0604020202020204" pitchFamily="34" charset="0"/>
            </a:endParaRPr>
          </a:p>
          <a:p>
            <a:pPr algn="ctr"/>
            <a:r>
              <a:rPr lang="en-US" sz="1000" b="1" dirty="0">
                <a:solidFill>
                  <a:srgbClr val="414244"/>
                </a:solidFill>
                <a:latin typeface="Arial"/>
              </a:rPr>
              <a:t>Integration Service </a:t>
            </a:r>
            <a:r>
              <a:rPr lang="en-US" sz="1000" b="1" dirty="0">
                <a:solidFill>
                  <a:schemeClr val="accent1"/>
                </a:solidFill>
                <a:latin typeface="Arial"/>
              </a:rPr>
              <a:t>*new*</a:t>
            </a:r>
          </a:p>
          <a:p>
            <a:pPr algn="ctr"/>
            <a:r>
              <a:rPr lang="en-US" sz="1000" dirty="0">
                <a:solidFill>
                  <a:srgbClr val="0067DF"/>
                </a:solidFill>
                <a:latin typeface="Arial"/>
                <a:hlinkClick r:id="rId28">
                  <a:extLst>
                    <a:ext uri="{A12FA001-AC4F-418D-AE19-62706E023703}">
                      <ahyp:hlinkClr xmlns:ahyp="http://schemas.microsoft.com/office/drawing/2018/hyperlinkcolor" val="tx"/>
                    </a:ext>
                  </a:extLst>
                </a:hlinkClick>
              </a:rPr>
              <a:t>UiPath Integration Service</a:t>
            </a:r>
          </a:p>
          <a:p>
            <a:pPr algn="ctr"/>
            <a:r>
              <a:rPr lang="en-US" sz="1000" dirty="0">
                <a:solidFill>
                  <a:srgbClr val="0067DF"/>
                </a:solidFill>
                <a:latin typeface="Arial"/>
                <a:hlinkClick r:id="rId28">
                  <a:extLst>
                    <a:ext uri="{A12FA001-AC4F-418D-AE19-62706E023703}">
                      <ahyp:hlinkClr xmlns:ahyp="http://schemas.microsoft.com/office/drawing/2018/hyperlinkcolor" val="tx"/>
                    </a:ext>
                  </a:extLst>
                </a:hlinkClick>
              </a:rPr>
              <a:t>course</a:t>
            </a:r>
            <a:endParaRPr lang="en-US" sz="1000" dirty="0">
              <a:solidFill>
                <a:srgbClr val="0067DF"/>
              </a:solidFill>
              <a:latin typeface="Arial"/>
            </a:endParaRPr>
          </a:p>
          <a:p>
            <a:pPr algn="ctr"/>
            <a:endParaRPr lang="en-US" sz="1000" dirty="0">
              <a:solidFill>
                <a:srgbClr val="0067DF"/>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C3C5FE63-9E03-4D21-9ED5-B5690945CDFE}"/>
              </a:ext>
            </a:extLst>
          </p:cNvPr>
          <p:cNvSpPr txBox="1"/>
          <p:nvPr/>
        </p:nvSpPr>
        <p:spPr>
          <a:xfrm>
            <a:off x="10015706" y="2278509"/>
            <a:ext cx="1755648" cy="1477328"/>
          </a:xfrm>
          <a:prstGeom prst="rect">
            <a:avLst/>
          </a:prstGeom>
          <a:noFill/>
        </p:spPr>
        <p:txBody>
          <a:bodyPr wrap="square" rtlCol="0">
            <a:spAutoFit/>
          </a:bodyPr>
          <a:lstStyle/>
          <a:p>
            <a:pPr algn="ctr"/>
            <a:r>
              <a:rPr lang="en-US" sz="1000" b="1" dirty="0">
                <a:solidFill>
                  <a:srgbClr val="414244"/>
                </a:solidFill>
                <a:latin typeface="Arial"/>
              </a:rPr>
              <a:t>Apps</a:t>
            </a:r>
          </a:p>
          <a:p>
            <a:pPr algn="ctr"/>
            <a:r>
              <a:rPr lang="en-US" sz="1000" dirty="0">
                <a:solidFill>
                  <a:srgbClr val="0067DF"/>
                </a:solidFill>
                <a:latin typeface="Arial" panose="020B0604020202020204" pitchFamily="34" charset="0"/>
                <a:cs typeface="Arial" panose="020B0604020202020204" pitchFamily="34" charset="0"/>
                <a:hlinkClick r:id="rId29">
                  <a:extLst>
                    <a:ext uri="{A12FA001-AC4F-418D-AE19-62706E023703}">
                      <ahyp:hlinkClr xmlns:ahyp="http://schemas.microsoft.com/office/drawing/2018/hyperlinkcolor" val="tx"/>
                    </a:ext>
                  </a:extLst>
                </a:hlinkClick>
              </a:rPr>
              <a:t>UiPath Apps course</a:t>
            </a:r>
            <a:endParaRPr lang="en-US" sz="1000" dirty="0">
              <a:solidFill>
                <a:srgbClr val="0067DF"/>
              </a:solidFill>
              <a:latin typeface="Arial" panose="020B0604020202020204" pitchFamily="34" charset="0"/>
              <a:cs typeface="Arial" panose="020B0604020202020204" pitchFamily="34" charset="0"/>
            </a:endParaRPr>
          </a:p>
          <a:p>
            <a:pPr algn="ctr"/>
            <a:endParaRPr lang="en-US" sz="1000" b="1" dirty="0">
              <a:solidFill>
                <a:srgbClr val="414244"/>
              </a:solidFill>
              <a:latin typeface="Arial"/>
            </a:endParaRPr>
          </a:p>
          <a:p>
            <a:pPr algn="ctr"/>
            <a:r>
              <a:rPr lang="en-US" sz="1000" b="1" dirty="0">
                <a:solidFill>
                  <a:srgbClr val="414244"/>
                </a:solidFill>
                <a:latin typeface="Arial"/>
              </a:rPr>
              <a:t>Assistant</a:t>
            </a:r>
          </a:p>
          <a:p>
            <a:pPr algn="ctr"/>
            <a:r>
              <a:rPr lang="en-US" sz="1000" dirty="0">
                <a:solidFill>
                  <a:srgbClr val="0067DF"/>
                </a:solidFill>
                <a:latin typeface="Arial" panose="020B0604020202020204" pitchFamily="34" charset="0"/>
                <a:cs typeface="Arial" panose="020B0604020202020204" pitchFamily="34" charset="0"/>
                <a:hlinkClick r:id="rId30">
                  <a:extLst>
                    <a:ext uri="{A12FA001-AC4F-418D-AE19-62706E023703}">
                      <ahyp:hlinkClr xmlns:ahyp="http://schemas.microsoft.com/office/drawing/2018/hyperlinkcolor" val="tx"/>
                    </a:ext>
                  </a:extLst>
                </a:hlinkClick>
              </a:rPr>
              <a:t>UiPath Assistant course</a:t>
            </a:r>
            <a:endParaRPr lang="en-US" sz="1000" dirty="0">
              <a:solidFill>
                <a:srgbClr val="0067DF"/>
              </a:solidFill>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a:p>
            <a:pPr algn="ctr"/>
            <a:r>
              <a:rPr lang="en-US" sz="1000" b="1" dirty="0">
                <a:solidFill>
                  <a:srgbClr val="414244"/>
                </a:solidFill>
                <a:latin typeface="Arial"/>
              </a:rPr>
              <a:t>Action Center</a:t>
            </a:r>
          </a:p>
          <a:p>
            <a:pPr algn="ctr"/>
            <a:r>
              <a:rPr lang="en-US" sz="1000" dirty="0">
                <a:solidFill>
                  <a:srgbClr val="0067DF"/>
                </a:solidFill>
                <a:latin typeface="Arial" panose="020B0604020202020204" pitchFamily="34" charset="0"/>
                <a:cs typeface="Arial" panose="020B0604020202020204" pitchFamily="34" charset="0"/>
                <a:hlinkClick r:id="rId31">
                  <a:extLst>
                    <a:ext uri="{A12FA001-AC4F-418D-AE19-62706E023703}">
                      <ahyp:hlinkClr xmlns:ahyp="http://schemas.microsoft.com/office/drawing/2018/hyperlinkcolor" val="tx"/>
                    </a:ext>
                  </a:extLst>
                </a:hlinkClick>
              </a:rPr>
              <a:t>UiPath Action Center course</a:t>
            </a:r>
            <a:endParaRPr lang="en-US" sz="1000" dirty="0">
              <a:solidFill>
                <a:srgbClr val="0067DF"/>
              </a:solidFill>
              <a:latin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a16="http://schemas.microsoft.com/office/drawing/2014/main" id="{227306D5-C94F-43F5-99B7-EAAD1EAE95F5}"/>
              </a:ext>
            </a:extLst>
          </p:cNvPr>
          <p:cNvCxnSpPr>
            <a:cxnSpLocks/>
          </p:cNvCxnSpPr>
          <p:nvPr/>
        </p:nvCxnSpPr>
        <p:spPr>
          <a:xfrm>
            <a:off x="2476925" y="1313924"/>
            <a:ext cx="0" cy="3552212"/>
          </a:xfrm>
          <a:prstGeom prst="line">
            <a:avLst/>
          </a:prstGeom>
          <a:ln w="9525" cap="flat" cmpd="sng" algn="ctr">
            <a:solidFill>
              <a:srgbClr val="D5D5D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97253CC-F582-45C7-A0A8-C6FF4B2EE541}"/>
              </a:ext>
            </a:extLst>
          </p:cNvPr>
          <p:cNvCxnSpPr>
            <a:cxnSpLocks/>
          </p:cNvCxnSpPr>
          <p:nvPr/>
        </p:nvCxnSpPr>
        <p:spPr>
          <a:xfrm>
            <a:off x="4944100" y="1313924"/>
            <a:ext cx="0" cy="3552212"/>
          </a:xfrm>
          <a:prstGeom prst="line">
            <a:avLst/>
          </a:prstGeom>
          <a:ln w="9525" cap="flat" cmpd="sng" algn="ctr">
            <a:solidFill>
              <a:srgbClr val="D5D5D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1E02469A-8A8B-49A9-9E0C-7CA5BC86F3E7}"/>
              </a:ext>
            </a:extLst>
          </p:cNvPr>
          <p:cNvCxnSpPr>
            <a:cxnSpLocks/>
          </p:cNvCxnSpPr>
          <p:nvPr/>
        </p:nvCxnSpPr>
        <p:spPr>
          <a:xfrm>
            <a:off x="7334542" y="1313924"/>
            <a:ext cx="0" cy="3552212"/>
          </a:xfrm>
          <a:prstGeom prst="line">
            <a:avLst/>
          </a:prstGeom>
          <a:ln w="9525" cap="flat" cmpd="sng" algn="ctr">
            <a:solidFill>
              <a:srgbClr val="D5D5D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5343837-4591-4507-9A86-C208BB7D72B0}"/>
              </a:ext>
            </a:extLst>
          </p:cNvPr>
          <p:cNvCxnSpPr>
            <a:cxnSpLocks/>
          </p:cNvCxnSpPr>
          <p:nvPr/>
        </p:nvCxnSpPr>
        <p:spPr>
          <a:xfrm flipH="1">
            <a:off x="9726513" y="1322540"/>
            <a:ext cx="24716" cy="3561425"/>
          </a:xfrm>
          <a:prstGeom prst="line">
            <a:avLst/>
          </a:prstGeom>
          <a:ln w="9525" cap="flat" cmpd="sng" algn="ctr">
            <a:solidFill>
              <a:srgbClr val="D5D5D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5" name="Freeform 56">
            <a:extLst>
              <a:ext uri="{FF2B5EF4-FFF2-40B4-BE49-F238E27FC236}">
                <a16:creationId xmlns:a16="http://schemas.microsoft.com/office/drawing/2014/main" id="{7F5D3078-2CE2-4B3D-8B4C-7698132841D8}"/>
              </a:ext>
            </a:extLst>
          </p:cNvPr>
          <p:cNvSpPr>
            <a:spLocks noChangeAspect="1"/>
          </p:cNvSpPr>
          <p:nvPr/>
        </p:nvSpPr>
        <p:spPr bwMode="auto">
          <a:xfrm flipH="1">
            <a:off x="3057834" y="5539757"/>
            <a:ext cx="1277937" cy="822960"/>
          </a:xfrm>
          <a:custGeom>
            <a:avLst/>
            <a:gdLst>
              <a:gd name="T0" fmla="*/ 2028 w 3259"/>
              <a:gd name="T1" fmla="*/ 2089 h 2098"/>
              <a:gd name="T2" fmla="*/ 2199 w 3259"/>
              <a:gd name="T3" fmla="*/ 2034 h 2098"/>
              <a:gd name="T4" fmla="*/ 2349 w 3259"/>
              <a:gd name="T5" fmla="*/ 2083 h 2098"/>
              <a:gd name="T6" fmla="*/ 2505 w 3259"/>
              <a:gd name="T7" fmla="*/ 2098 h 2098"/>
              <a:gd name="T8" fmla="*/ 2693 w 3259"/>
              <a:gd name="T9" fmla="*/ 2075 h 2098"/>
              <a:gd name="T10" fmla="*/ 2864 w 3259"/>
              <a:gd name="T11" fmla="*/ 2008 h 2098"/>
              <a:gd name="T12" fmla="*/ 3012 w 3259"/>
              <a:gd name="T13" fmla="*/ 1903 h 2098"/>
              <a:gd name="T14" fmla="*/ 3130 w 3259"/>
              <a:gd name="T15" fmla="*/ 1766 h 2098"/>
              <a:gd name="T16" fmla="*/ 3213 w 3259"/>
              <a:gd name="T17" fmla="*/ 1603 h 2098"/>
              <a:gd name="T18" fmla="*/ 3255 w 3259"/>
              <a:gd name="T19" fmla="*/ 1421 h 2098"/>
              <a:gd name="T20" fmla="*/ 3255 w 3259"/>
              <a:gd name="T21" fmla="*/ 1272 h 2098"/>
              <a:gd name="T22" fmla="*/ 3217 w 3259"/>
              <a:gd name="T23" fmla="*/ 1096 h 2098"/>
              <a:gd name="T24" fmla="*/ 3137 w 3259"/>
              <a:gd name="T25" fmla="*/ 936 h 2098"/>
              <a:gd name="T26" fmla="*/ 3047 w 3259"/>
              <a:gd name="T27" fmla="*/ 822 h 2098"/>
              <a:gd name="T28" fmla="*/ 2913 w 3259"/>
              <a:gd name="T29" fmla="*/ 712 h 2098"/>
              <a:gd name="T30" fmla="*/ 2763 w 3259"/>
              <a:gd name="T31" fmla="*/ 636 h 2098"/>
              <a:gd name="T32" fmla="*/ 2596 w 3259"/>
              <a:gd name="T33" fmla="*/ 596 h 2098"/>
              <a:gd name="T34" fmla="*/ 2539 w 3259"/>
              <a:gd name="T35" fmla="*/ 504 h 2098"/>
              <a:gd name="T36" fmla="*/ 2475 w 3259"/>
              <a:gd name="T37" fmla="*/ 365 h 2098"/>
              <a:gd name="T38" fmla="*/ 2384 w 3259"/>
              <a:gd name="T39" fmla="*/ 242 h 2098"/>
              <a:gd name="T40" fmla="*/ 2291 w 3259"/>
              <a:gd name="T41" fmla="*/ 157 h 2098"/>
              <a:gd name="T42" fmla="*/ 2152 w 3259"/>
              <a:gd name="T43" fmla="*/ 70 h 2098"/>
              <a:gd name="T44" fmla="*/ 1999 w 3259"/>
              <a:gd name="T45" fmla="*/ 18 h 2098"/>
              <a:gd name="T46" fmla="*/ 1838 w 3259"/>
              <a:gd name="T47" fmla="*/ 0 h 2098"/>
              <a:gd name="T48" fmla="*/ 1717 w 3259"/>
              <a:gd name="T49" fmla="*/ 9 h 2098"/>
              <a:gd name="T50" fmla="*/ 1574 w 3259"/>
              <a:gd name="T51" fmla="*/ 48 h 2098"/>
              <a:gd name="T52" fmla="*/ 1442 w 3259"/>
              <a:gd name="T53" fmla="*/ 115 h 2098"/>
              <a:gd name="T54" fmla="*/ 1349 w 3259"/>
              <a:gd name="T55" fmla="*/ 184 h 2098"/>
              <a:gd name="T56" fmla="*/ 1255 w 3259"/>
              <a:gd name="T57" fmla="*/ 284 h 2098"/>
              <a:gd name="T58" fmla="*/ 1181 w 3259"/>
              <a:gd name="T59" fmla="*/ 398 h 2098"/>
              <a:gd name="T60" fmla="*/ 1138 w 3259"/>
              <a:gd name="T61" fmla="*/ 500 h 2098"/>
              <a:gd name="T62" fmla="*/ 1014 w 3259"/>
              <a:gd name="T63" fmla="*/ 484 h 2098"/>
              <a:gd name="T64" fmla="*/ 892 w 3259"/>
              <a:gd name="T65" fmla="*/ 499 h 2098"/>
              <a:gd name="T66" fmla="*/ 779 w 3259"/>
              <a:gd name="T67" fmla="*/ 543 h 2098"/>
              <a:gd name="T68" fmla="*/ 684 w 3259"/>
              <a:gd name="T69" fmla="*/ 611 h 2098"/>
              <a:gd name="T70" fmla="*/ 606 w 3259"/>
              <a:gd name="T71" fmla="*/ 702 h 2098"/>
              <a:gd name="T72" fmla="*/ 551 w 3259"/>
              <a:gd name="T73" fmla="*/ 807 h 2098"/>
              <a:gd name="T74" fmla="*/ 524 w 3259"/>
              <a:gd name="T75" fmla="*/ 926 h 2098"/>
              <a:gd name="T76" fmla="*/ 522 w 3259"/>
              <a:gd name="T77" fmla="*/ 991 h 2098"/>
              <a:gd name="T78" fmla="*/ 391 w 3259"/>
              <a:gd name="T79" fmla="*/ 1015 h 2098"/>
              <a:gd name="T80" fmla="*/ 272 w 3259"/>
              <a:gd name="T81" fmla="*/ 1069 h 2098"/>
              <a:gd name="T82" fmla="*/ 170 w 3259"/>
              <a:gd name="T83" fmla="*/ 1146 h 2098"/>
              <a:gd name="T84" fmla="*/ 89 w 3259"/>
              <a:gd name="T85" fmla="*/ 1245 h 2098"/>
              <a:gd name="T86" fmla="*/ 31 w 3259"/>
              <a:gd name="T87" fmla="*/ 1361 h 2098"/>
              <a:gd name="T88" fmla="*/ 2 w 3259"/>
              <a:gd name="T89" fmla="*/ 1490 h 2098"/>
              <a:gd name="T90" fmla="*/ 2 w 3259"/>
              <a:gd name="T91" fmla="*/ 1602 h 2098"/>
              <a:gd name="T92" fmla="*/ 34 w 3259"/>
              <a:gd name="T93" fmla="*/ 1735 h 2098"/>
              <a:gd name="T94" fmla="*/ 94 w 3259"/>
              <a:gd name="T95" fmla="*/ 1855 h 2098"/>
              <a:gd name="T96" fmla="*/ 182 w 3259"/>
              <a:gd name="T97" fmla="*/ 1954 h 2098"/>
              <a:gd name="T98" fmla="*/ 289 w 3259"/>
              <a:gd name="T99" fmla="*/ 2031 h 2098"/>
              <a:gd name="T100" fmla="*/ 415 w 3259"/>
              <a:gd name="T101" fmla="*/ 2081 h 2098"/>
              <a:gd name="T102" fmla="*/ 554 w 3259"/>
              <a:gd name="T103" fmla="*/ 2098 h 2098"/>
              <a:gd name="T104" fmla="*/ 718 w 3259"/>
              <a:gd name="T105" fmla="*/ 2075 h 2098"/>
              <a:gd name="T106" fmla="*/ 866 w 3259"/>
              <a:gd name="T107" fmla="*/ 2003 h 2098"/>
              <a:gd name="T108" fmla="*/ 1070 w 3259"/>
              <a:gd name="T109" fmla="*/ 2085 h 2098"/>
              <a:gd name="T110" fmla="*/ 1227 w 3259"/>
              <a:gd name="T111" fmla="*/ 2098 h 2098"/>
              <a:gd name="T112" fmla="*/ 1345 w 3259"/>
              <a:gd name="T113" fmla="*/ 2083 h 2098"/>
              <a:gd name="T114" fmla="*/ 1458 w 3259"/>
              <a:gd name="T115" fmla="*/ 2046 h 2098"/>
              <a:gd name="T116" fmla="*/ 1561 w 3259"/>
              <a:gd name="T117" fmla="*/ 1988 h 2098"/>
              <a:gd name="T118" fmla="*/ 1644 w 3259"/>
              <a:gd name="T119" fmla="*/ 2037 h 2098"/>
              <a:gd name="T120" fmla="*/ 1755 w 3259"/>
              <a:gd name="T121" fmla="*/ 2077 h 2098"/>
              <a:gd name="T122" fmla="*/ 1872 w 3259"/>
              <a:gd name="T123" fmla="*/ 2097 h 2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9" h="2098">
                <a:moveTo>
                  <a:pt x="1920" y="2098"/>
                </a:moveTo>
                <a:lnTo>
                  <a:pt x="1920" y="2098"/>
                </a:lnTo>
                <a:lnTo>
                  <a:pt x="1956" y="2098"/>
                </a:lnTo>
                <a:lnTo>
                  <a:pt x="1992" y="2094"/>
                </a:lnTo>
                <a:lnTo>
                  <a:pt x="2028" y="2089"/>
                </a:lnTo>
                <a:lnTo>
                  <a:pt x="2063" y="2083"/>
                </a:lnTo>
                <a:lnTo>
                  <a:pt x="2099" y="2073"/>
                </a:lnTo>
                <a:lnTo>
                  <a:pt x="2133" y="2063"/>
                </a:lnTo>
                <a:lnTo>
                  <a:pt x="2167" y="2050"/>
                </a:lnTo>
                <a:lnTo>
                  <a:pt x="2199" y="2034"/>
                </a:lnTo>
                <a:lnTo>
                  <a:pt x="2199" y="2034"/>
                </a:lnTo>
                <a:lnTo>
                  <a:pt x="2236" y="2050"/>
                </a:lnTo>
                <a:lnTo>
                  <a:pt x="2273" y="2063"/>
                </a:lnTo>
                <a:lnTo>
                  <a:pt x="2311" y="2073"/>
                </a:lnTo>
                <a:lnTo>
                  <a:pt x="2349" y="2083"/>
                </a:lnTo>
                <a:lnTo>
                  <a:pt x="2387" y="2090"/>
                </a:lnTo>
                <a:lnTo>
                  <a:pt x="2426" y="2094"/>
                </a:lnTo>
                <a:lnTo>
                  <a:pt x="2465" y="2098"/>
                </a:lnTo>
                <a:lnTo>
                  <a:pt x="2505" y="2098"/>
                </a:lnTo>
                <a:lnTo>
                  <a:pt x="2505" y="2098"/>
                </a:lnTo>
                <a:lnTo>
                  <a:pt x="2543" y="2098"/>
                </a:lnTo>
                <a:lnTo>
                  <a:pt x="2582" y="2094"/>
                </a:lnTo>
                <a:lnTo>
                  <a:pt x="2619" y="2090"/>
                </a:lnTo>
                <a:lnTo>
                  <a:pt x="2657" y="2084"/>
                </a:lnTo>
                <a:lnTo>
                  <a:pt x="2693" y="2075"/>
                </a:lnTo>
                <a:lnTo>
                  <a:pt x="2729" y="2066"/>
                </a:lnTo>
                <a:lnTo>
                  <a:pt x="2764" y="2052"/>
                </a:lnTo>
                <a:lnTo>
                  <a:pt x="2798" y="2039"/>
                </a:lnTo>
                <a:lnTo>
                  <a:pt x="2831" y="2025"/>
                </a:lnTo>
                <a:lnTo>
                  <a:pt x="2864" y="2008"/>
                </a:lnTo>
                <a:lnTo>
                  <a:pt x="2895" y="1990"/>
                </a:lnTo>
                <a:lnTo>
                  <a:pt x="2927" y="1970"/>
                </a:lnTo>
                <a:lnTo>
                  <a:pt x="2955" y="1949"/>
                </a:lnTo>
                <a:lnTo>
                  <a:pt x="2984" y="1927"/>
                </a:lnTo>
                <a:lnTo>
                  <a:pt x="3012" y="1903"/>
                </a:lnTo>
                <a:lnTo>
                  <a:pt x="3038" y="1878"/>
                </a:lnTo>
                <a:lnTo>
                  <a:pt x="3063" y="1852"/>
                </a:lnTo>
                <a:lnTo>
                  <a:pt x="3086" y="1824"/>
                </a:lnTo>
                <a:lnTo>
                  <a:pt x="3109" y="1796"/>
                </a:lnTo>
                <a:lnTo>
                  <a:pt x="3130" y="1766"/>
                </a:lnTo>
                <a:lnTo>
                  <a:pt x="3149" y="1735"/>
                </a:lnTo>
                <a:lnTo>
                  <a:pt x="3168" y="1704"/>
                </a:lnTo>
                <a:lnTo>
                  <a:pt x="3185" y="1671"/>
                </a:lnTo>
                <a:lnTo>
                  <a:pt x="3199" y="1638"/>
                </a:lnTo>
                <a:lnTo>
                  <a:pt x="3213" y="1603"/>
                </a:lnTo>
                <a:lnTo>
                  <a:pt x="3225" y="1569"/>
                </a:lnTo>
                <a:lnTo>
                  <a:pt x="3236" y="1532"/>
                </a:lnTo>
                <a:lnTo>
                  <a:pt x="3244" y="1496"/>
                </a:lnTo>
                <a:lnTo>
                  <a:pt x="3250" y="1459"/>
                </a:lnTo>
                <a:lnTo>
                  <a:pt x="3255" y="1421"/>
                </a:lnTo>
                <a:lnTo>
                  <a:pt x="3258" y="1383"/>
                </a:lnTo>
                <a:lnTo>
                  <a:pt x="3259" y="1345"/>
                </a:lnTo>
                <a:lnTo>
                  <a:pt x="3259" y="1345"/>
                </a:lnTo>
                <a:lnTo>
                  <a:pt x="3258" y="1308"/>
                </a:lnTo>
                <a:lnTo>
                  <a:pt x="3255" y="1272"/>
                </a:lnTo>
                <a:lnTo>
                  <a:pt x="3251" y="1236"/>
                </a:lnTo>
                <a:lnTo>
                  <a:pt x="3245" y="1201"/>
                </a:lnTo>
                <a:lnTo>
                  <a:pt x="3237" y="1166"/>
                </a:lnTo>
                <a:lnTo>
                  <a:pt x="3228" y="1130"/>
                </a:lnTo>
                <a:lnTo>
                  <a:pt x="3217" y="1096"/>
                </a:lnTo>
                <a:lnTo>
                  <a:pt x="3204" y="1063"/>
                </a:lnTo>
                <a:lnTo>
                  <a:pt x="3190" y="1031"/>
                </a:lnTo>
                <a:lnTo>
                  <a:pt x="3174" y="998"/>
                </a:lnTo>
                <a:lnTo>
                  <a:pt x="3157" y="966"/>
                </a:lnTo>
                <a:lnTo>
                  <a:pt x="3137" y="936"/>
                </a:lnTo>
                <a:lnTo>
                  <a:pt x="3116" y="906"/>
                </a:lnTo>
                <a:lnTo>
                  <a:pt x="3096" y="877"/>
                </a:lnTo>
                <a:lnTo>
                  <a:pt x="3072" y="849"/>
                </a:lnTo>
                <a:lnTo>
                  <a:pt x="3047" y="822"/>
                </a:lnTo>
                <a:lnTo>
                  <a:pt x="3047" y="822"/>
                </a:lnTo>
                <a:lnTo>
                  <a:pt x="3022" y="797"/>
                </a:lnTo>
                <a:lnTo>
                  <a:pt x="2996" y="774"/>
                </a:lnTo>
                <a:lnTo>
                  <a:pt x="2970" y="752"/>
                </a:lnTo>
                <a:lnTo>
                  <a:pt x="2942" y="731"/>
                </a:lnTo>
                <a:lnTo>
                  <a:pt x="2913" y="712"/>
                </a:lnTo>
                <a:lnTo>
                  <a:pt x="2885" y="694"/>
                </a:lnTo>
                <a:lnTo>
                  <a:pt x="2856" y="677"/>
                </a:lnTo>
                <a:lnTo>
                  <a:pt x="2824" y="663"/>
                </a:lnTo>
                <a:lnTo>
                  <a:pt x="2794" y="648"/>
                </a:lnTo>
                <a:lnTo>
                  <a:pt x="2763" y="636"/>
                </a:lnTo>
                <a:lnTo>
                  <a:pt x="2730" y="625"/>
                </a:lnTo>
                <a:lnTo>
                  <a:pt x="2697" y="615"/>
                </a:lnTo>
                <a:lnTo>
                  <a:pt x="2664" y="608"/>
                </a:lnTo>
                <a:lnTo>
                  <a:pt x="2630" y="601"/>
                </a:lnTo>
                <a:lnTo>
                  <a:pt x="2596" y="596"/>
                </a:lnTo>
                <a:lnTo>
                  <a:pt x="2562" y="592"/>
                </a:lnTo>
                <a:lnTo>
                  <a:pt x="2562" y="592"/>
                </a:lnTo>
                <a:lnTo>
                  <a:pt x="2556" y="563"/>
                </a:lnTo>
                <a:lnTo>
                  <a:pt x="2548" y="533"/>
                </a:lnTo>
                <a:lnTo>
                  <a:pt x="2539" y="504"/>
                </a:lnTo>
                <a:lnTo>
                  <a:pt x="2528" y="475"/>
                </a:lnTo>
                <a:lnTo>
                  <a:pt x="2516" y="446"/>
                </a:lnTo>
                <a:lnTo>
                  <a:pt x="2503" y="419"/>
                </a:lnTo>
                <a:lnTo>
                  <a:pt x="2490" y="391"/>
                </a:lnTo>
                <a:lnTo>
                  <a:pt x="2475" y="365"/>
                </a:lnTo>
                <a:lnTo>
                  <a:pt x="2459" y="339"/>
                </a:lnTo>
                <a:lnTo>
                  <a:pt x="2442" y="314"/>
                </a:lnTo>
                <a:lnTo>
                  <a:pt x="2423" y="289"/>
                </a:lnTo>
                <a:lnTo>
                  <a:pt x="2404" y="264"/>
                </a:lnTo>
                <a:lnTo>
                  <a:pt x="2384" y="242"/>
                </a:lnTo>
                <a:lnTo>
                  <a:pt x="2363" y="220"/>
                </a:lnTo>
                <a:lnTo>
                  <a:pt x="2341" y="198"/>
                </a:lnTo>
                <a:lnTo>
                  <a:pt x="2317" y="178"/>
                </a:lnTo>
                <a:lnTo>
                  <a:pt x="2317" y="178"/>
                </a:lnTo>
                <a:lnTo>
                  <a:pt x="2291" y="157"/>
                </a:lnTo>
                <a:lnTo>
                  <a:pt x="2265" y="137"/>
                </a:lnTo>
                <a:lnTo>
                  <a:pt x="2239" y="119"/>
                </a:lnTo>
                <a:lnTo>
                  <a:pt x="2210" y="101"/>
                </a:lnTo>
                <a:lnTo>
                  <a:pt x="2182" y="85"/>
                </a:lnTo>
                <a:lnTo>
                  <a:pt x="2152" y="70"/>
                </a:lnTo>
                <a:lnTo>
                  <a:pt x="2123" y="57"/>
                </a:lnTo>
                <a:lnTo>
                  <a:pt x="2093" y="46"/>
                </a:lnTo>
                <a:lnTo>
                  <a:pt x="2062" y="35"/>
                </a:lnTo>
                <a:lnTo>
                  <a:pt x="2030" y="26"/>
                </a:lnTo>
                <a:lnTo>
                  <a:pt x="1999" y="18"/>
                </a:lnTo>
                <a:lnTo>
                  <a:pt x="1968" y="12"/>
                </a:lnTo>
                <a:lnTo>
                  <a:pt x="1936" y="6"/>
                </a:lnTo>
                <a:lnTo>
                  <a:pt x="1903" y="2"/>
                </a:lnTo>
                <a:lnTo>
                  <a:pt x="1871" y="1"/>
                </a:lnTo>
                <a:lnTo>
                  <a:pt x="1838" y="0"/>
                </a:lnTo>
                <a:lnTo>
                  <a:pt x="1838" y="0"/>
                </a:lnTo>
                <a:lnTo>
                  <a:pt x="1808" y="0"/>
                </a:lnTo>
                <a:lnTo>
                  <a:pt x="1778" y="2"/>
                </a:lnTo>
                <a:lnTo>
                  <a:pt x="1747" y="5"/>
                </a:lnTo>
                <a:lnTo>
                  <a:pt x="1717" y="9"/>
                </a:lnTo>
                <a:lnTo>
                  <a:pt x="1688" y="14"/>
                </a:lnTo>
                <a:lnTo>
                  <a:pt x="1660" y="21"/>
                </a:lnTo>
                <a:lnTo>
                  <a:pt x="1631" y="29"/>
                </a:lnTo>
                <a:lnTo>
                  <a:pt x="1602" y="38"/>
                </a:lnTo>
                <a:lnTo>
                  <a:pt x="1574" y="48"/>
                </a:lnTo>
                <a:lnTo>
                  <a:pt x="1547" y="59"/>
                </a:lnTo>
                <a:lnTo>
                  <a:pt x="1519" y="70"/>
                </a:lnTo>
                <a:lnTo>
                  <a:pt x="1493" y="85"/>
                </a:lnTo>
                <a:lnTo>
                  <a:pt x="1467" y="99"/>
                </a:lnTo>
                <a:lnTo>
                  <a:pt x="1442" y="115"/>
                </a:lnTo>
                <a:lnTo>
                  <a:pt x="1416" y="131"/>
                </a:lnTo>
                <a:lnTo>
                  <a:pt x="1392" y="149"/>
                </a:lnTo>
                <a:lnTo>
                  <a:pt x="1392" y="149"/>
                </a:lnTo>
                <a:lnTo>
                  <a:pt x="1370" y="166"/>
                </a:lnTo>
                <a:lnTo>
                  <a:pt x="1349" y="184"/>
                </a:lnTo>
                <a:lnTo>
                  <a:pt x="1328" y="203"/>
                </a:lnTo>
                <a:lnTo>
                  <a:pt x="1309" y="222"/>
                </a:lnTo>
                <a:lnTo>
                  <a:pt x="1290" y="242"/>
                </a:lnTo>
                <a:lnTo>
                  <a:pt x="1272" y="262"/>
                </a:lnTo>
                <a:lnTo>
                  <a:pt x="1255" y="284"/>
                </a:lnTo>
                <a:lnTo>
                  <a:pt x="1238" y="305"/>
                </a:lnTo>
                <a:lnTo>
                  <a:pt x="1222" y="327"/>
                </a:lnTo>
                <a:lnTo>
                  <a:pt x="1208" y="351"/>
                </a:lnTo>
                <a:lnTo>
                  <a:pt x="1195" y="374"/>
                </a:lnTo>
                <a:lnTo>
                  <a:pt x="1181" y="398"/>
                </a:lnTo>
                <a:lnTo>
                  <a:pt x="1168" y="423"/>
                </a:lnTo>
                <a:lnTo>
                  <a:pt x="1158" y="448"/>
                </a:lnTo>
                <a:lnTo>
                  <a:pt x="1147" y="474"/>
                </a:lnTo>
                <a:lnTo>
                  <a:pt x="1138" y="500"/>
                </a:lnTo>
                <a:lnTo>
                  <a:pt x="1138" y="500"/>
                </a:lnTo>
                <a:lnTo>
                  <a:pt x="1108" y="492"/>
                </a:lnTo>
                <a:lnTo>
                  <a:pt x="1077" y="488"/>
                </a:lnTo>
                <a:lnTo>
                  <a:pt x="1045" y="484"/>
                </a:lnTo>
                <a:lnTo>
                  <a:pt x="1014" y="484"/>
                </a:lnTo>
                <a:lnTo>
                  <a:pt x="1014" y="484"/>
                </a:lnTo>
                <a:lnTo>
                  <a:pt x="989" y="484"/>
                </a:lnTo>
                <a:lnTo>
                  <a:pt x="964" y="487"/>
                </a:lnTo>
                <a:lnTo>
                  <a:pt x="939" y="490"/>
                </a:lnTo>
                <a:lnTo>
                  <a:pt x="915" y="494"/>
                </a:lnTo>
                <a:lnTo>
                  <a:pt x="892" y="499"/>
                </a:lnTo>
                <a:lnTo>
                  <a:pt x="868" y="507"/>
                </a:lnTo>
                <a:lnTo>
                  <a:pt x="845" y="513"/>
                </a:lnTo>
                <a:lnTo>
                  <a:pt x="822" y="522"/>
                </a:lnTo>
                <a:lnTo>
                  <a:pt x="802" y="533"/>
                </a:lnTo>
                <a:lnTo>
                  <a:pt x="779" y="543"/>
                </a:lnTo>
                <a:lnTo>
                  <a:pt x="760" y="555"/>
                </a:lnTo>
                <a:lnTo>
                  <a:pt x="739" y="568"/>
                </a:lnTo>
                <a:lnTo>
                  <a:pt x="720" y="581"/>
                </a:lnTo>
                <a:lnTo>
                  <a:pt x="701" y="597"/>
                </a:lnTo>
                <a:lnTo>
                  <a:pt x="684" y="611"/>
                </a:lnTo>
                <a:lnTo>
                  <a:pt x="667" y="629"/>
                </a:lnTo>
                <a:lnTo>
                  <a:pt x="650" y="646"/>
                </a:lnTo>
                <a:lnTo>
                  <a:pt x="634" y="664"/>
                </a:lnTo>
                <a:lnTo>
                  <a:pt x="619" y="682"/>
                </a:lnTo>
                <a:lnTo>
                  <a:pt x="606" y="702"/>
                </a:lnTo>
                <a:lnTo>
                  <a:pt x="593" y="722"/>
                </a:lnTo>
                <a:lnTo>
                  <a:pt x="581" y="742"/>
                </a:lnTo>
                <a:lnTo>
                  <a:pt x="571" y="763"/>
                </a:lnTo>
                <a:lnTo>
                  <a:pt x="560" y="784"/>
                </a:lnTo>
                <a:lnTo>
                  <a:pt x="551" y="807"/>
                </a:lnTo>
                <a:lnTo>
                  <a:pt x="543" y="830"/>
                </a:lnTo>
                <a:lnTo>
                  <a:pt x="537" y="854"/>
                </a:lnTo>
                <a:lnTo>
                  <a:pt x="532" y="877"/>
                </a:lnTo>
                <a:lnTo>
                  <a:pt x="528" y="901"/>
                </a:lnTo>
                <a:lnTo>
                  <a:pt x="524" y="926"/>
                </a:lnTo>
                <a:lnTo>
                  <a:pt x="522" y="951"/>
                </a:lnTo>
                <a:lnTo>
                  <a:pt x="521" y="977"/>
                </a:lnTo>
                <a:lnTo>
                  <a:pt x="521" y="977"/>
                </a:lnTo>
                <a:lnTo>
                  <a:pt x="522" y="991"/>
                </a:lnTo>
                <a:lnTo>
                  <a:pt x="522" y="991"/>
                </a:lnTo>
                <a:lnTo>
                  <a:pt x="495" y="994"/>
                </a:lnTo>
                <a:lnTo>
                  <a:pt x="469" y="997"/>
                </a:lnTo>
                <a:lnTo>
                  <a:pt x="443" y="1002"/>
                </a:lnTo>
                <a:lnTo>
                  <a:pt x="416" y="1008"/>
                </a:lnTo>
                <a:lnTo>
                  <a:pt x="391" y="1015"/>
                </a:lnTo>
                <a:lnTo>
                  <a:pt x="367" y="1024"/>
                </a:lnTo>
                <a:lnTo>
                  <a:pt x="342" y="1033"/>
                </a:lnTo>
                <a:lnTo>
                  <a:pt x="318" y="1044"/>
                </a:lnTo>
                <a:lnTo>
                  <a:pt x="294" y="1056"/>
                </a:lnTo>
                <a:lnTo>
                  <a:pt x="272" y="1069"/>
                </a:lnTo>
                <a:lnTo>
                  <a:pt x="250" y="1082"/>
                </a:lnTo>
                <a:lnTo>
                  <a:pt x="229" y="1096"/>
                </a:lnTo>
                <a:lnTo>
                  <a:pt x="208" y="1112"/>
                </a:lnTo>
                <a:lnTo>
                  <a:pt x="188" y="1129"/>
                </a:lnTo>
                <a:lnTo>
                  <a:pt x="170" y="1146"/>
                </a:lnTo>
                <a:lnTo>
                  <a:pt x="152" y="1164"/>
                </a:lnTo>
                <a:lnTo>
                  <a:pt x="135" y="1184"/>
                </a:lnTo>
                <a:lnTo>
                  <a:pt x="118" y="1204"/>
                </a:lnTo>
                <a:lnTo>
                  <a:pt x="103" y="1223"/>
                </a:lnTo>
                <a:lnTo>
                  <a:pt x="89" y="1245"/>
                </a:lnTo>
                <a:lnTo>
                  <a:pt x="74" y="1266"/>
                </a:lnTo>
                <a:lnTo>
                  <a:pt x="63" y="1290"/>
                </a:lnTo>
                <a:lnTo>
                  <a:pt x="51" y="1314"/>
                </a:lnTo>
                <a:lnTo>
                  <a:pt x="40" y="1337"/>
                </a:lnTo>
                <a:lnTo>
                  <a:pt x="31" y="1361"/>
                </a:lnTo>
                <a:lnTo>
                  <a:pt x="23" y="1386"/>
                </a:lnTo>
                <a:lnTo>
                  <a:pt x="15" y="1412"/>
                </a:lnTo>
                <a:lnTo>
                  <a:pt x="10" y="1437"/>
                </a:lnTo>
                <a:lnTo>
                  <a:pt x="5" y="1464"/>
                </a:lnTo>
                <a:lnTo>
                  <a:pt x="2" y="1490"/>
                </a:lnTo>
                <a:lnTo>
                  <a:pt x="0" y="1518"/>
                </a:lnTo>
                <a:lnTo>
                  <a:pt x="0" y="1544"/>
                </a:lnTo>
                <a:lnTo>
                  <a:pt x="0" y="1544"/>
                </a:lnTo>
                <a:lnTo>
                  <a:pt x="0" y="1573"/>
                </a:lnTo>
                <a:lnTo>
                  <a:pt x="2" y="1602"/>
                </a:lnTo>
                <a:lnTo>
                  <a:pt x="6" y="1629"/>
                </a:lnTo>
                <a:lnTo>
                  <a:pt x="10" y="1657"/>
                </a:lnTo>
                <a:lnTo>
                  <a:pt x="17" y="1683"/>
                </a:lnTo>
                <a:lnTo>
                  <a:pt x="25" y="1709"/>
                </a:lnTo>
                <a:lnTo>
                  <a:pt x="34" y="1735"/>
                </a:lnTo>
                <a:lnTo>
                  <a:pt x="43" y="1760"/>
                </a:lnTo>
                <a:lnTo>
                  <a:pt x="55" y="1785"/>
                </a:lnTo>
                <a:lnTo>
                  <a:pt x="67" y="1809"/>
                </a:lnTo>
                <a:lnTo>
                  <a:pt x="80" y="1832"/>
                </a:lnTo>
                <a:lnTo>
                  <a:pt x="94" y="1855"/>
                </a:lnTo>
                <a:lnTo>
                  <a:pt x="110" y="1876"/>
                </a:lnTo>
                <a:lnTo>
                  <a:pt x="127" y="1897"/>
                </a:lnTo>
                <a:lnTo>
                  <a:pt x="144" y="1918"/>
                </a:lnTo>
                <a:lnTo>
                  <a:pt x="162" y="1936"/>
                </a:lnTo>
                <a:lnTo>
                  <a:pt x="182" y="1954"/>
                </a:lnTo>
                <a:lnTo>
                  <a:pt x="201" y="1973"/>
                </a:lnTo>
                <a:lnTo>
                  <a:pt x="222" y="1988"/>
                </a:lnTo>
                <a:lnTo>
                  <a:pt x="243" y="2004"/>
                </a:lnTo>
                <a:lnTo>
                  <a:pt x="267" y="2018"/>
                </a:lnTo>
                <a:lnTo>
                  <a:pt x="289" y="2031"/>
                </a:lnTo>
                <a:lnTo>
                  <a:pt x="314" y="2045"/>
                </a:lnTo>
                <a:lnTo>
                  <a:pt x="338" y="2055"/>
                </a:lnTo>
                <a:lnTo>
                  <a:pt x="364" y="2066"/>
                </a:lnTo>
                <a:lnTo>
                  <a:pt x="389" y="2073"/>
                </a:lnTo>
                <a:lnTo>
                  <a:pt x="415" y="2081"/>
                </a:lnTo>
                <a:lnTo>
                  <a:pt x="443" y="2088"/>
                </a:lnTo>
                <a:lnTo>
                  <a:pt x="469" y="2093"/>
                </a:lnTo>
                <a:lnTo>
                  <a:pt x="498" y="2096"/>
                </a:lnTo>
                <a:lnTo>
                  <a:pt x="525" y="2098"/>
                </a:lnTo>
                <a:lnTo>
                  <a:pt x="554" y="2098"/>
                </a:lnTo>
                <a:lnTo>
                  <a:pt x="554" y="2098"/>
                </a:lnTo>
                <a:lnTo>
                  <a:pt x="596" y="2097"/>
                </a:lnTo>
                <a:lnTo>
                  <a:pt x="636" y="2093"/>
                </a:lnTo>
                <a:lnTo>
                  <a:pt x="677" y="2085"/>
                </a:lnTo>
                <a:lnTo>
                  <a:pt x="718" y="2075"/>
                </a:lnTo>
                <a:lnTo>
                  <a:pt x="757" y="2060"/>
                </a:lnTo>
                <a:lnTo>
                  <a:pt x="794" y="2045"/>
                </a:lnTo>
                <a:lnTo>
                  <a:pt x="830" y="2025"/>
                </a:lnTo>
                <a:lnTo>
                  <a:pt x="866" y="2003"/>
                </a:lnTo>
                <a:lnTo>
                  <a:pt x="866" y="2003"/>
                </a:lnTo>
                <a:lnTo>
                  <a:pt x="905" y="2025"/>
                </a:lnTo>
                <a:lnTo>
                  <a:pt x="944" y="2045"/>
                </a:lnTo>
                <a:lnTo>
                  <a:pt x="986" y="2060"/>
                </a:lnTo>
                <a:lnTo>
                  <a:pt x="1028" y="2075"/>
                </a:lnTo>
                <a:lnTo>
                  <a:pt x="1070" y="2085"/>
                </a:lnTo>
                <a:lnTo>
                  <a:pt x="1115" y="2093"/>
                </a:lnTo>
                <a:lnTo>
                  <a:pt x="1159" y="2097"/>
                </a:lnTo>
                <a:lnTo>
                  <a:pt x="1204" y="2098"/>
                </a:lnTo>
                <a:lnTo>
                  <a:pt x="1204" y="2098"/>
                </a:lnTo>
                <a:lnTo>
                  <a:pt x="1227" y="2098"/>
                </a:lnTo>
                <a:lnTo>
                  <a:pt x="1252" y="2097"/>
                </a:lnTo>
                <a:lnTo>
                  <a:pt x="1276" y="2094"/>
                </a:lnTo>
                <a:lnTo>
                  <a:pt x="1299" y="2092"/>
                </a:lnTo>
                <a:lnTo>
                  <a:pt x="1323" y="2088"/>
                </a:lnTo>
                <a:lnTo>
                  <a:pt x="1345" y="2083"/>
                </a:lnTo>
                <a:lnTo>
                  <a:pt x="1369" y="2077"/>
                </a:lnTo>
                <a:lnTo>
                  <a:pt x="1391" y="2071"/>
                </a:lnTo>
                <a:lnTo>
                  <a:pt x="1413" y="2063"/>
                </a:lnTo>
                <a:lnTo>
                  <a:pt x="1436" y="2055"/>
                </a:lnTo>
                <a:lnTo>
                  <a:pt x="1458" y="2046"/>
                </a:lnTo>
                <a:lnTo>
                  <a:pt x="1479" y="2037"/>
                </a:lnTo>
                <a:lnTo>
                  <a:pt x="1501" y="2026"/>
                </a:lnTo>
                <a:lnTo>
                  <a:pt x="1521" y="2014"/>
                </a:lnTo>
                <a:lnTo>
                  <a:pt x="1542" y="2001"/>
                </a:lnTo>
                <a:lnTo>
                  <a:pt x="1561" y="1988"/>
                </a:lnTo>
                <a:lnTo>
                  <a:pt x="1561" y="1988"/>
                </a:lnTo>
                <a:lnTo>
                  <a:pt x="1582" y="2001"/>
                </a:lnTo>
                <a:lnTo>
                  <a:pt x="1602" y="2014"/>
                </a:lnTo>
                <a:lnTo>
                  <a:pt x="1623" y="2026"/>
                </a:lnTo>
                <a:lnTo>
                  <a:pt x="1644" y="2037"/>
                </a:lnTo>
                <a:lnTo>
                  <a:pt x="1666" y="2046"/>
                </a:lnTo>
                <a:lnTo>
                  <a:pt x="1687" y="2055"/>
                </a:lnTo>
                <a:lnTo>
                  <a:pt x="1709" y="2063"/>
                </a:lnTo>
                <a:lnTo>
                  <a:pt x="1732" y="2071"/>
                </a:lnTo>
                <a:lnTo>
                  <a:pt x="1755" y="2077"/>
                </a:lnTo>
                <a:lnTo>
                  <a:pt x="1778" y="2083"/>
                </a:lnTo>
                <a:lnTo>
                  <a:pt x="1801" y="2088"/>
                </a:lnTo>
                <a:lnTo>
                  <a:pt x="1825" y="2092"/>
                </a:lnTo>
                <a:lnTo>
                  <a:pt x="1848" y="2094"/>
                </a:lnTo>
                <a:lnTo>
                  <a:pt x="1872" y="2097"/>
                </a:lnTo>
                <a:lnTo>
                  <a:pt x="1895" y="2098"/>
                </a:lnTo>
                <a:lnTo>
                  <a:pt x="1920" y="2098"/>
                </a:lnTo>
                <a:lnTo>
                  <a:pt x="1920" y="2098"/>
                </a:lnTo>
                <a:close/>
              </a:path>
            </a:pathLst>
          </a:custGeom>
          <a:solidFill>
            <a:schemeClr val="bg1"/>
          </a:solidFill>
          <a:ln w="19050">
            <a:noFill/>
            <a:prstDash val="solid"/>
            <a:round/>
            <a:headEnd/>
            <a:tailEnd/>
          </a:ln>
          <a:effectLst>
            <a:outerShdw blurRad="127000" sx="103000" sy="103000" algn="ctr" rotWithShape="0">
              <a:prstClr val="black">
                <a:alpha val="25000"/>
              </a:prstClr>
            </a:outerShdw>
          </a:effectLst>
        </p:spPr>
        <p:txBody>
          <a:bodyPr vert="horz" wrap="square" lIns="91416" tIns="45708" rIns="91416" bIns="4570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a:ea typeface="+mn-ea"/>
              <a:cs typeface="+mn-cs"/>
            </a:endParaRPr>
          </a:p>
        </p:txBody>
      </p:sp>
      <p:pic>
        <p:nvPicPr>
          <p:cNvPr id="46" name="Picture 8" descr="WIT - UiPath Consulting &amp; Professional Services">
            <a:extLst>
              <a:ext uri="{FF2B5EF4-FFF2-40B4-BE49-F238E27FC236}">
                <a16:creationId xmlns:a16="http://schemas.microsoft.com/office/drawing/2014/main" id="{D0D0682E-5382-4746-A0B6-8B170E9D3B4B}"/>
              </a:ext>
            </a:extLst>
          </p:cNvPr>
          <p:cNvPicPr preferRelativeResize="0">
            <a:picLocks noChangeAspect="1" noChangeArrowheads="1"/>
          </p:cNvPicPr>
          <p:nvPr/>
        </p:nvPicPr>
        <p:blipFill>
          <a:blip r:embed="rId32" cstate="hqprint">
            <a:extLst>
              <a:ext uri="{28A0092B-C50C-407E-A947-70E740481C1C}">
                <a14:useLocalDpi xmlns:a14="http://schemas.microsoft.com/office/drawing/2010/main"/>
              </a:ext>
            </a:extLst>
          </a:blip>
          <a:srcRect/>
          <a:stretch>
            <a:fillRect/>
          </a:stretch>
        </p:blipFill>
        <p:spPr bwMode="auto">
          <a:xfrm>
            <a:off x="3293945" y="5906789"/>
            <a:ext cx="756434" cy="27432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28360AA-3653-4C4E-9DA0-7FFF6E098E1A}"/>
              </a:ext>
            </a:extLst>
          </p:cNvPr>
          <p:cNvSpPr txBox="1"/>
          <p:nvPr/>
        </p:nvSpPr>
        <p:spPr>
          <a:xfrm>
            <a:off x="2435583" y="6451481"/>
            <a:ext cx="244311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Automation Cloud</a:t>
            </a:r>
          </a:p>
        </p:txBody>
      </p:sp>
      <p:grpSp>
        <p:nvGrpSpPr>
          <p:cNvPr id="48" name="Group 47">
            <a:extLst>
              <a:ext uri="{FF2B5EF4-FFF2-40B4-BE49-F238E27FC236}">
                <a16:creationId xmlns:a16="http://schemas.microsoft.com/office/drawing/2014/main" id="{F393499E-6DEE-45E6-84F5-825245B52A47}"/>
              </a:ext>
            </a:extLst>
          </p:cNvPr>
          <p:cNvGrpSpPr/>
          <p:nvPr/>
        </p:nvGrpSpPr>
        <p:grpSpPr>
          <a:xfrm>
            <a:off x="7762651" y="5480247"/>
            <a:ext cx="1500389" cy="1000866"/>
            <a:chOff x="8618691" y="651360"/>
            <a:chExt cx="1888389" cy="1408166"/>
          </a:xfrm>
        </p:grpSpPr>
        <p:grpSp>
          <p:nvGrpSpPr>
            <p:cNvPr id="49" name="Group 48">
              <a:extLst>
                <a:ext uri="{FF2B5EF4-FFF2-40B4-BE49-F238E27FC236}">
                  <a16:creationId xmlns:a16="http://schemas.microsoft.com/office/drawing/2014/main" id="{CD5C1493-56E5-4A8A-BE19-7D2916370972}"/>
                </a:ext>
              </a:extLst>
            </p:cNvPr>
            <p:cNvGrpSpPr/>
            <p:nvPr/>
          </p:nvGrpSpPr>
          <p:grpSpPr>
            <a:xfrm>
              <a:off x="8618691" y="651360"/>
              <a:ext cx="1888389" cy="1408166"/>
              <a:chOff x="8176977" y="1656669"/>
              <a:chExt cx="2657073" cy="1981372"/>
            </a:xfrm>
          </p:grpSpPr>
          <p:pic>
            <p:nvPicPr>
              <p:cNvPr id="51" name="Picture 50">
                <a:extLst>
                  <a:ext uri="{FF2B5EF4-FFF2-40B4-BE49-F238E27FC236}">
                    <a16:creationId xmlns:a16="http://schemas.microsoft.com/office/drawing/2014/main" id="{8150D380-A25E-422A-93EA-CAFDD9B80C7B}"/>
                  </a:ext>
                </a:extLst>
              </p:cNvPr>
              <p:cNvPicPr>
                <a:picLocks noChangeAspect="1"/>
              </p:cNvPicPr>
              <p:nvPr/>
            </p:nvPicPr>
            <p:blipFill rotWithShape="1">
              <a:blip r:embed="rId33" cstate="hqprint">
                <a:extLst>
                  <a:ext uri="{28A0092B-C50C-407E-A947-70E740481C1C}">
                    <a14:useLocalDpi xmlns:a14="http://schemas.microsoft.com/office/drawing/2010/main"/>
                  </a:ext>
                </a:extLst>
              </a:blip>
              <a:srcRect/>
              <a:stretch/>
            </p:blipFill>
            <p:spPr>
              <a:xfrm>
                <a:off x="8176977" y="1656669"/>
                <a:ext cx="2064495" cy="1981372"/>
              </a:xfrm>
              <a:prstGeom prst="rect">
                <a:avLst/>
              </a:prstGeom>
            </p:spPr>
          </p:pic>
          <p:grpSp>
            <p:nvGrpSpPr>
              <p:cNvPr id="52" name="Group 10">
                <a:extLst>
                  <a:ext uri="{FF2B5EF4-FFF2-40B4-BE49-F238E27FC236}">
                    <a16:creationId xmlns:a16="http://schemas.microsoft.com/office/drawing/2014/main" id="{65ACFBB0-947D-41DD-8750-19D692152E8B}"/>
                  </a:ext>
                </a:extLst>
              </p:cNvPr>
              <p:cNvGrpSpPr>
                <a:grpSpLocks noChangeAspect="1"/>
              </p:cNvGrpSpPr>
              <p:nvPr/>
            </p:nvGrpSpPr>
            <p:grpSpPr bwMode="auto">
              <a:xfrm>
                <a:off x="9722967" y="2228181"/>
                <a:ext cx="1111083" cy="1063926"/>
                <a:chOff x="4698" y="990"/>
                <a:chExt cx="330" cy="316"/>
              </a:xfrm>
              <a:noFill/>
            </p:grpSpPr>
            <p:sp>
              <p:nvSpPr>
                <p:cNvPr id="53" name="Freeform 11">
                  <a:extLst>
                    <a:ext uri="{FF2B5EF4-FFF2-40B4-BE49-F238E27FC236}">
                      <a16:creationId xmlns:a16="http://schemas.microsoft.com/office/drawing/2014/main" id="{B043E094-CDD4-4FA2-B20B-55ED96876E0E}"/>
                    </a:ext>
                  </a:extLst>
                </p:cNvPr>
                <p:cNvSpPr>
                  <a:spLocks/>
                </p:cNvSpPr>
                <p:nvPr/>
              </p:nvSpPr>
              <p:spPr bwMode="auto">
                <a:xfrm>
                  <a:off x="4890" y="1045"/>
                  <a:ext cx="11" cy="14"/>
                </a:xfrm>
                <a:custGeom>
                  <a:avLst/>
                  <a:gdLst>
                    <a:gd name="T0" fmla="*/ 11 w 11"/>
                    <a:gd name="T1" fmla="*/ 14 h 14"/>
                    <a:gd name="T2" fmla="*/ 0 w 11"/>
                    <a:gd name="T3" fmla="*/ 14 h 14"/>
                    <a:gd name="T4" fmla="*/ 0 w 11"/>
                    <a:gd name="T5" fmla="*/ 0 h 14"/>
                    <a:gd name="T6" fmla="*/ 11 w 11"/>
                    <a:gd name="T7" fmla="*/ 0 h 14"/>
                    <a:gd name="T8" fmla="*/ 11 w 11"/>
                    <a:gd name="T9" fmla="*/ 14 h 14"/>
                    <a:gd name="T10" fmla="*/ 11 w 11"/>
                    <a:gd name="T11" fmla="*/ 14 h 14"/>
                    <a:gd name="T12" fmla="*/ 11 w 11"/>
                    <a:gd name="T13" fmla="*/ 14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lnTo>
                        <a:pt x="0" y="14"/>
                      </a:lnTo>
                      <a:lnTo>
                        <a:pt x="0" y="0"/>
                      </a:lnTo>
                      <a:lnTo>
                        <a:pt x="11" y="0"/>
                      </a:lnTo>
                      <a:lnTo>
                        <a:pt x="11" y="14"/>
                      </a:lnTo>
                      <a:lnTo>
                        <a:pt x="11" y="14"/>
                      </a:lnTo>
                      <a:lnTo>
                        <a:pt x="11" y="14"/>
                      </a:lnTo>
                      <a:lnTo>
                        <a:pt x="11" y="14"/>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4" name="Freeform 12">
                  <a:extLst>
                    <a:ext uri="{FF2B5EF4-FFF2-40B4-BE49-F238E27FC236}">
                      <a16:creationId xmlns:a16="http://schemas.microsoft.com/office/drawing/2014/main" id="{8E2BB24D-4192-4CAF-A2AF-04314A82A55A}"/>
                    </a:ext>
                  </a:extLst>
                </p:cNvPr>
                <p:cNvSpPr>
                  <a:spLocks/>
                </p:cNvSpPr>
                <p:nvPr/>
              </p:nvSpPr>
              <p:spPr bwMode="auto">
                <a:xfrm>
                  <a:off x="4914" y="1045"/>
                  <a:ext cx="11" cy="14"/>
                </a:xfrm>
                <a:custGeom>
                  <a:avLst/>
                  <a:gdLst>
                    <a:gd name="T0" fmla="*/ 11 w 11"/>
                    <a:gd name="T1" fmla="*/ 14 h 14"/>
                    <a:gd name="T2" fmla="*/ 0 w 11"/>
                    <a:gd name="T3" fmla="*/ 14 h 14"/>
                    <a:gd name="T4" fmla="*/ 0 w 11"/>
                    <a:gd name="T5" fmla="*/ 0 h 14"/>
                    <a:gd name="T6" fmla="*/ 11 w 11"/>
                    <a:gd name="T7" fmla="*/ 0 h 14"/>
                    <a:gd name="T8" fmla="*/ 11 w 11"/>
                    <a:gd name="T9" fmla="*/ 14 h 14"/>
                    <a:gd name="T10" fmla="*/ 11 w 11"/>
                    <a:gd name="T11" fmla="*/ 14 h 14"/>
                    <a:gd name="T12" fmla="*/ 11 w 11"/>
                    <a:gd name="T13" fmla="*/ 14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lnTo>
                        <a:pt x="0" y="14"/>
                      </a:lnTo>
                      <a:lnTo>
                        <a:pt x="0" y="0"/>
                      </a:lnTo>
                      <a:lnTo>
                        <a:pt x="11" y="0"/>
                      </a:lnTo>
                      <a:lnTo>
                        <a:pt x="11" y="14"/>
                      </a:lnTo>
                      <a:lnTo>
                        <a:pt x="11" y="14"/>
                      </a:lnTo>
                      <a:lnTo>
                        <a:pt x="11" y="14"/>
                      </a:lnTo>
                      <a:lnTo>
                        <a:pt x="11" y="14"/>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5" name="Freeform 13">
                  <a:extLst>
                    <a:ext uri="{FF2B5EF4-FFF2-40B4-BE49-F238E27FC236}">
                      <a16:creationId xmlns:a16="http://schemas.microsoft.com/office/drawing/2014/main" id="{7988950A-1233-468B-8260-984E198CEBBB}"/>
                    </a:ext>
                  </a:extLst>
                </p:cNvPr>
                <p:cNvSpPr>
                  <a:spLocks/>
                </p:cNvSpPr>
                <p:nvPr/>
              </p:nvSpPr>
              <p:spPr bwMode="auto">
                <a:xfrm>
                  <a:off x="4938" y="1045"/>
                  <a:ext cx="12" cy="14"/>
                </a:xfrm>
                <a:custGeom>
                  <a:avLst/>
                  <a:gdLst>
                    <a:gd name="T0" fmla="*/ 12 w 12"/>
                    <a:gd name="T1" fmla="*/ 14 h 14"/>
                    <a:gd name="T2" fmla="*/ 0 w 12"/>
                    <a:gd name="T3" fmla="*/ 14 h 14"/>
                    <a:gd name="T4" fmla="*/ 0 w 12"/>
                    <a:gd name="T5" fmla="*/ 0 h 14"/>
                    <a:gd name="T6" fmla="*/ 12 w 12"/>
                    <a:gd name="T7" fmla="*/ 0 h 14"/>
                    <a:gd name="T8" fmla="*/ 12 w 12"/>
                    <a:gd name="T9" fmla="*/ 14 h 14"/>
                    <a:gd name="T10" fmla="*/ 12 w 12"/>
                    <a:gd name="T11" fmla="*/ 14 h 14"/>
                    <a:gd name="T12" fmla="*/ 12 w 12"/>
                    <a:gd name="T13" fmla="*/ 14 h 14"/>
                    <a:gd name="T14" fmla="*/ 12 w 12"/>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4">
                      <a:moveTo>
                        <a:pt x="12" y="14"/>
                      </a:moveTo>
                      <a:lnTo>
                        <a:pt x="0" y="14"/>
                      </a:lnTo>
                      <a:lnTo>
                        <a:pt x="0" y="0"/>
                      </a:lnTo>
                      <a:lnTo>
                        <a:pt x="12" y="0"/>
                      </a:lnTo>
                      <a:lnTo>
                        <a:pt x="12" y="14"/>
                      </a:lnTo>
                      <a:lnTo>
                        <a:pt x="12" y="14"/>
                      </a:lnTo>
                      <a:lnTo>
                        <a:pt x="12" y="14"/>
                      </a:lnTo>
                      <a:lnTo>
                        <a:pt x="12" y="14"/>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6" name="Freeform 14">
                  <a:extLst>
                    <a:ext uri="{FF2B5EF4-FFF2-40B4-BE49-F238E27FC236}">
                      <a16:creationId xmlns:a16="http://schemas.microsoft.com/office/drawing/2014/main" id="{96FC8A45-2B5F-40D2-A8CF-8ABF03D1C940}"/>
                    </a:ext>
                  </a:extLst>
                </p:cNvPr>
                <p:cNvSpPr>
                  <a:spLocks/>
                </p:cNvSpPr>
                <p:nvPr/>
              </p:nvSpPr>
              <p:spPr bwMode="auto">
                <a:xfrm>
                  <a:off x="4872" y="990"/>
                  <a:ext cx="97" cy="316"/>
                </a:xfrm>
                <a:custGeom>
                  <a:avLst/>
                  <a:gdLst>
                    <a:gd name="T0" fmla="*/ 63 w 97"/>
                    <a:gd name="T1" fmla="*/ 316 h 316"/>
                    <a:gd name="T2" fmla="*/ 63 w 97"/>
                    <a:gd name="T3" fmla="*/ 154 h 316"/>
                    <a:gd name="T4" fmla="*/ 57 w 97"/>
                    <a:gd name="T5" fmla="*/ 154 h 316"/>
                    <a:gd name="T6" fmla="*/ 57 w 97"/>
                    <a:gd name="T7" fmla="*/ 136 h 316"/>
                    <a:gd name="T8" fmla="*/ 97 w 97"/>
                    <a:gd name="T9" fmla="*/ 136 h 316"/>
                    <a:gd name="T10" fmla="*/ 97 w 97"/>
                    <a:gd name="T11" fmla="*/ 44 h 316"/>
                    <a:gd name="T12" fmla="*/ 86 w 97"/>
                    <a:gd name="T13" fmla="*/ 44 h 316"/>
                    <a:gd name="T14" fmla="*/ 86 w 97"/>
                    <a:gd name="T15" fmla="*/ 18 h 316"/>
                    <a:gd name="T16" fmla="*/ 61 w 97"/>
                    <a:gd name="T17" fmla="*/ 18 h 316"/>
                    <a:gd name="T18" fmla="*/ 61 w 97"/>
                    <a:gd name="T19" fmla="*/ 0 h 316"/>
                    <a:gd name="T20" fmla="*/ 34 w 97"/>
                    <a:gd name="T21" fmla="*/ 0 h 316"/>
                    <a:gd name="T22" fmla="*/ 34 w 97"/>
                    <a:gd name="T23" fmla="*/ 18 h 316"/>
                    <a:gd name="T24" fmla="*/ 11 w 97"/>
                    <a:gd name="T25" fmla="*/ 18 h 316"/>
                    <a:gd name="T26" fmla="*/ 11 w 97"/>
                    <a:gd name="T27" fmla="*/ 44 h 316"/>
                    <a:gd name="T28" fmla="*/ 0 w 97"/>
                    <a:gd name="T29" fmla="*/ 44 h 316"/>
                    <a:gd name="T30" fmla="*/ 0 w 97"/>
                    <a:gd name="T31" fmla="*/ 31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316">
                      <a:moveTo>
                        <a:pt x="63" y="316"/>
                      </a:moveTo>
                      <a:lnTo>
                        <a:pt x="63" y="154"/>
                      </a:lnTo>
                      <a:lnTo>
                        <a:pt x="57" y="154"/>
                      </a:lnTo>
                      <a:lnTo>
                        <a:pt x="57" y="136"/>
                      </a:lnTo>
                      <a:lnTo>
                        <a:pt x="97" y="136"/>
                      </a:lnTo>
                      <a:lnTo>
                        <a:pt x="97" y="44"/>
                      </a:lnTo>
                      <a:lnTo>
                        <a:pt x="86" y="44"/>
                      </a:lnTo>
                      <a:lnTo>
                        <a:pt x="86" y="18"/>
                      </a:lnTo>
                      <a:lnTo>
                        <a:pt x="61" y="18"/>
                      </a:lnTo>
                      <a:lnTo>
                        <a:pt x="61" y="0"/>
                      </a:lnTo>
                      <a:lnTo>
                        <a:pt x="34" y="0"/>
                      </a:lnTo>
                      <a:lnTo>
                        <a:pt x="34" y="18"/>
                      </a:lnTo>
                      <a:lnTo>
                        <a:pt x="11" y="18"/>
                      </a:lnTo>
                      <a:lnTo>
                        <a:pt x="11" y="44"/>
                      </a:lnTo>
                      <a:lnTo>
                        <a:pt x="0" y="44"/>
                      </a:lnTo>
                      <a:lnTo>
                        <a:pt x="0" y="316"/>
                      </a:lnTo>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 name="Line 15">
                  <a:extLst>
                    <a:ext uri="{FF2B5EF4-FFF2-40B4-BE49-F238E27FC236}">
                      <a16:creationId xmlns:a16="http://schemas.microsoft.com/office/drawing/2014/main" id="{C1725831-2C5F-41AD-A624-A0A155A4C90D}"/>
                    </a:ext>
                  </a:extLst>
                </p:cNvPr>
                <p:cNvSpPr>
                  <a:spLocks noChangeShapeType="1"/>
                </p:cNvSpPr>
                <p:nvPr/>
              </p:nvSpPr>
              <p:spPr bwMode="auto">
                <a:xfrm>
                  <a:off x="4872" y="1306"/>
                  <a:ext cx="0" cy="0"/>
                </a:xfrm>
                <a:prstGeom prst="line">
                  <a:avLst/>
                </a:pr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 name="Line 16">
                  <a:extLst>
                    <a:ext uri="{FF2B5EF4-FFF2-40B4-BE49-F238E27FC236}">
                      <a16:creationId xmlns:a16="http://schemas.microsoft.com/office/drawing/2014/main" id="{2F04BB82-1E13-4F6D-91F1-CBE3FBFA8C1C}"/>
                    </a:ext>
                  </a:extLst>
                </p:cNvPr>
                <p:cNvSpPr>
                  <a:spLocks noChangeShapeType="1"/>
                </p:cNvSpPr>
                <p:nvPr/>
              </p:nvSpPr>
              <p:spPr bwMode="auto">
                <a:xfrm>
                  <a:off x="5028" y="1126"/>
                  <a:ext cx="0" cy="0"/>
                </a:xfrm>
                <a:prstGeom prst="line">
                  <a:avLst/>
                </a:pr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 name="Freeform 17">
                  <a:extLst>
                    <a:ext uri="{FF2B5EF4-FFF2-40B4-BE49-F238E27FC236}">
                      <a16:creationId xmlns:a16="http://schemas.microsoft.com/office/drawing/2014/main" id="{894BC9F0-B571-4588-9DC4-A4DF40288264}"/>
                    </a:ext>
                  </a:extLst>
                </p:cNvPr>
                <p:cNvSpPr>
                  <a:spLocks/>
                </p:cNvSpPr>
                <p:nvPr/>
              </p:nvSpPr>
              <p:spPr bwMode="auto">
                <a:xfrm>
                  <a:off x="4890" y="1069"/>
                  <a:ext cx="11" cy="11"/>
                </a:xfrm>
                <a:custGeom>
                  <a:avLst/>
                  <a:gdLst>
                    <a:gd name="T0" fmla="*/ 11 w 11"/>
                    <a:gd name="T1" fmla="*/ 11 h 11"/>
                    <a:gd name="T2" fmla="*/ 0 w 11"/>
                    <a:gd name="T3" fmla="*/ 11 h 11"/>
                    <a:gd name="T4" fmla="*/ 0 w 11"/>
                    <a:gd name="T5" fmla="*/ 0 h 11"/>
                    <a:gd name="T6" fmla="*/ 11 w 11"/>
                    <a:gd name="T7" fmla="*/ 0 h 11"/>
                    <a:gd name="T8" fmla="*/ 11 w 11"/>
                    <a:gd name="T9" fmla="*/ 11 h 11"/>
                    <a:gd name="T10" fmla="*/ 11 w 11"/>
                    <a:gd name="T11" fmla="*/ 11 h 11"/>
                    <a:gd name="T12" fmla="*/ 11 w 11"/>
                    <a:gd name="T13" fmla="*/ 11 h 11"/>
                    <a:gd name="T14" fmla="*/ 11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11" y="11"/>
                      </a:moveTo>
                      <a:lnTo>
                        <a:pt x="0" y="11"/>
                      </a:lnTo>
                      <a:lnTo>
                        <a:pt x="0" y="0"/>
                      </a:lnTo>
                      <a:lnTo>
                        <a:pt x="11" y="0"/>
                      </a:lnTo>
                      <a:lnTo>
                        <a:pt x="11" y="11"/>
                      </a:lnTo>
                      <a:lnTo>
                        <a:pt x="11" y="11"/>
                      </a:lnTo>
                      <a:lnTo>
                        <a:pt x="11" y="11"/>
                      </a:lnTo>
                      <a:lnTo>
                        <a:pt x="11"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0" name="Freeform 18">
                  <a:extLst>
                    <a:ext uri="{FF2B5EF4-FFF2-40B4-BE49-F238E27FC236}">
                      <a16:creationId xmlns:a16="http://schemas.microsoft.com/office/drawing/2014/main" id="{F5B90952-A921-41FE-BE41-0D10799F97F9}"/>
                    </a:ext>
                  </a:extLst>
                </p:cNvPr>
                <p:cNvSpPr>
                  <a:spLocks/>
                </p:cNvSpPr>
                <p:nvPr/>
              </p:nvSpPr>
              <p:spPr bwMode="auto">
                <a:xfrm>
                  <a:off x="4914" y="1069"/>
                  <a:ext cx="11" cy="11"/>
                </a:xfrm>
                <a:custGeom>
                  <a:avLst/>
                  <a:gdLst>
                    <a:gd name="T0" fmla="*/ 11 w 11"/>
                    <a:gd name="T1" fmla="*/ 11 h 11"/>
                    <a:gd name="T2" fmla="*/ 0 w 11"/>
                    <a:gd name="T3" fmla="*/ 11 h 11"/>
                    <a:gd name="T4" fmla="*/ 0 w 11"/>
                    <a:gd name="T5" fmla="*/ 0 h 11"/>
                    <a:gd name="T6" fmla="*/ 11 w 11"/>
                    <a:gd name="T7" fmla="*/ 0 h 11"/>
                    <a:gd name="T8" fmla="*/ 11 w 11"/>
                    <a:gd name="T9" fmla="*/ 11 h 11"/>
                    <a:gd name="T10" fmla="*/ 11 w 11"/>
                    <a:gd name="T11" fmla="*/ 11 h 11"/>
                    <a:gd name="T12" fmla="*/ 11 w 11"/>
                    <a:gd name="T13" fmla="*/ 11 h 11"/>
                    <a:gd name="T14" fmla="*/ 11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11" y="11"/>
                      </a:moveTo>
                      <a:lnTo>
                        <a:pt x="0" y="11"/>
                      </a:lnTo>
                      <a:lnTo>
                        <a:pt x="0" y="0"/>
                      </a:lnTo>
                      <a:lnTo>
                        <a:pt x="11" y="0"/>
                      </a:lnTo>
                      <a:lnTo>
                        <a:pt x="11" y="11"/>
                      </a:lnTo>
                      <a:lnTo>
                        <a:pt x="11" y="11"/>
                      </a:lnTo>
                      <a:lnTo>
                        <a:pt x="11" y="11"/>
                      </a:lnTo>
                      <a:lnTo>
                        <a:pt x="11"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1" name="Freeform 19">
                  <a:extLst>
                    <a:ext uri="{FF2B5EF4-FFF2-40B4-BE49-F238E27FC236}">
                      <a16:creationId xmlns:a16="http://schemas.microsoft.com/office/drawing/2014/main" id="{B5A66D04-10FC-4C48-8909-3A8242D04578}"/>
                    </a:ext>
                  </a:extLst>
                </p:cNvPr>
                <p:cNvSpPr>
                  <a:spLocks/>
                </p:cNvSpPr>
                <p:nvPr/>
              </p:nvSpPr>
              <p:spPr bwMode="auto">
                <a:xfrm>
                  <a:off x="4938" y="1069"/>
                  <a:ext cx="12" cy="11"/>
                </a:xfrm>
                <a:custGeom>
                  <a:avLst/>
                  <a:gdLst>
                    <a:gd name="T0" fmla="*/ 12 w 12"/>
                    <a:gd name="T1" fmla="*/ 11 h 11"/>
                    <a:gd name="T2" fmla="*/ 0 w 12"/>
                    <a:gd name="T3" fmla="*/ 11 h 11"/>
                    <a:gd name="T4" fmla="*/ 0 w 12"/>
                    <a:gd name="T5" fmla="*/ 0 h 11"/>
                    <a:gd name="T6" fmla="*/ 12 w 12"/>
                    <a:gd name="T7" fmla="*/ 0 h 11"/>
                    <a:gd name="T8" fmla="*/ 12 w 12"/>
                    <a:gd name="T9" fmla="*/ 11 h 11"/>
                    <a:gd name="T10" fmla="*/ 12 w 12"/>
                    <a:gd name="T11" fmla="*/ 11 h 11"/>
                    <a:gd name="T12" fmla="*/ 12 w 12"/>
                    <a:gd name="T13" fmla="*/ 11 h 11"/>
                    <a:gd name="T14" fmla="*/ 12 w 12"/>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2" y="11"/>
                      </a:moveTo>
                      <a:lnTo>
                        <a:pt x="0" y="11"/>
                      </a:lnTo>
                      <a:lnTo>
                        <a:pt x="0" y="0"/>
                      </a:lnTo>
                      <a:lnTo>
                        <a:pt x="12" y="0"/>
                      </a:lnTo>
                      <a:lnTo>
                        <a:pt x="12" y="11"/>
                      </a:lnTo>
                      <a:lnTo>
                        <a:pt x="12" y="11"/>
                      </a:lnTo>
                      <a:lnTo>
                        <a:pt x="12" y="11"/>
                      </a:lnTo>
                      <a:lnTo>
                        <a:pt x="12"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2" name="Freeform 20">
                  <a:extLst>
                    <a:ext uri="{FF2B5EF4-FFF2-40B4-BE49-F238E27FC236}">
                      <a16:creationId xmlns:a16="http://schemas.microsoft.com/office/drawing/2014/main" id="{9F24B877-9E68-4BF6-82A2-E74030E14869}"/>
                    </a:ext>
                  </a:extLst>
                </p:cNvPr>
                <p:cNvSpPr>
                  <a:spLocks/>
                </p:cNvSpPr>
                <p:nvPr/>
              </p:nvSpPr>
              <p:spPr bwMode="auto">
                <a:xfrm>
                  <a:off x="4890" y="1090"/>
                  <a:ext cx="11" cy="12"/>
                </a:xfrm>
                <a:custGeom>
                  <a:avLst/>
                  <a:gdLst>
                    <a:gd name="T0" fmla="*/ 11 w 11"/>
                    <a:gd name="T1" fmla="*/ 12 h 12"/>
                    <a:gd name="T2" fmla="*/ 0 w 11"/>
                    <a:gd name="T3" fmla="*/ 12 h 12"/>
                    <a:gd name="T4" fmla="*/ 0 w 11"/>
                    <a:gd name="T5" fmla="*/ 0 h 12"/>
                    <a:gd name="T6" fmla="*/ 11 w 11"/>
                    <a:gd name="T7" fmla="*/ 0 h 12"/>
                    <a:gd name="T8" fmla="*/ 11 w 11"/>
                    <a:gd name="T9" fmla="*/ 12 h 12"/>
                    <a:gd name="T10" fmla="*/ 11 w 11"/>
                    <a:gd name="T11" fmla="*/ 12 h 12"/>
                    <a:gd name="T12" fmla="*/ 11 w 11"/>
                    <a:gd name="T13" fmla="*/ 12 h 12"/>
                    <a:gd name="T14" fmla="*/ 11 w 11"/>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11" y="12"/>
                      </a:moveTo>
                      <a:lnTo>
                        <a:pt x="0" y="12"/>
                      </a:lnTo>
                      <a:lnTo>
                        <a:pt x="0" y="0"/>
                      </a:lnTo>
                      <a:lnTo>
                        <a:pt x="11" y="0"/>
                      </a:lnTo>
                      <a:lnTo>
                        <a:pt x="11" y="12"/>
                      </a:lnTo>
                      <a:lnTo>
                        <a:pt x="11" y="12"/>
                      </a:lnTo>
                      <a:lnTo>
                        <a:pt x="11" y="12"/>
                      </a:lnTo>
                      <a:lnTo>
                        <a:pt x="11" y="12"/>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3" name="Freeform 21">
                  <a:extLst>
                    <a:ext uri="{FF2B5EF4-FFF2-40B4-BE49-F238E27FC236}">
                      <a16:creationId xmlns:a16="http://schemas.microsoft.com/office/drawing/2014/main" id="{44032D7B-946C-4953-8D0C-75FC5AC6C429}"/>
                    </a:ext>
                  </a:extLst>
                </p:cNvPr>
                <p:cNvSpPr>
                  <a:spLocks/>
                </p:cNvSpPr>
                <p:nvPr/>
              </p:nvSpPr>
              <p:spPr bwMode="auto">
                <a:xfrm>
                  <a:off x="4914" y="1090"/>
                  <a:ext cx="11" cy="11"/>
                </a:xfrm>
                <a:custGeom>
                  <a:avLst/>
                  <a:gdLst>
                    <a:gd name="T0" fmla="*/ 11 w 11"/>
                    <a:gd name="T1" fmla="*/ 11 h 11"/>
                    <a:gd name="T2" fmla="*/ 0 w 11"/>
                    <a:gd name="T3" fmla="*/ 11 h 11"/>
                    <a:gd name="T4" fmla="*/ 0 w 11"/>
                    <a:gd name="T5" fmla="*/ 0 h 11"/>
                    <a:gd name="T6" fmla="*/ 11 w 11"/>
                    <a:gd name="T7" fmla="*/ 0 h 11"/>
                    <a:gd name="T8" fmla="*/ 11 w 11"/>
                    <a:gd name="T9" fmla="*/ 11 h 11"/>
                    <a:gd name="T10" fmla="*/ 11 w 11"/>
                    <a:gd name="T11" fmla="*/ 11 h 11"/>
                    <a:gd name="T12" fmla="*/ 11 w 11"/>
                    <a:gd name="T13" fmla="*/ 11 h 11"/>
                    <a:gd name="T14" fmla="*/ 11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11" y="11"/>
                      </a:moveTo>
                      <a:lnTo>
                        <a:pt x="0" y="11"/>
                      </a:lnTo>
                      <a:lnTo>
                        <a:pt x="0" y="0"/>
                      </a:lnTo>
                      <a:lnTo>
                        <a:pt x="11" y="0"/>
                      </a:lnTo>
                      <a:lnTo>
                        <a:pt x="11" y="11"/>
                      </a:lnTo>
                      <a:lnTo>
                        <a:pt x="11" y="11"/>
                      </a:lnTo>
                      <a:lnTo>
                        <a:pt x="11" y="11"/>
                      </a:lnTo>
                      <a:lnTo>
                        <a:pt x="11"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4" name="Freeform 22">
                  <a:extLst>
                    <a:ext uri="{FF2B5EF4-FFF2-40B4-BE49-F238E27FC236}">
                      <a16:creationId xmlns:a16="http://schemas.microsoft.com/office/drawing/2014/main" id="{EA9A4D75-728C-437C-A36D-6CEC0990E352}"/>
                    </a:ext>
                  </a:extLst>
                </p:cNvPr>
                <p:cNvSpPr>
                  <a:spLocks/>
                </p:cNvSpPr>
                <p:nvPr/>
              </p:nvSpPr>
              <p:spPr bwMode="auto">
                <a:xfrm>
                  <a:off x="4938" y="1090"/>
                  <a:ext cx="12" cy="12"/>
                </a:xfrm>
                <a:custGeom>
                  <a:avLst/>
                  <a:gdLst>
                    <a:gd name="T0" fmla="*/ 12 w 12"/>
                    <a:gd name="T1" fmla="*/ 12 h 12"/>
                    <a:gd name="T2" fmla="*/ 0 w 12"/>
                    <a:gd name="T3" fmla="*/ 12 h 12"/>
                    <a:gd name="T4" fmla="*/ 0 w 12"/>
                    <a:gd name="T5" fmla="*/ 0 h 12"/>
                    <a:gd name="T6" fmla="*/ 12 w 12"/>
                    <a:gd name="T7" fmla="*/ 0 h 12"/>
                    <a:gd name="T8" fmla="*/ 12 w 12"/>
                    <a:gd name="T9" fmla="*/ 12 h 12"/>
                    <a:gd name="T10" fmla="*/ 12 w 12"/>
                    <a:gd name="T11" fmla="*/ 12 h 12"/>
                    <a:gd name="T12" fmla="*/ 12 w 12"/>
                    <a:gd name="T13" fmla="*/ 12 h 12"/>
                    <a:gd name="T14" fmla="*/ 12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12" y="12"/>
                      </a:moveTo>
                      <a:lnTo>
                        <a:pt x="0" y="12"/>
                      </a:lnTo>
                      <a:lnTo>
                        <a:pt x="0" y="0"/>
                      </a:lnTo>
                      <a:lnTo>
                        <a:pt x="12" y="0"/>
                      </a:lnTo>
                      <a:lnTo>
                        <a:pt x="12" y="12"/>
                      </a:lnTo>
                      <a:lnTo>
                        <a:pt x="12" y="12"/>
                      </a:lnTo>
                      <a:lnTo>
                        <a:pt x="12" y="12"/>
                      </a:lnTo>
                      <a:lnTo>
                        <a:pt x="12" y="12"/>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5" name="Freeform 23">
                  <a:extLst>
                    <a:ext uri="{FF2B5EF4-FFF2-40B4-BE49-F238E27FC236}">
                      <a16:creationId xmlns:a16="http://schemas.microsoft.com/office/drawing/2014/main" id="{73D0F350-8902-434A-B0F5-CA76F314B07A}"/>
                    </a:ext>
                  </a:extLst>
                </p:cNvPr>
                <p:cNvSpPr>
                  <a:spLocks/>
                </p:cNvSpPr>
                <p:nvPr/>
              </p:nvSpPr>
              <p:spPr bwMode="auto">
                <a:xfrm>
                  <a:off x="4889" y="1111"/>
                  <a:ext cx="12" cy="13"/>
                </a:xfrm>
                <a:custGeom>
                  <a:avLst/>
                  <a:gdLst>
                    <a:gd name="T0" fmla="*/ 12 w 12"/>
                    <a:gd name="T1" fmla="*/ 13 h 13"/>
                    <a:gd name="T2" fmla="*/ 0 w 12"/>
                    <a:gd name="T3" fmla="*/ 13 h 13"/>
                    <a:gd name="T4" fmla="*/ 0 w 12"/>
                    <a:gd name="T5" fmla="*/ 0 h 13"/>
                    <a:gd name="T6" fmla="*/ 12 w 12"/>
                    <a:gd name="T7" fmla="*/ 0 h 13"/>
                    <a:gd name="T8" fmla="*/ 12 w 12"/>
                    <a:gd name="T9" fmla="*/ 13 h 13"/>
                    <a:gd name="T10" fmla="*/ 12 w 12"/>
                    <a:gd name="T11" fmla="*/ 13 h 13"/>
                    <a:gd name="T12" fmla="*/ 12 w 12"/>
                    <a:gd name="T13" fmla="*/ 13 h 13"/>
                    <a:gd name="T14" fmla="*/ 12 w 1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3">
                      <a:moveTo>
                        <a:pt x="12" y="13"/>
                      </a:moveTo>
                      <a:lnTo>
                        <a:pt x="0" y="13"/>
                      </a:lnTo>
                      <a:lnTo>
                        <a:pt x="0" y="0"/>
                      </a:lnTo>
                      <a:lnTo>
                        <a:pt x="12" y="0"/>
                      </a:lnTo>
                      <a:lnTo>
                        <a:pt x="12" y="13"/>
                      </a:lnTo>
                      <a:lnTo>
                        <a:pt x="12" y="13"/>
                      </a:lnTo>
                      <a:lnTo>
                        <a:pt x="12" y="13"/>
                      </a:lnTo>
                      <a:lnTo>
                        <a:pt x="12" y="13"/>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6" name="Freeform 24">
                  <a:extLst>
                    <a:ext uri="{FF2B5EF4-FFF2-40B4-BE49-F238E27FC236}">
                      <a16:creationId xmlns:a16="http://schemas.microsoft.com/office/drawing/2014/main" id="{CEB8468B-02CF-47E9-A1F4-2C62F61D3275}"/>
                    </a:ext>
                  </a:extLst>
                </p:cNvPr>
                <p:cNvSpPr>
                  <a:spLocks/>
                </p:cNvSpPr>
                <p:nvPr/>
              </p:nvSpPr>
              <p:spPr bwMode="auto">
                <a:xfrm>
                  <a:off x="4914" y="1111"/>
                  <a:ext cx="11" cy="13"/>
                </a:xfrm>
                <a:custGeom>
                  <a:avLst/>
                  <a:gdLst>
                    <a:gd name="T0" fmla="*/ 11 w 11"/>
                    <a:gd name="T1" fmla="*/ 13 h 13"/>
                    <a:gd name="T2" fmla="*/ 0 w 11"/>
                    <a:gd name="T3" fmla="*/ 13 h 13"/>
                    <a:gd name="T4" fmla="*/ 0 w 11"/>
                    <a:gd name="T5" fmla="*/ 0 h 13"/>
                    <a:gd name="T6" fmla="*/ 11 w 11"/>
                    <a:gd name="T7" fmla="*/ 0 h 13"/>
                    <a:gd name="T8" fmla="*/ 11 w 11"/>
                    <a:gd name="T9" fmla="*/ 13 h 13"/>
                    <a:gd name="T10" fmla="*/ 11 w 11"/>
                    <a:gd name="T11" fmla="*/ 13 h 13"/>
                    <a:gd name="T12" fmla="*/ 11 w 11"/>
                    <a:gd name="T13" fmla="*/ 13 h 13"/>
                    <a:gd name="T14" fmla="*/ 11 w 1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11" y="13"/>
                      </a:moveTo>
                      <a:lnTo>
                        <a:pt x="0" y="13"/>
                      </a:lnTo>
                      <a:lnTo>
                        <a:pt x="0" y="0"/>
                      </a:lnTo>
                      <a:lnTo>
                        <a:pt x="11" y="0"/>
                      </a:lnTo>
                      <a:lnTo>
                        <a:pt x="11" y="13"/>
                      </a:lnTo>
                      <a:lnTo>
                        <a:pt x="11" y="13"/>
                      </a:lnTo>
                      <a:lnTo>
                        <a:pt x="11" y="13"/>
                      </a:lnTo>
                      <a:lnTo>
                        <a:pt x="11" y="13"/>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7" name="Freeform 25">
                  <a:extLst>
                    <a:ext uri="{FF2B5EF4-FFF2-40B4-BE49-F238E27FC236}">
                      <a16:creationId xmlns:a16="http://schemas.microsoft.com/office/drawing/2014/main" id="{EF7B3C9E-16D6-4521-9B62-A28068C923FF}"/>
                    </a:ext>
                  </a:extLst>
                </p:cNvPr>
                <p:cNvSpPr>
                  <a:spLocks/>
                </p:cNvSpPr>
                <p:nvPr/>
              </p:nvSpPr>
              <p:spPr bwMode="auto">
                <a:xfrm>
                  <a:off x="4938" y="1111"/>
                  <a:ext cx="12" cy="13"/>
                </a:xfrm>
                <a:custGeom>
                  <a:avLst/>
                  <a:gdLst>
                    <a:gd name="T0" fmla="*/ 12 w 12"/>
                    <a:gd name="T1" fmla="*/ 13 h 13"/>
                    <a:gd name="T2" fmla="*/ 0 w 12"/>
                    <a:gd name="T3" fmla="*/ 13 h 13"/>
                    <a:gd name="T4" fmla="*/ 0 w 12"/>
                    <a:gd name="T5" fmla="*/ 0 h 13"/>
                    <a:gd name="T6" fmla="*/ 12 w 12"/>
                    <a:gd name="T7" fmla="*/ 0 h 13"/>
                    <a:gd name="T8" fmla="*/ 12 w 12"/>
                    <a:gd name="T9" fmla="*/ 13 h 13"/>
                    <a:gd name="T10" fmla="*/ 12 w 12"/>
                    <a:gd name="T11" fmla="*/ 13 h 13"/>
                    <a:gd name="T12" fmla="*/ 12 w 12"/>
                    <a:gd name="T13" fmla="*/ 13 h 13"/>
                    <a:gd name="T14" fmla="*/ 12 w 1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3">
                      <a:moveTo>
                        <a:pt x="12" y="13"/>
                      </a:moveTo>
                      <a:lnTo>
                        <a:pt x="0" y="13"/>
                      </a:lnTo>
                      <a:lnTo>
                        <a:pt x="0" y="0"/>
                      </a:lnTo>
                      <a:lnTo>
                        <a:pt x="12" y="0"/>
                      </a:lnTo>
                      <a:lnTo>
                        <a:pt x="12" y="13"/>
                      </a:lnTo>
                      <a:lnTo>
                        <a:pt x="12" y="13"/>
                      </a:lnTo>
                      <a:lnTo>
                        <a:pt x="12" y="13"/>
                      </a:lnTo>
                      <a:lnTo>
                        <a:pt x="12" y="13"/>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8" name="Freeform 26">
                  <a:extLst>
                    <a:ext uri="{FF2B5EF4-FFF2-40B4-BE49-F238E27FC236}">
                      <a16:creationId xmlns:a16="http://schemas.microsoft.com/office/drawing/2014/main" id="{AC99FD71-7DBE-42D6-B201-08571BA193EB}"/>
                    </a:ext>
                  </a:extLst>
                </p:cNvPr>
                <p:cNvSpPr>
                  <a:spLocks/>
                </p:cNvSpPr>
                <p:nvPr/>
              </p:nvSpPr>
              <p:spPr bwMode="auto">
                <a:xfrm>
                  <a:off x="4890" y="1133"/>
                  <a:ext cx="11" cy="13"/>
                </a:xfrm>
                <a:custGeom>
                  <a:avLst/>
                  <a:gdLst>
                    <a:gd name="T0" fmla="*/ 11 w 11"/>
                    <a:gd name="T1" fmla="*/ 13 h 13"/>
                    <a:gd name="T2" fmla="*/ 0 w 11"/>
                    <a:gd name="T3" fmla="*/ 13 h 13"/>
                    <a:gd name="T4" fmla="*/ 0 w 11"/>
                    <a:gd name="T5" fmla="*/ 0 h 13"/>
                    <a:gd name="T6" fmla="*/ 11 w 11"/>
                    <a:gd name="T7" fmla="*/ 0 h 13"/>
                    <a:gd name="T8" fmla="*/ 11 w 11"/>
                    <a:gd name="T9" fmla="*/ 13 h 13"/>
                    <a:gd name="T10" fmla="*/ 11 w 11"/>
                    <a:gd name="T11" fmla="*/ 13 h 13"/>
                    <a:gd name="T12" fmla="*/ 11 w 11"/>
                    <a:gd name="T13" fmla="*/ 13 h 13"/>
                    <a:gd name="T14" fmla="*/ 11 w 1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11" y="13"/>
                      </a:moveTo>
                      <a:lnTo>
                        <a:pt x="0" y="13"/>
                      </a:lnTo>
                      <a:lnTo>
                        <a:pt x="0" y="0"/>
                      </a:lnTo>
                      <a:lnTo>
                        <a:pt x="11" y="0"/>
                      </a:lnTo>
                      <a:lnTo>
                        <a:pt x="11" y="13"/>
                      </a:lnTo>
                      <a:lnTo>
                        <a:pt x="11" y="13"/>
                      </a:lnTo>
                      <a:lnTo>
                        <a:pt x="11" y="13"/>
                      </a:lnTo>
                      <a:lnTo>
                        <a:pt x="11" y="13"/>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9" name="Freeform 27">
                  <a:extLst>
                    <a:ext uri="{FF2B5EF4-FFF2-40B4-BE49-F238E27FC236}">
                      <a16:creationId xmlns:a16="http://schemas.microsoft.com/office/drawing/2014/main" id="{9CBCFB97-7691-4DDA-9347-5A1C3596EE90}"/>
                    </a:ext>
                  </a:extLst>
                </p:cNvPr>
                <p:cNvSpPr>
                  <a:spLocks/>
                </p:cNvSpPr>
                <p:nvPr/>
              </p:nvSpPr>
              <p:spPr bwMode="auto">
                <a:xfrm>
                  <a:off x="4914" y="1133"/>
                  <a:ext cx="11" cy="13"/>
                </a:xfrm>
                <a:custGeom>
                  <a:avLst/>
                  <a:gdLst>
                    <a:gd name="T0" fmla="*/ 11 w 11"/>
                    <a:gd name="T1" fmla="*/ 13 h 13"/>
                    <a:gd name="T2" fmla="*/ 0 w 11"/>
                    <a:gd name="T3" fmla="*/ 13 h 13"/>
                    <a:gd name="T4" fmla="*/ 0 w 11"/>
                    <a:gd name="T5" fmla="*/ 0 h 13"/>
                    <a:gd name="T6" fmla="*/ 11 w 11"/>
                    <a:gd name="T7" fmla="*/ 0 h 13"/>
                    <a:gd name="T8" fmla="*/ 11 w 11"/>
                    <a:gd name="T9" fmla="*/ 13 h 13"/>
                    <a:gd name="T10" fmla="*/ 11 w 11"/>
                    <a:gd name="T11" fmla="*/ 13 h 13"/>
                    <a:gd name="T12" fmla="*/ 11 w 11"/>
                    <a:gd name="T13" fmla="*/ 13 h 13"/>
                    <a:gd name="T14" fmla="*/ 11 w 1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11" y="13"/>
                      </a:moveTo>
                      <a:lnTo>
                        <a:pt x="0" y="13"/>
                      </a:lnTo>
                      <a:lnTo>
                        <a:pt x="0" y="0"/>
                      </a:lnTo>
                      <a:lnTo>
                        <a:pt x="11" y="0"/>
                      </a:lnTo>
                      <a:lnTo>
                        <a:pt x="11" y="13"/>
                      </a:lnTo>
                      <a:lnTo>
                        <a:pt x="11" y="13"/>
                      </a:lnTo>
                      <a:lnTo>
                        <a:pt x="11" y="13"/>
                      </a:lnTo>
                      <a:lnTo>
                        <a:pt x="11" y="13"/>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 name="Freeform 28">
                  <a:extLst>
                    <a:ext uri="{FF2B5EF4-FFF2-40B4-BE49-F238E27FC236}">
                      <a16:creationId xmlns:a16="http://schemas.microsoft.com/office/drawing/2014/main" id="{C65D6CB4-11F9-4DE7-AABB-45070D2F9027}"/>
                    </a:ext>
                  </a:extLst>
                </p:cNvPr>
                <p:cNvSpPr>
                  <a:spLocks/>
                </p:cNvSpPr>
                <p:nvPr/>
              </p:nvSpPr>
              <p:spPr bwMode="auto">
                <a:xfrm>
                  <a:off x="4890" y="1155"/>
                  <a:ext cx="11" cy="11"/>
                </a:xfrm>
                <a:custGeom>
                  <a:avLst/>
                  <a:gdLst>
                    <a:gd name="T0" fmla="*/ 11 w 11"/>
                    <a:gd name="T1" fmla="*/ 11 h 11"/>
                    <a:gd name="T2" fmla="*/ 0 w 11"/>
                    <a:gd name="T3" fmla="*/ 11 h 11"/>
                    <a:gd name="T4" fmla="*/ 0 w 11"/>
                    <a:gd name="T5" fmla="*/ 0 h 11"/>
                    <a:gd name="T6" fmla="*/ 11 w 11"/>
                    <a:gd name="T7" fmla="*/ 0 h 11"/>
                    <a:gd name="T8" fmla="*/ 11 w 11"/>
                    <a:gd name="T9" fmla="*/ 11 h 11"/>
                    <a:gd name="T10" fmla="*/ 11 w 11"/>
                    <a:gd name="T11" fmla="*/ 11 h 11"/>
                    <a:gd name="T12" fmla="*/ 11 w 11"/>
                    <a:gd name="T13" fmla="*/ 11 h 11"/>
                    <a:gd name="T14" fmla="*/ 11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11" y="11"/>
                      </a:moveTo>
                      <a:lnTo>
                        <a:pt x="0" y="11"/>
                      </a:lnTo>
                      <a:lnTo>
                        <a:pt x="0" y="0"/>
                      </a:lnTo>
                      <a:lnTo>
                        <a:pt x="11" y="0"/>
                      </a:lnTo>
                      <a:lnTo>
                        <a:pt x="11" y="11"/>
                      </a:lnTo>
                      <a:lnTo>
                        <a:pt x="11" y="11"/>
                      </a:lnTo>
                      <a:lnTo>
                        <a:pt x="11" y="11"/>
                      </a:lnTo>
                      <a:lnTo>
                        <a:pt x="11"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1" name="Freeform 29">
                  <a:extLst>
                    <a:ext uri="{FF2B5EF4-FFF2-40B4-BE49-F238E27FC236}">
                      <a16:creationId xmlns:a16="http://schemas.microsoft.com/office/drawing/2014/main" id="{51A77151-EED2-4BBC-8625-FACBC4E5C287}"/>
                    </a:ext>
                  </a:extLst>
                </p:cNvPr>
                <p:cNvSpPr>
                  <a:spLocks/>
                </p:cNvSpPr>
                <p:nvPr/>
              </p:nvSpPr>
              <p:spPr bwMode="auto">
                <a:xfrm>
                  <a:off x="4914" y="1155"/>
                  <a:ext cx="11" cy="11"/>
                </a:xfrm>
                <a:custGeom>
                  <a:avLst/>
                  <a:gdLst>
                    <a:gd name="T0" fmla="*/ 11 w 11"/>
                    <a:gd name="T1" fmla="*/ 11 h 11"/>
                    <a:gd name="T2" fmla="*/ 0 w 11"/>
                    <a:gd name="T3" fmla="*/ 11 h 11"/>
                    <a:gd name="T4" fmla="*/ 0 w 11"/>
                    <a:gd name="T5" fmla="*/ 0 h 11"/>
                    <a:gd name="T6" fmla="*/ 11 w 11"/>
                    <a:gd name="T7" fmla="*/ 0 h 11"/>
                    <a:gd name="T8" fmla="*/ 11 w 11"/>
                    <a:gd name="T9" fmla="*/ 11 h 11"/>
                    <a:gd name="T10" fmla="*/ 11 w 11"/>
                    <a:gd name="T11" fmla="*/ 11 h 11"/>
                    <a:gd name="T12" fmla="*/ 11 w 11"/>
                    <a:gd name="T13" fmla="*/ 11 h 11"/>
                    <a:gd name="T14" fmla="*/ 11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11" y="11"/>
                      </a:moveTo>
                      <a:lnTo>
                        <a:pt x="0" y="11"/>
                      </a:lnTo>
                      <a:lnTo>
                        <a:pt x="0" y="0"/>
                      </a:lnTo>
                      <a:lnTo>
                        <a:pt x="11" y="0"/>
                      </a:lnTo>
                      <a:lnTo>
                        <a:pt x="11" y="11"/>
                      </a:lnTo>
                      <a:lnTo>
                        <a:pt x="11" y="11"/>
                      </a:lnTo>
                      <a:lnTo>
                        <a:pt x="11" y="11"/>
                      </a:lnTo>
                      <a:lnTo>
                        <a:pt x="11"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2" name="Freeform 30">
                  <a:extLst>
                    <a:ext uri="{FF2B5EF4-FFF2-40B4-BE49-F238E27FC236}">
                      <a16:creationId xmlns:a16="http://schemas.microsoft.com/office/drawing/2014/main" id="{89F80684-4AAE-4FF6-BE2E-CBF1EF6DD1D1}"/>
                    </a:ext>
                  </a:extLst>
                </p:cNvPr>
                <p:cNvSpPr>
                  <a:spLocks/>
                </p:cNvSpPr>
                <p:nvPr/>
              </p:nvSpPr>
              <p:spPr bwMode="auto">
                <a:xfrm>
                  <a:off x="4890" y="1176"/>
                  <a:ext cx="11" cy="12"/>
                </a:xfrm>
                <a:custGeom>
                  <a:avLst/>
                  <a:gdLst>
                    <a:gd name="T0" fmla="*/ 11 w 11"/>
                    <a:gd name="T1" fmla="*/ 12 h 12"/>
                    <a:gd name="T2" fmla="*/ 0 w 11"/>
                    <a:gd name="T3" fmla="*/ 12 h 12"/>
                    <a:gd name="T4" fmla="*/ 0 w 11"/>
                    <a:gd name="T5" fmla="*/ 0 h 12"/>
                    <a:gd name="T6" fmla="*/ 11 w 11"/>
                    <a:gd name="T7" fmla="*/ 0 h 12"/>
                    <a:gd name="T8" fmla="*/ 11 w 11"/>
                    <a:gd name="T9" fmla="*/ 12 h 12"/>
                    <a:gd name="T10" fmla="*/ 11 w 11"/>
                    <a:gd name="T11" fmla="*/ 12 h 12"/>
                    <a:gd name="T12" fmla="*/ 11 w 11"/>
                    <a:gd name="T13" fmla="*/ 12 h 12"/>
                    <a:gd name="T14" fmla="*/ 11 w 11"/>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11" y="12"/>
                      </a:moveTo>
                      <a:lnTo>
                        <a:pt x="0" y="12"/>
                      </a:lnTo>
                      <a:lnTo>
                        <a:pt x="0" y="0"/>
                      </a:lnTo>
                      <a:lnTo>
                        <a:pt x="11" y="0"/>
                      </a:lnTo>
                      <a:lnTo>
                        <a:pt x="11" y="12"/>
                      </a:lnTo>
                      <a:lnTo>
                        <a:pt x="11" y="12"/>
                      </a:lnTo>
                      <a:lnTo>
                        <a:pt x="11" y="12"/>
                      </a:lnTo>
                      <a:lnTo>
                        <a:pt x="11" y="12"/>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3" name="Freeform 31">
                  <a:extLst>
                    <a:ext uri="{FF2B5EF4-FFF2-40B4-BE49-F238E27FC236}">
                      <a16:creationId xmlns:a16="http://schemas.microsoft.com/office/drawing/2014/main" id="{4FCBF537-1E9E-4DFF-BE98-3B84FF6F24BE}"/>
                    </a:ext>
                  </a:extLst>
                </p:cNvPr>
                <p:cNvSpPr>
                  <a:spLocks/>
                </p:cNvSpPr>
                <p:nvPr/>
              </p:nvSpPr>
              <p:spPr bwMode="auto">
                <a:xfrm>
                  <a:off x="4914" y="1176"/>
                  <a:ext cx="11" cy="11"/>
                </a:xfrm>
                <a:custGeom>
                  <a:avLst/>
                  <a:gdLst>
                    <a:gd name="T0" fmla="*/ 11 w 11"/>
                    <a:gd name="T1" fmla="*/ 11 h 11"/>
                    <a:gd name="T2" fmla="*/ 0 w 11"/>
                    <a:gd name="T3" fmla="*/ 11 h 11"/>
                    <a:gd name="T4" fmla="*/ 0 w 11"/>
                    <a:gd name="T5" fmla="*/ 0 h 11"/>
                    <a:gd name="T6" fmla="*/ 11 w 11"/>
                    <a:gd name="T7" fmla="*/ 0 h 11"/>
                    <a:gd name="T8" fmla="*/ 11 w 11"/>
                    <a:gd name="T9" fmla="*/ 11 h 11"/>
                    <a:gd name="T10" fmla="*/ 11 w 11"/>
                    <a:gd name="T11" fmla="*/ 11 h 11"/>
                    <a:gd name="T12" fmla="*/ 11 w 11"/>
                    <a:gd name="T13" fmla="*/ 11 h 11"/>
                    <a:gd name="T14" fmla="*/ 11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11" y="11"/>
                      </a:moveTo>
                      <a:lnTo>
                        <a:pt x="0" y="11"/>
                      </a:lnTo>
                      <a:lnTo>
                        <a:pt x="0" y="0"/>
                      </a:lnTo>
                      <a:lnTo>
                        <a:pt x="11" y="0"/>
                      </a:lnTo>
                      <a:lnTo>
                        <a:pt x="11" y="11"/>
                      </a:lnTo>
                      <a:lnTo>
                        <a:pt x="11" y="11"/>
                      </a:lnTo>
                      <a:lnTo>
                        <a:pt x="11" y="11"/>
                      </a:lnTo>
                      <a:lnTo>
                        <a:pt x="11"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4" name="Freeform 32">
                  <a:extLst>
                    <a:ext uri="{FF2B5EF4-FFF2-40B4-BE49-F238E27FC236}">
                      <a16:creationId xmlns:a16="http://schemas.microsoft.com/office/drawing/2014/main" id="{02AF2244-128F-451A-B758-56C6450434F0}"/>
                    </a:ext>
                  </a:extLst>
                </p:cNvPr>
                <p:cNvSpPr>
                  <a:spLocks/>
                </p:cNvSpPr>
                <p:nvPr/>
              </p:nvSpPr>
              <p:spPr bwMode="auto">
                <a:xfrm>
                  <a:off x="4890" y="1197"/>
                  <a:ext cx="11" cy="13"/>
                </a:xfrm>
                <a:custGeom>
                  <a:avLst/>
                  <a:gdLst>
                    <a:gd name="T0" fmla="*/ 11 w 11"/>
                    <a:gd name="T1" fmla="*/ 13 h 13"/>
                    <a:gd name="T2" fmla="*/ 0 w 11"/>
                    <a:gd name="T3" fmla="*/ 13 h 13"/>
                    <a:gd name="T4" fmla="*/ 0 w 11"/>
                    <a:gd name="T5" fmla="*/ 0 h 13"/>
                    <a:gd name="T6" fmla="*/ 11 w 11"/>
                    <a:gd name="T7" fmla="*/ 0 h 13"/>
                    <a:gd name="T8" fmla="*/ 11 w 11"/>
                    <a:gd name="T9" fmla="*/ 13 h 13"/>
                    <a:gd name="T10" fmla="*/ 11 w 11"/>
                    <a:gd name="T11" fmla="*/ 13 h 13"/>
                    <a:gd name="T12" fmla="*/ 11 w 11"/>
                    <a:gd name="T13" fmla="*/ 13 h 13"/>
                    <a:gd name="T14" fmla="*/ 11 w 1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11" y="13"/>
                      </a:moveTo>
                      <a:lnTo>
                        <a:pt x="0" y="13"/>
                      </a:lnTo>
                      <a:lnTo>
                        <a:pt x="0" y="0"/>
                      </a:lnTo>
                      <a:lnTo>
                        <a:pt x="11" y="0"/>
                      </a:lnTo>
                      <a:lnTo>
                        <a:pt x="11" y="13"/>
                      </a:lnTo>
                      <a:lnTo>
                        <a:pt x="11" y="13"/>
                      </a:lnTo>
                      <a:lnTo>
                        <a:pt x="11" y="13"/>
                      </a:lnTo>
                      <a:lnTo>
                        <a:pt x="11" y="13"/>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5" name="Freeform 33">
                  <a:extLst>
                    <a:ext uri="{FF2B5EF4-FFF2-40B4-BE49-F238E27FC236}">
                      <a16:creationId xmlns:a16="http://schemas.microsoft.com/office/drawing/2014/main" id="{CFC6B785-6EEC-4CE6-857F-B196F2D8B04F}"/>
                    </a:ext>
                  </a:extLst>
                </p:cNvPr>
                <p:cNvSpPr>
                  <a:spLocks/>
                </p:cNvSpPr>
                <p:nvPr/>
              </p:nvSpPr>
              <p:spPr bwMode="auto">
                <a:xfrm>
                  <a:off x="4914" y="1197"/>
                  <a:ext cx="11" cy="13"/>
                </a:xfrm>
                <a:custGeom>
                  <a:avLst/>
                  <a:gdLst>
                    <a:gd name="T0" fmla="*/ 11 w 11"/>
                    <a:gd name="T1" fmla="*/ 13 h 13"/>
                    <a:gd name="T2" fmla="*/ 0 w 11"/>
                    <a:gd name="T3" fmla="*/ 13 h 13"/>
                    <a:gd name="T4" fmla="*/ 0 w 11"/>
                    <a:gd name="T5" fmla="*/ 0 h 13"/>
                    <a:gd name="T6" fmla="*/ 11 w 11"/>
                    <a:gd name="T7" fmla="*/ 0 h 13"/>
                    <a:gd name="T8" fmla="*/ 11 w 11"/>
                    <a:gd name="T9" fmla="*/ 13 h 13"/>
                    <a:gd name="T10" fmla="*/ 11 w 11"/>
                    <a:gd name="T11" fmla="*/ 13 h 13"/>
                    <a:gd name="T12" fmla="*/ 11 w 11"/>
                    <a:gd name="T13" fmla="*/ 13 h 13"/>
                    <a:gd name="T14" fmla="*/ 11 w 1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11" y="13"/>
                      </a:moveTo>
                      <a:lnTo>
                        <a:pt x="0" y="13"/>
                      </a:lnTo>
                      <a:lnTo>
                        <a:pt x="0" y="0"/>
                      </a:lnTo>
                      <a:lnTo>
                        <a:pt x="11" y="0"/>
                      </a:lnTo>
                      <a:lnTo>
                        <a:pt x="11" y="13"/>
                      </a:lnTo>
                      <a:lnTo>
                        <a:pt x="11" y="13"/>
                      </a:lnTo>
                      <a:lnTo>
                        <a:pt x="11" y="13"/>
                      </a:lnTo>
                      <a:lnTo>
                        <a:pt x="11" y="13"/>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6" name="Freeform 34">
                  <a:extLst>
                    <a:ext uri="{FF2B5EF4-FFF2-40B4-BE49-F238E27FC236}">
                      <a16:creationId xmlns:a16="http://schemas.microsoft.com/office/drawing/2014/main" id="{492F5286-9B2D-435C-A1ED-E87E5D8004C6}"/>
                    </a:ext>
                  </a:extLst>
                </p:cNvPr>
                <p:cNvSpPr>
                  <a:spLocks/>
                </p:cNvSpPr>
                <p:nvPr/>
              </p:nvSpPr>
              <p:spPr bwMode="auto">
                <a:xfrm>
                  <a:off x="4890" y="1221"/>
                  <a:ext cx="11" cy="11"/>
                </a:xfrm>
                <a:custGeom>
                  <a:avLst/>
                  <a:gdLst>
                    <a:gd name="T0" fmla="*/ 11 w 11"/>
                    <a:gd name="T1" fmla="*/ 11 h 11"/>
                    <a:gd name="T2" fmla="*/ 0 w 11"/>
                    <a:gd name="T3" fmla="*/ 11 h 11"/>
                    <a:gd name="T4" fmla="*/ 0 w 11"/>
                    <a:gd name="T5" fmla="*/ 0 h 11"/>
                    <a:gd name="T6" fmla="*/ 11 w 11"/>
                    <a:gd name="T7" fmla="*/ 0 h 11"/>
                    <a:gd name="T8" fmla="*/ 11 w 11"/>
                    <a:gd name="T9" fmla="*/ 11 h 11"/>
                    <a:gd name="T10" fmla="*/ 11 w 11"/>
                    <a:gd name="T11" fmla="*/ 11 h 11"/>
                    <a:gd name="T12" fmla="*/ 11 w 11"/>
                    <a:gd name="T13" fmla="*/ 11 h 11"/>
                    <a:gd name="T14" fmla="*/ 11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11" y="11"/>
                      </a:moveTo>
                      <a:lnTo>
                        <a:pt x="0" y="11"/>
                      </a:lnTo>
                      <a:lnTo>
                        <a:pt x="0" y="0"/>
                      </a:lnTo>
                      <a:lnTo>
                        <a:pt x="11" y="0"/>
                      </a:lnTo>
                      <a:lnTo>
                        <a:pt x="11" y="11"/>
                      </a:lnTo>
                      <a:lnTo>
                        <a:pt x="11" y="11"/>
                      </a:lnTo>
                      <a:lnTo>
                        <a:pt x="11" y="11"/>
                      </a:lnTo>
                      <a:lnTo>
                        <a:pt x="11"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7" name="Freeform 35">
                  <a:extLst>
                    <a:ext uri="{FF2B5EF4-FFF2-40B4-BE49-F238E27FC236}">
                      <a16:creationId xmlns:a16="http://schemas.microsoft.com/office/drawing/2014/main" id="{1286F775-3E0F-42E9-89DE-E7A5AC2A0B40}"/>
                    </a:ext>
                  </a:extLst>
                </p:cNvPr>
                <p:cNvSpPr>
                  <a:spLocks/>
                </p:cNvSpPr>
                <p:nvPr/>
              </p:nvSpPr>
              <p:spPr bwMode="auto">
                <a:xfrm>
                  <a:off x="4927" y="1225"/>
                  <a:ext cx="11" cy="11"/>
                </a:xfrm>
                <a:custGeom>
                  <a:avLst/>
                  <a:gdLst>
                    <a:gd name="T0" fmla="*/ 11 w 11"/>
                    <a:gd name="T1" fmla="*/ 11 h 11"/>
                    <a:gd name="T2" fmla="*/ 0 w 11"/>
                    <a:gd name="T3" fmla="*/ 11 h 11"/>
                    <a:gd name="T4" fmla="*/ 0 w 11"/>
                    <a:gd name="T5" fmla="*/ 0 h 11"/>
                    <a:gd name="T6" fmla="*/ 11 w 11"/>
                    <a:gd name="T7" fmla="*/ 0 h 11"/>
                    <a:gd name="T8" fmla="*/ 11 w 11"/>
                    <a:gd name="T9" fmla="*/ 11 h 11"/>
                    <a:gd name="T10" fmla="*/ 11 w 11"/>
                    <a:gd name="T11" fmla="*/ 11 h 11"/>
                    <a:gd name="T12" fmla="*/ 11 w 11"/>
                    <a:gd name="T13" fmla="*/ 11 h 11"/>
                    <a:gd name="T14" fmla="*/ 11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11" y="11"/>
                      </a:moveTo>
                      <a:lnTo>
                        <a:pt x="0" y="11"/>
                      </a:lnTo>
                      <a:lnTo>
                        <a:pt x="0" y="0"/>
                      </a:lnTo>
                      <a:lnTo>
                        <a:pt x="11" y="0"/>
                      </a:lnTo>
                      <a:lnTo>
                        <a:pt x="11" y="11"/>
                      </a:lnTo>
                      <a:lnTo>
                        <a:pt x="11" y="11"/>
                      </a:lnTo>
                      <a:lnTo>
                        <a:pt x="11" y="11"/>
                      </a:lnTo>
                      <a:lnTo>
                        <a:pt x="11"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8" name="Freeform 36">
                  <a:extLst>
                    <a:ext uri="{FF2B5EF4-FFF2-40B4-BE49-F238E27FC236}">
                      <a16:creationId xmlns:a16="http://schemas.microsoft.com/office/drawing/2014/main" id="{C1B43CCD-20DC-42E9-911D-CC81E37B49DD}"/>
                    </a:ext>
                  </a:extLst>
                </p:cNvPr>
                <p:cNvSpPr>
                  <a:spLocks/>
                </p:cNvSpPr>
                <p:nvPr/>
              </p:nvSpPr>
              <p:spPr bwMode="auto">
                <a:xfrm>
                  <a:off x="4890" y="1242"/>
                  <a:ext cx="11" cy="12"/>
                </a:xfrm>
                <a:custGeom>
                  <a:avLst/>
                  <a:gdLst>
                    <a:gd name="T0" fmla="*/ 11 w 11"/>
                    <a:gd name="T1" fmla="*/ 12 h 12"/>
                    <a:gd name="T2" fmla="*/ 0 w 11"/>
                    <a:gd name="T3" fmla="*/ 12 h 12"/>
                    <a:gd name="T4" fmla="*/ 0 w 11"/>
                    <a:gd name="T5" fmla="*/ 0 h 12"/>
                    <a:gd name="T6" fmla="*/ 11 w 11"/>
                    <a:gd name="T7" fmla="*/ 0 h 12"/>
                    <a:gd name="T8" fmla="*/ 11 w 11"/>
                    <a:gd name="T9" fmla="*/ 12 h 12"/>
                    <a:gd name="T10" fmla="*/ 11 w 11"/>
                    <a:gd name="T11" fmla="*/ 12 h 12"/>
                    <a:gd name="T12" fmla="*/ 11 w 11"/>
                    <a:gd name="T13" fmla="*/ 12 h 12"/>
                    <a:gd name="T14" fmla="*/ 11 w 11"/>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11" y="12"/>
                      </a:moveTo>
                      <a:lnTo>
                        <a:pt x="0" y="12"/>
                      </a:lnTo>
                      <a:lnTo>
                        <a:pt x="0" y="0"/>
                      </a:lnTo>
                      <a:lnTo>
                        <a:pt x="11" y="0"/>
                      </a:lnTo>
                      <a:lnTo>
                        <a:pt x="11" y="12"/>
                      </a:lnTo>
                      <a:lnTo>
                        <a:pt x="11" y="12"/>
                      </a:lnTo>
                      <a:lnTo>
                        <a:pt x="11" y="12"/>
                      </a:lnTo>
                      <a:lnTo>
                        <a:pt x="11" y="12"/>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9" name="Freeform 37">
                  <a:extLst>
                    <a:ext uri="{FF2B5EF4-FFF2-40B4-BE49-F238E27FC236}">
                      <a16:creationId xmlns:a16="http://schemas.microsoft.com/office/drawing/2014/main" id="{B248BBDE-5995-49C0-ABD3-3DAFA5F295BA}"/>
                    </a:ext>
                  </a:extLst>
                </p:cNvPr>
                <p:cNvSpPr>
                  <a:spLocks/>
                </p:cNvSpPr>
                <p:nvPr/>
              </p:nvSpPr>
              <p:spPr bwMode="auto">
                <a:xfrm>
                  <a:off x="4914" y="1242"/>
                  <a:ext cx="11" cy="12"/>
                </a:xfrm>
                <a:custGeom>
                  <a:avLst/>
                  <a:gdLst>
                    <a:gd name="T0" fmla="*/ 11 w 11"/>
                    <a:gd name="T1" fmla="*/ 12 h 12"/>
                    <a:gd name="T2" fmla="*/ 0 w 11"/>
                    <a:gd name="T3" fmla="*/ 12 h 12"/>
                    <a:gd name="T4" fmla="*/ 0 w 11"/>
                    <a:gd name="T5" fmla="*/ 0 h 12"/>
                    <a:gd name="T6" fmla="*/ 11 w 11"/>
                    <a:gd name="T7" fmla="*/ 0 h 12"/>
                    <a:gd name="T8" fmla="*/ 11 w 11"/>
                    <a:gd name="T9" fmla="*/ 12 h 12"/>
                    <a:gd name="T10" fmla="*/ 11 w 11"/>
                    <a:gd name="T11" fmla="*/ 12 h 12"/>
                    <a:gd name="T12" fmla="*/ 11 w 11"/>
                    <a:gd name="T13" fmla="*/ 12 h 12"/>
                    <a:gd name="T14" fmla="*/ 11 w 11"/>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11" y="12"/>
                      </a:moveTo>
                      <a:lnTo>
                        <a:pt x="0" y="12"/>
                      </a:lnTo>
                      <a:lnTo>
                        <a:pt x="0" y="0"/>
                      </a:lnTo>
                      <a:lnTo>
                        <a:pt x="11" y="0"/>
                      </a:lnTo>
                      <a:lnTo>
                        <a:pt x="11" y="12"/>
                      </a:lnTo>
                      <a:lnTo>
                        <a:pt x="11" y="12"/>
                      </a:lnTo>
                      <a:lnTo>
                        <a:pt x="11" y="12"/>
                      </a:lnTo>
                      <a:lnTo>
                        <a:pt x="11" y="12"/>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0" name="Freeform 38">
                  <a:extLst>
                    <a:ext uri="{FF2B5EF4-FFF2-40B4-BE49-F238E27FC236}">
                      <a16:creationId xmlns:a16="http://schemas.microsoft.com/office/drawing/2014/main" id="{5FCD7FA7-A55A-4D0C-9A19-99CEA0AD1C14}"/>
                    </a:ext>
                  </a:extLst>
                </p:cNvPr>
                <p:cNvSpPr>
                  <a:spLocks/>
                </p:cNvSpPr>
                <p:nvPr/>
              </p:nvSpPr>
              <p:spPr bwMode="auto">
                <a:xfrm>
                  <a:off x="4953" y="1153"/>
                  <a:ext cx="12" cy="10"/>
                </a:xfrm>
                <a:custGeom>
                  <a:avLst/>
                  <a:gdLst>
                    <a:gd name="T0" fmla="*/ 12 w 12"/>
                    <a:gd name="T1" fmla="*/ 10 h 10"/>
                    <a:gd name="T2" fmla="*/ 0 w 12"/>
                    <a:gd name="T3" fmla="*/ 10 h 10"/>
                    <a:gd name="T4" fmla="*/ 0 w 12"/>
                    <a:gd name="T5" fmla="*/ 0 h 10"/>
                    <a:gd name="T6" fmla="*/ 12 w 12"/>
                    <a:gd name="T7" fmla="*/ 0 h 10"/>
                    <a:gd name="T8" fmla="*/ 12 w 12"/>
                    <a:gd name="T9" fmla="*/ 10 h 10"/>
                    <a:gd name="T10" fmla="*/ 12 w 12"/>
                    <a:gd name="T11" fmla="*/ 10 h 10"/>
                    <a:gd name="T12" fmla="*/ 12 w 12"/>
                    <a:gd name="T13" fmla="*/ 10 h 10"/>
                    <a:gd name="T14" fmla="*/ 12 w 12"/>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12" y="10"/>
                      </a:moveTo>
                      <a:lnTo>
                        <a:pt x="0" y="10"/>
                      </a:lnTo>
                      <a:lnTo>
                        <a:pt x="0" y="0"/>
                      </a:lnTo>
                      <a:lnTo>
                        <a:pt x="12" y="0"/>
                      </a:lnTo>
                      <a:lnTo>
                        <a:pt x="12" y="10"/>
                      </a:lnTo>
                      <a:lnTo>
                        <a:pt x="12" y="10"/>
                      </a:lnTo>
                      <a:lnTo>
                        <a:pt x="12" y="10"/>
                      </a:lnTo>
                      <a:lnTo>
                        <a:pt x="12" y="10"/>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1" name="Freeform 39">
                  <a:extLst>
                    <a:ext uri="{FF2B5EF4-FFF2-40B4-BE49-F238E27FC236}">
                      <a16:creationId xmlns:a16="http://schemas.microsoft.com/office/drawing/2014/main" id="{AF5C7EE5-E964-4734-AE75-5416E031E11D}"/>
                    </a:ext>
                  </a:extLst>
                </p:cNvPr>
                <p:cNvSpPr>
                  <a:spLocks/>
                </p:cNvSpPr>
                <p:nvPr/>
              </p:nvSpPr>
              <p:spPr bwMode="auto">
                <a:xfrm>
                  <a:off x="4975" y="1153"/>
                  <a:ext cx="10" cy="10"/>
                </a:xfrm>
                <a:custGeom>
                  <a:avLst/>
                  <a:gdLst>
                    <a:gd name="T0" fmla="*/ 10 w 10"/>
                    <a:gd name="T1" fmla="*/ 10 h 10"/>
                    <a:gd name="T2" fmla="*/ 0 w 10"/>
                    <a:gd name="T3" fmla="*/ 10 h 10"/>
                    <a:gd name="T4" fmla="*/ 0 w 10"/>
                    <a:gd name="T5" fmla="*/ 0 h 10"/>
                    <a:gd name="T6" fmla="*/ 10 w 10"/>
                    <a:gd name="T7" fmla="*/ 0 h 10"/>
                    <a:gd name="T8" fmla="*/ 10 w 10"/>
                    <a:gd name="T9" fmla="*/ 10 h 10"/>
                    <a:gd name="T10" fmla="*/ 10 w 10"/>
                    <a:gd name="T11" fmla="*/ 10 h 10"/>
                    <a:gd name="T12" fmla="*/ 10 w 10"/>
                    <a:gd name="T13" fmla="*/ 10 h 10"/>
                    <a:gd name="T14" fmla="*/ 10 w 10"/>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0">
                      <a:moveTo>
                        <a:pt x="10" y="10"/>
                      </a:moveTo>
                      <a:lnTo>
                        <a:pt x="0" y="10"/>
                      </a:lnTo>
                      <a:lnTo>
                        <a:pt x="0" y="0"/>
                      </a:lnTo>
                      <a:lnTo>
                        <a:pt x="10" y="0"/>
                      </a:lnTo>
                      <a:lnTo>
                        <a:pt x="10" y="10"/>
                      </a:lnTo>
                      <a:lnTo>
                        <a:pt x="10" y="10"/>
                      </a:lnTo>
                      <a:lnTo>
                        <a:pt x="10" y="10"/>
                      </a:lnTo>
                      <a:lnTo>
                        <a:pt x="10" y="10"/>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2" name="Freeform 40">
                  <a:extLst>
                    <a:ext uri="{FF2B5EF4-FFF2-40B4-BE49-F238E27FC236}">
                      <a16:creationId xmlns:a16="http://schemas.microsoft.com/office/drawing/2014/main" id="{6359E242-D63C-40ED-812F-66752DB653CE}"/>
                    </a:ext>
                  </a:extLst>
                </p:cNvPr>
                <p:cNvSpPr>
                  <a:spLocks/>
                </p:cNvSpPr>
                <p:nvPr/>
              </p:nvSpPr>
              <p:spPr bwMode="auto">
                <a:xfrm>
                  <a:off x="4995" y="1153"/>
                  <a:ext cx="11" cy="10"/>
                </a:xfrm>
                <a:custGeom>
                  <a:avLst/>
                  <a:gdLst>
                    <a:gd name="T0" fmla="*/ 11 w 11"/>
                    <a:gd name="T1" fmla="*/ 10 h 10"/>
                    <a:gd name="T2" fmla="*/ 0 w 11"/>
                    <a:gd name="T3" fmla="*/ 10 h 10"/>
                    <a:gd name="T4" fmla="*/ 0 w 11"/>
                    <a:gd name="T5" fmla="*/ 0 h 10"/>
                    <a:gd name="T6" fmla="*/ 11 w 11"/>
                    <a:gd name="T7" fmla="*/ 0 h 10"/>
                    <a:gd name="T8" fmla="*/ 11 w 11"/>
                    <a:gd name="T9" fmla="*/ 10 h 10"/>
                    <a:gd name="T10" fmla="*/ 11 w 11"/>
                    <a:gd name="T11" fmla="*/ 10 h 10"/>
                    <a:gd name="T12" fmla="*/ 11 w 11"/>
                    <a:gd name="T13" fmla="*/ 10 h 10"/>
                    <a:gd name="T14" fmla="*/ 11 w 11"/>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0">
                      <a:moveTo>
                        <a:pt x="11" y="10"/>
                      </a:moveTo>
                      <a:lnTo>
                        <a:pt x="0" y="10"/>
                      </a:lnTo>
                      <a:lnTo>
                        <a:pt x="0" y="0"/>
                      </a:lnTo>
                      <a:lnTo>
                        <a:pt x="11" y="0"/>
                      </a:lnTo>
                      <a:lnTo>
                        <a:pt x="11" y="10"/>
                      </a:lnTo>
                      <a:lnTo>
                        <a:pt x="11" y="10"/>
                      </a:lnTo>
                      <a:lnTo>
                        <a:pt x="11" y="10"/>
                      </a:lnTo>
                      <a:lnTo>
                        <a:pt x="11" y="10"/>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3" name="Freeform 41">
                  <a:extLst>
                    <a:ext uri="{FF2B5EF4-FFF2-40B4-BE49-F238E27FC236}">
                      <a16:creationId xmlns:a16="http://schemas.microsoft.com/office/drawing/2014/main" id="{FDD5AD00-C090-4D4D-92D7-4699A46CAFE2}"/>
                    </a:ext>
                  </a:extLst>
                </p:cNvPr>
                <p:cNvSpPr>
                  <a:spLocks/>
                </p:cNvSpPr>
                <p:nvPr/>
              </p:nvSpPr>
              <p:spPr bwMode="auto">
                <a:xfrm>
                  <a:off x="4995" y="1172"/>
                  <a:ext cx="11" cy="11"/>
                </a:xfrm>
                <a:custGeom>
                  <a:avLst/>
                  <a:gdLst>
                    <a:gd name="T0" fmla="*/ 11 w 11"/>
                    <a:gd name="T1" fmla="*/ 11 h 11"/>
                    <a:gd name="T2" fmla="*/ 0 w 11"/>
                    <a:gd name="T3" fmla="*/ 11 h 11"/>
                    <a:gd name="T4" fmla="*/ 0 w 11"/>
                    <a:gd name="T5" fmla="*/ 0 h 11"/>
                    <a:gd name="T6" fmla="*/ 11 w 11"/>
                    <a:gd name="T7" fmla="*/ 0 h 11"/>
                    <a:gd name="T8" fmla="*/ 11 w 11"/>
                    <a:gd name="T9" fmla="*/ 11 h 11"/>
                    <a:gd name="T10" fmla="*/ 11 w 11"/>
                    <a:gd name="T11" fmla="*/ 11 h 11"/>
                    <a:gd name="T12" fmla="*/ 11 w 11"/>
                    <a:gd name="T13" fmla="*/ 11 h 11"/>
                    <a:gd name="T14" fmla="*/ 11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11" y="11"/>
                      </a:moveTo>
                      <a:lnTo>
                        <a:pt x="0" y="11"/>
                      </a:lnTo>
                      <a:lnTo>
                        <a:pt x="0" y="0"/>
                      </a:lnTo>
                      <a:lnTo>
                        <a:pt x="11" y="0"/>
                      </a:lnTo>
                      <a:lnTo>
                        <a:pt x="11" y="11"/>
                      </a:lnTo>
                      <a:lnTo>
                        <a:pt x="11" y="11"/>
                      </a:lnTo>
                      <a:lnTo>
                        <a:pt x="11" y="11"/>
                      </a:lnTo>
                      <a:lnTo>
                        <a:pt x="11"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4" name="Freeform 42">
                  <a:extLst>
                    <a:ext uri="{FF2B5EF4-FFF2-40B4-BE49-F238E27FC236}">
                      <a16:creationId xmlns:a16="http://schemas.microsoft.com/office/drawing/2014/main" id="{4021FBDC-AEAA-474E-82A3-9202320A40CC}"/>
                    </a:ext>
                  </a:extLst>
                </p:cNvPr>
                <p:cNvSpPr>
                  <a:spLocks/>
                </p:cNvSpPr>
                <p:nvPr/>
              </p:nvSpPr>
              <p:spPr bwMode="auto">
                <a:xfrm>
                  <a:off x="4975" y="1171"/>
                  <a:ext cx="10" cy="12"/>
                </a:xfrm>
                <a:custGeom>
                  <a:avLst/>
                  <a:gdLst>
                    <a:gd name="T0" fmla="*/ 10 w 10"/>
                    <a:gd name="T1" fmla="*/ 12 h 12"/>
                    <a:gd name="T2" fmla="*/ 0 w 10"/>
                    <a:gd name="T3" fmla="*/ 12 h 12"/>
                    <a:gd name="T4" fmla="*/ 0 w 10"/>
                    <a:gd name="T5" fmla="*/ 0 h 12"/>
                    <a:gd name="T6" fmla="*/ 10 w 10"/>
                    <a:gd name="T7" fmla="*/ 0 h 12"/>
                    <a:gd name="T8" fmla="*/ 10 w 10"/>
                    <a:gd name="T9" fmla="*/ 12 h 12"/>
                    <a:gd name="T10" fmla="*/ 10 w 10"/>
                    <a:gd name="T11" fmla="*/ 12 h 12"/>
                    <a:gd name="T12" fmla="*/ 10 w 10"/>
                    <a:gd name="T13" fmla="*/ 12 h 12"/>
                    <a:gd name="T14" fmla="*/ 10 w 10"/>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10" y="12"/>
                      </a:moveTo>
                      <a:lnTo>
                        <a:pt x="0" y="12"/>
                      </a:lnTo>
                      <a:lnTo>
                        <a:pt x="0" y="0"/>
                      </a:lnTo>
                      <a:lnTo>
                        <a:pt x="10" y="0"/>
                      </a:lnTo>
                      <a:lnTo>
                        <a:pt x="10" y="12"/>
                      </a:lnTo>
                      <a:lnTo>
                        <a:pt x="10" y="12"/>
                      </a:lnTo>
                      <a:lnTo>
                        <a:pt x="10" y="12"/>
                      </a:lnTo>
                      <a:lnTo>
                        <a:pt x="10" y="12"/>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5" name="Freeform 43">
                  <a:extLst>
                    <a:ext uri="{FF2B5EF4-FFF2-40B4-BE49-F238E27FC236}">
                      <a16:creationId xmlns:a16="http://schemas.microsoft.com/office/drawing/2014/main" id="{DAD19B09-4269-4824-A9BF-EDFD213E2F3F}"/>
                    </a:ext>
                  </a:extLst>
                </p:cNvPr>
                <p:cNvSpPr>
                  <a:spLocks/>
                </p:cNvSpPr>
                <p:nvPr/>
              </p:nvSpPr>
              <p:spPr bwMode="auto">
                <a:xfrm>
                  <a:off x="4953" y="1172"/>
                  <a:ext cx="12" cy="11"/>
                </a:xfrm>
                <a:custGeom>
                  <a:avLst/>
                  <a:gdLst>
                    <a:gd name="T0" fmla="*/ 12 w 12"/>
                    <a:gd name="T1" fmla="*/ 11 h 11"/>
                    <a:gd name="T2" fmla="*/ 0 w 12"/>
                    <a:gd name="T3" fmla="*/ 11 h 11"/>
                    <a:gd name="T4" fmla="*/ 0 w 12"/>
                    <a:gd name="T5" fmla="*/ 0 h 11"/>
                    <a:gd name="T6" fmla="*/ 12 w 12"/>
                    <a:gd name="T7" fmla="*/ 0 h 11"/>
                    <a:gd name="T8" fmla="*/ 12 w 12"/>
                    <a:gd name="T9" fmla="*/ 11 h 11"/>
                    <a:gd name="T10" fmla="*/ 12 w 12"/>
                    <a:gd name="T11" fmla="*/ 11 h 11"/>
                    <a:gd name="T12" fmla="*/ 12 w 12"/>
                    <a:gd name="T13" fmla="*/ 11 h 11"/>
                    <a:gd name="T14" fmla="*/ 12 w 12"/>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2" y="11"/>
                      </a:moveTo>
                      <a:lnTo>
                        <a:pt x="0" y="11"/>
                      </a:lnTo>
                      <a:lnTo>
                        <a:pt x="0" y="0"/>
                      </a:lnTo>
                      <a:lnTo>
                        <a:pt x="12" y="0"/>
                      </a:lnTo>
                      <a:lnTo>
                        <a:pt x="12" y="11"/>
                      </a:lnTo>
                      <a:lnTo>
                        <a:pt x="12" y="11"/>
                      </a:lnTo>
                      <a:lnTo>
                        <a:pt x="12" y="11"/>
                      </a:lnTo>
                      <a:lnTo>
                        <a:pt x="12"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6" name="Freeform 44">
                  <a:extLst>
                    <a:ext uri="{FF2B5EF4-FFF2-40B4-BE49-F238E27FC236}">
                      <a16:creationId xmlns:a16="http://schemas.microsoft.com/office/drawing/2014/main" id="{47B39DB4-6A79-4A54-BA3A-4B40C5FAAAA4}"/>
                    </a:ext>
                  </a:extLst>
                </p:cNvPr>
                <p:cNvSpPr>
                  <a:spLocks/>
                </p:cNvSpPr>
                <p:nvPr/>
              </p:nvSpPr>
              <p:spPr bwMode="auto">
                <a:xfrm>
                  <a:off x="4953" y="1190"/>
                  <a:ext cx="12" cy="11"/>
                </a:xfrm>
                <a:custGeom>
                  <a:avLst/>
                  <a:gdLst>
                    <a:gd name="T0" fmla="*/ 12 w 12"/>
                    <a:gd name="T1" fmla="*/ 11 h 11"/>
                    <a:gd name="T2" fmla="*/ 0 w 12"/>
                    <a:gd name="T3" fmla="*/ 11 h 11"/>
                    <a:gd name="T4" fmla="*/ 0 w 12"/>
                    <a:gd name="T5" fmla="*/ 0 h 11"/>
                    <a:gd name="T6" fmla="*/ 12 w 12"/>
                    <a:gd name="T7" fmla="*/ 0 h 11"/>
                    <a:gd name="T8" fmla="*/ 12 w 12"/>
                    <a:gd name="T9" fmla="*/ 11 h 11"/>
                    <a:gd name="T10" fmla="*/ 12 w 12"/>
                    <a:gd name="T11" fmla="*/ 11 h 11"/>
                    <a:gd name="T12" fmla="*/ 12 w 12"/>
                    <a:gd name="T13" fmla="*/ 11 h 11"/>
                    <a:gd name="T14" fmla="*/ 12 w 12"/>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2" y="11"/>
                      </a:moveTo>
                      <a:lnTo>
                        <a:pt x="0" y="11"/>
                      </a:lnTo>
                      <a:lnTo>
                        <a:pt x="0" y="0"/>
                      </a:lnTo>
                      <a:lnTo>
                        <a:pt x="12" y="0"/>
                      </a:lnTo>
                      <a:lnTo>
                        <a:pt x="12" y="11"/>
                      </a:lnTo>
                      <a:lnTo>
                        <a:pt x="12" y="11"/>
                      </a:lnTo>
                      <a:lnTo>
                        <a:pt x="12" y="11"/>
                      </a:lnTo>
                      <a:lnTo>
                        <a:pt x="12"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7" name="Freeform 45">
                  <a:extLst>
                    <a:ext uri="{FF2B5EF4-FFF2-40B4-BE49-F238E27FC236}">
                      <a16:creationId xmlns:a16="http://schemas.microsoft.com/office/drawing/2014/main" id="{0AC8E0FD-0EC8-4D8E-B255-0CD7CCA1D9AD}"/>
                    </a:ext>
                  </a:extLst>
                </p:cNvPr>
                <p:cNvSpPr>
                  <a:spLocks/>
                </p:cNvSpPr>
                <p:nvPr/>
              </p:nvSpPr>
              <p:spPr bwMode="auto">
                <a:xfrm>
                  <a:off x="4975" y="1190"/>
                  <a:ext cx="10" cy="11"/>
                </a:xfrm>
                <a:custGeom>
                  <a:avLst/>
                  <a:gdLst>
                    <a:gd name="T0" fmla="*/ 10 w 10"/>
                    <a:gd name="T1" fmla="*/ 11 h 11"/>
                    <a:gd name="T2" fmla="*/ 0 w 10"/>
                    <a:gd name="T3" fmla="*/ 11 h 11"/>
                    <a:gd name="T4" fmla="*/ 0 w 10"/>
                    <a:gd name="T5" fmla="*/ 0 h 11"/>
                    <a:gd name="T6" fmla="*/ 10 w 10"/>
                    <a:gd name="T7" fmla="*/ 0 h 11"/>
                    <a:gd name="T8" fmla="*/ 10 w 10"/>
                    <a:gd name="T9" fmla="*/ 11 h 11"/>
                    <a:gd name="T10" fmla="*/ 10 w 10"/>
                    <a:gd name="T11" fmla="*/ 11 h 11"/>
                    <a:gd name="T12" fmla="*/ 10 w 10"/>
                    <a:gd name="T13" fmla="*/ 11 h 11"/>
                    <a:gd name="T14" fmla="*/ 10 w 10"/>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1">
                      <a:moveTo>
                        <a:pt x="10" y="11"/>
                      </a:moveTo>
                      <a:lnTo>
                        <a:pt x="0" y="11"/>
                      </a:lnTo>
                      <a:lnTo>
                        <a:pt x="0" y="0"/>
                      </a:lnTo>
                      <a:lnTo>
                        <a:pt x="10" y="0"/>
                      </a:lnTo>
                      <a:lnTo>
                        <a:pt x="10" y="11"/>
                      </a:lnTo>
                      <a:lnTo>
                        <a:pt x="10" y="11"/>
                      </a:lnTo>
                      <a:lnTo>
                        <a:pt x="10" y="11"/>
                      </a:lnTo>
                      <a:lnTo>
                        <a:pt x="10"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8" name="Freeform 46">
                  <a:extLst>
                    <a:ext uri="{FF2B5EF4-FFF2-40B4-BE49-F238E27FC236}">
                      <a16:creationId xmlns:a16="http://schemas.microsoft.com/office/drawing/2014/main" id="{EF49DA42-5614-461D-9F70-5BE713679301}"/>
                    </a:ext>
                  </a:extLst>
                </p:cNvPr>
                <p:cNvSpPr>
                  <a:spLocks/>
                </p:cNvSpPr>
                <p:nvPr/>
              </p:nvSpPr>
              <p:spPr bwMode="auto">
                <a:xfrm>
                  <a:off x="4995" y="1190"/>
                  <a:ext cx="11" cy="11"/>
                </a:xfrm>
                <a:custGeom>
                  <a:avLst/>
                  <a:gdLst>
                    <a:gd name="T0" fmla="*/ 11 w 11"/>
                    <a:gd name="T1" fmla="*/ 11 h 11"/>
                    <a:gd name="T2" fmla="*/ 0 w 11"/>
                    <a:gd name="T3" fmla="*/ 11 h 11"/>
                    <a:gd name="T4" fmla="*/ 0 w 11"/>
                    <a:gd name="T5" fmla="*/ 0 h 11"/>
                    <a:gd name="T6" fmla="*/ 11 w 11"/>
                    <a:gd name="T7" fmla="*/ 0 h 11"/>
                    <a:gd name="T8" fmla="*/ 11 w 11"/>
                    <a:gd name="T9" fmla="*/ 11 h 11"/>
                    <a:gd name="T10" fmla="*/ 11 w 11"/>
                    <a:gd name="T11" fmla="*/ 11 h 11"/>
                    <a:gd name="T12" fmla="*/ 11 w 11"/>
                    <a:gd name="T13" fmla="*/ 11 h 11"/>
                    <a:gd name="T14" fmla="*/ 11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11" y="11"/>
                      </a:moveTo>
                      <a:lnTo>
                        <a:pt x="0" y="11"/>
                      </a:lnTo>
                      <a:lnTo>
                        <a:pt x="0" y="0"/>
                      </a:lnTo>
                      <a:lnTo>
                        <a:pt x="11" y="0"/>
                      </a:lnTo>
                      <a:lnTo>
                        <a:pt x="11" y="11"/>
                      </a:lnTo>
                      <a:lnTo>
                        <a:pt x="11" y="11"/>
                      </a:lnTo>
                      <a:lnTo>
                        <a:pt x="11" y="11"/>
                      </a:lnTo>
                      <a:lnTo>
                        <a:pt x="11"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9" name="Freeform 47">
                  <a:extLst>
                    <a:ext uri="{FF2B5EF4-FFF2-40B4-BE49-F238E27FC236}">
                      <a16:creationId xmlns:a16="http://schemas.microsoft.com/office/drawing/2014/main" id="{20268451-3B4A-4C4A-87EF-007F6DBF4669}"/>
                    </a:ext>
                  </a:extLst>
                </p:cNvPr>
                <p:cNvSpPr>
                  <a:spLocks/>
                </p:cNvSpPr>
                <p:nvPr/>
              </p:nvSpPr>
              <p:spPr bwMode="auto">
                <a:xfrm>
                  <a:off x="4953" y="1210"/>
                  <a:ext cx="12" cy="11"/>
                </a:xfrm>
                <a:custGeom>
                  <a:avLst/>
                  <a:gdLst>
                    <a:gd name="T0" fmla="*/ 12 w 12"/>
                    <a:gd name="T1" fmla="*/ 11 h 11"/>
                    <a:gd name="T2" fmla="*/ 0 w 12"/>
                    <a:gd name="T3" fmla="*/ 11 h 11"/>
                    <a:gd name="T4" fmla="*/ 0 w 12"/>
                    <a:gd name="T5" fmla="*/ 0 h 11"/>
                    <a:gd name="T6" fmla="*/ 12 w 12"/>
                    <a:gd name="T7" fmla="*/ 0 h 11"/>
                    <a:gd name="T8" fmla="*/ 12 w 12"/>
                    <a:gd name="T9" fmla="*/ 11 h 11"/>
                    <a:gd name="T10" fmla="*/ 12 w 12"/>
                    <a:gd name="T11" fmla="*/ 11 h 11"/>
                    <a:gd name="T12" fmla="*/ 12 w 12"/>
                    <a:gd name="T13" fmla="*/ 11 h 11"/>
                    <a:gd name="T14" fmla="*/ 12 w 12"/>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2" y="11"/>
                      </a:moveTo>
                      <a:lnTo>
                        <a:pt x="0" y="11"/>
                      </a:lnTo>
                      <a:lnTo>
                        <a:pt x="0" y="0"/>
                      </a:lnTo>
                      <a:lnTo>
                        <a:pt x="12" y="0"/>
                      </a:lnTo>
                      <a:lnTo>
                        <a:pt x="12" y="11"/>
                      </a:lnTo>
                      <a:lnTo>
                        <a:pt x="12" y="11"/>
                      </a:lnTo>
                      <a:lnTo>
                        <a:pt x="12" y="11"/>
                      </a:lnTo>
                      <a:lnTo>
                        <a:pt x="12"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0" name="Freeform 48">
                  <a:extLst>
                    <a:ext uri="{FF2B5EF4-FFF2-40B4-BE49-F238E27FC236}">
                      <a16:creationId xmlns:a16="http://schemas.microsoft.com/office/drawing/2014/main" id="{19C4970A-F1F9-4695-AF42-8C1966A0A763}"/>
                    </a:ext>
                  </a:extLst>
                </p:cNvPr>
                <p:cNvSpPr>
                  <a:spLocks/>
                </p:cNvSpPr>
                <p:nvPr/>
              </p:nvSpPr>
              <p:spPr bwMode="auto">
                <a:xfrm>
                  <a:off x="4975" y="1210"/>
                  <a:ext cx="10" cy="11"/>
                </a:xfrm>
                <a:custGeom>
                  <a:avLst/>
                  <a:gdLst>
                    <a:gd name="T0" fmla="*/ 10 w 10"/>
                    <a:gd name="T1" fmla="*/ 11 h 11"/>
                    <a:gd name="T2" fmla="*/ 0 w 10"/>
                    <a:gd name="T3" fmla="*/ 11 h 11"/>
                    <a:gd name="T4" fmla="*/ 0 w 10"/>
                    <a:gd name="T5" fmla="*/ 0 h 11"/>
                    <a:gd name="T6" fmla="*/ 10 w 10"/>
                    <a:gd name="T7" fmla="*/ 0 h 11"/>
                    <a:gd name="T8" fmla="*/ 10 w 10"/>
                    <a:gd name="T9" fmla="*/ 11 h 11"/>
                    <a:gd name="T10" fmla="*/ 10 w 10"/>
                    <a:gd name="T11" fmla="*/ 11 h 11"/>
                    <a:gd name="T12" fmla="*/ 10 w 10"/>
                    <a:gd name="T13" fmla="*/ 11 h 11"/>
                    <a:gd name="T14" fmla="*/ 10 w 10"/>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1">
                      <a:moveTo>
                        <a:pt x="10" y="11"/>
                      </a:moveTo>
                      <a:lnTo>
                        <a:pt x="0" y="11"/>
                      </a:lnTo>
                      <a:lnTo>
                        <a:pt x="0" y="0"/>
                      </a:lnTo>
                      <a:lnTo>
                        <a:pt x="10" y="0"/>
                      </a:lnTo>
                      <a:lnTo>
                        <a:pt x="10" y="11"/>
                      </a:lnTo>
                      <a:lnTo>
                        <a:pt x="10" y="11"/>
                      </a:lnTo>
                      <a:lnTo>
                        <a:pt x="10" y="11"/>
                      </a:lnTo>
                      <a:lnTo>
                        <a:pt x="10"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1" name="Freeform 49">
                  <a:extLst>
                    <a:ext uri="{FF2B5EF4-FFF2-40B4-BE49-F238E27FC236}">
                      <a16:creationId xmlns:a16="http://schemas.microsoft.com/office/drawing/2014/main" id="{A04FE6E8-93B6-4243-994A-44873EDBA8FF}"/>
                    </a:ext>
                  </a:extLst>
                </p:cNvPr>
                <p:cNvSpPr>
                  <a:spLocks/>
                </p:cNvSpPr>
                <p:nvPr/>
              </p:nvSpPr>
              <p:spPr bwMode="auto">
                <a:xfrm>
                  <a:off x="4995" y="1210"/>
                  <a:ext cx="11" cy="11"/>
                </a:xfrm>
                <a:custGeom>
                  <a:avLst/>
                  <a:gdLst>
                    <a:gd name="T0" fmla="*/ 11 w 11"/>
                    <a:gd name="T1" fmla="*/ 11 h 11"/>
                    <a:gd name="T2" fmla="*/ 0 w 11"/>
                    <a:gd name="T3" fmla="*/ 11 h 11"/>
                    <a:gd name="T4" fmla="*/ 0 w 11"/>
                    <a:gd name="T5" fmla="*/ 0 h 11"/>
                    <a:gd name="T6" fmla="*/ 11 w 11"/>
                    <a:gd name="T7" fmla="*/ 0 h 11"/>
                    <a:gd name="T8" fmla="*/ 11 w 11"/>
                    <a:gd name="T9" fmla="*/ 11 h 11"/>
                    <a:gd name="T10" fmla="*/ 11 w 11"/>
                    <a:gd name="T11" fmla="*/ 11 h 11"/>
                    <a:gd name="T12" fmla="*/ 11 w 11"/>
                    <a:gd name="T13" fmla="*/ 11 h 11"/>
                    <a:gd name="T14" fmla="*/ 11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11" y="11"/>
                      </a:moveTo>
                      <a:lnTo>
                        <a:pt x="0" y="11"/>
                      </a:lnTo>
                      <a:lnTo>
                        <a:pt x="0" y="0"/>
                      </a:lnTo>
                      <a:lnTo>
                        <a:pt x="11" y="0"/>
                      </a:lnTo>
                      <a:lnTo>
                        <a:pt x="11" y="11"/>
                      </a:lnTo>
                      <a:lnTo>
                        <a:pt x="11" y="11"/>
                      </a:lnTo>
                      <a:lnTo>
                        <a:pt x="11" y="11"/>
                      </a:lnTo>
                      <a:lnTo>
                        <a:pt x="11"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2" name="Freeform 50">
                  <a:extLst>
                    <a:ext uri="{FF2B5EF4-FFF2-40B4-BE49-F238E27FC236}">
                      <a16:creationId xmlns:a16="http://schemas.microsoft.com/office/drawing/2014/main" id="{335C3388-F34F-457D-A419-49E805393E87}"/>
                    </a:ext>
                  </a:extLst>
                </p:cNvPr>
                <p:cNvSpPr>
                  <a:spLocks/>
                </p:cNvSpPr>
                <p:nvPr/>
              </p:nvSpPr>
              <p:spPr bwMode="auto">
                <a:xfrm>
                  <a:off x="4953" y="1230"/>
                  <a:ext cx="12" cy="11"/>
                </a:xfrm>
                <a:custGeom>
                  <a:avLst/>
                  <a:gdLst>
                    <a:gd name="T0" fmla="*/ 12 w 12"/>
                    <a:gd name="T1" fmla="*/ 11 h 11"/>
                    <a:gd name="T2" fmla="*/ 0 w 12"/>
                    <a:gd name="T3" fmla="*/ 11 h 11"/>
                    <a:gd name="T4" fmla="*/ 0 w 12"/>
                    <a:gd name="T5" fmla="*/ 0 h 11"/>
                    <a:gd name="T6" fmla="*/ 12 w 12"/>
                    <a:gd name="T7" fmla="*/ 0 h 11"/>
                    <a:gd name="T8" fmla="*/ 12 w 12"/>
                    <a:gd name="T9" fmla="*/ 11 h 11"/>
                    <a:gd name="T10" fmla="*/ 12 w 12"/>
                    <a:gd name="T11" fmla="*/ 11 h 11"/>
                    <a:gd name="T12" fmla="*/ 12 w 12"/>
                    <a:gd name="T13" fmla="*/ 11 h 11"/>
                    <a:gd name="T14" fmla="*/ 12 w 12"/>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2" y="11"/>
                      </a:moveTo>
                      <a:lnTo>
                        <a:pt x="0" y="11"/>
                      </a:lnTo>
                      <a:lnTo>
                        <a:pt x="0" y="0"/>
                      </a:lnTo>
                      <a:lnTo>
                        <a:pt x="12" y="0"/>
                      </a:lnTo>
                      <a:lnTo>
                        <a:pt x="12" y="11"/>
                      </a:lnTo>
                      <a:lnTo>
                        <a:pt x="12" y="11"/>
                      </a:lnTo>
                      <a:lnTo>
                        <a:pt x="12" y="11"/>
                      </a:lnTo>
                      <a:lnTo>
                        <a:pt x="12"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3" name="Freeform 51">
                  <a:extLst>
                    <a:ext uri="{FF2B5EF4-FFF2-40B4-BE49-F238E27FC236}">
                      <a16:creationId xmlns:a16="http://schemas.microsoft.com/office/drawing/2014/main" id="{2D5203C9-1CEF-48D1-9329-8FC42CC2A6BC}"/>
                    </a:ext>
                  </a:extLst>
                </p:cNvPr>
                <p:cNvSpPr>
                  <a:spLocks/>
                </p:cNvSpPr>
                <p:nvPr/>
              </p:nvSpPr>
              <p:spPr bwMode="auto">
                <a:xfrm>
                  <a:off x="4975" y="1230"/>
                  <a:ext cx="10" cy="10"/>
                </a:xfrm>
                <a:custGeom>
                  <a:avLst/>
                  <a:gdLst>
                    <a:gd name="T0" fmla="*/ 10 w 10"/>
                    <a:gd name="T1" fmla="*/ 10 h 10"/>
                    <a:gd name="T2" fmla="*/ 0 w 10"/>
                    <a:gd name="T3" fmla="*/ 10 h 10"/>
                    <a:gd name="T4" fmla="*/ 0 w 10"/>
                    <a:gd name="T5" fmla="*/ 0 h 10"/>
                    <a:gd name="T6" fmla="*/ 10 w 10"/>
                    <a:gd name="T7" fmla="*/ 0 h 10"/>
                    <a:gd name="T8" fmla="*/ 10 w 10"/>
                    <a:gd name="T9" fmla="*/ 10 h 10"/>
                    <a:gd name="T10" fmla="*/ 10 w 10"/>
                    <a:gd name="T11" fmla="*/ 10 h 10"/>
                    <a:gd name="T12" fmla="*/ 10 w 10"/>
                    <a:gd name="T13" fmla="*/ 10 h 10"/>
                    <a:gd name="T14" fmla="*/ 10 w 10"/>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0">
                      <a:moveTo>
                        <a:pt x="10" y="10"/>
                      </a:moveTo>
                      <a:lnTo>
                        <a:pt x="0" y="10"/>
                      </a:lnTo>
                      <a:lnTo>
                        <a:pt x="0" y="0"/>
                      </a:lnTo>
                      <a:lnTo>
                        <a:pt x="10" y="0"/>
                      </a:lnTo>
                      <a:lnTo>
                        <a:pt x="10" y="10"/>
                      </a:lnTo>
                      <a:lnTo>
                        <a:pt x="10" y="10"/>
                      </a:lnTo>
                      <a:lnTo>
                        <a:pt x="10" y="10"/>
                      </a:lnTo>
                      <a:lnTo>
                        <a:pt x="10" y="10"/>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4" name="Freeform 52">
                  <a:extLst>
                    <a:ext uri="{FF2B5EF4-FFF2-40B4-BE49-F238E27FC236}">
                      <a16:creationId xmlns:a16="http://schemas.microsoft.com/office/drawing/2014/main" id="{48B45CD5-8BBC-41A5-9389-D5D448DF997F}"/>
                    </a:ext>
                  </a:extLst>
                </p:cNvPr>
                <p:cNvSpPr>
                  <a:spLocks/>
                </p:cNvSpPr>
                <p:nvPr/>
              </p:nvSpPr>
              <p:spPr bwMode="auto">
                <a:xfrm>
                  <a:off x="4995" y="1230"/>
                  <a:ext cx="11" cy="10"/>
                </a:xfrm>
                <a:custGeom>
                  <a:avLst/>
                  <a:gdLst>
                    <a:gd name="T0" fmla="*/ 11 w 11"/>
                    <a:gd name="T1" fmla="*/ 10 h 10"/>
                    <a:gd name="T2" fmla="*/ 0 w 11"/>
                    <a:gd name="T3" fmla="*/ 10 h 10"/>
                    <a:gd name="T4" fmla="*/ 0 w 11"/>
                    <a:gd name="T5" fmla="*/ 0 h 10"/>
                    <a:gd name="T6" fmla="*/ 11 w 11"/>
                    <a:gd name="T7" fmla="*/ 0 h 10"/>
                    <a:gd name="T8" fmla="*/ 11 w 11"/>
                    <a:gd name="T9" fmla="*/ 10 h 10"/>
                    <a:gd name="T10" fmla="*/ 11 w 11"/>
                    <a:gd name="T11" fmla="*/ 10 h 10"/>
                    <a:gd name="T12" fmla="*/ 11 w 11"/>
                    <a:gd name="T13" fmla="*/ 10 h 10"/>
                    <a:gd name="T14" fmla="*/ 11 w 11"/>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0">
                      <a:moveTo>
                        <a:pt x="11" y="10"/>
                      </a:moveTo>
                      <a:lnTo>
                        <a:pt x="0" y="10"/>
                      </a:lnTo>
                      <a:lnTo>
                        <a:pt x="0" y="0"/>
                      </a:lnTo>
                      <a:lnTo>
                        <a:pt x="11" y="0"/>
                      </a:lnTo>
                      <a:lnTo>
                        <a:pt x="11" y="10"/>
                      </a:lnTo>
                      <a:lnTo>
                        <a:pt x="11" y="10"/>
                      </a:lnTo>
                      <a:lnTo>
                        <a:pt x="11" y="10"/>
                      </a:lnTo>
                      <a:lnTo>
                        <a:pt x="11" y="10"/>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5" name="Freeform 53">
                  <a:extLst>
                    <a:ext uri="{FF2B5EF4-FFF2-40B4-BE49-F238E27FC236}">
                      <a16:creationId xmlns:a16="http://schemas.microsoft.com/office/drawing/2014/main" id="{F45E1B69-AB50-439F-83FF-F804B150279C}"/>
                    </a:ext>
                  </a:extLst>
                </p:cNvPr>
                <p:cNvSpPr>
                  <a:spLocks/>
                </p:cNvSpPr>
                <p:nvPr/>
              </p:nvSpPr>
              <p:spPr bwMode="auto">
                <a:xfrm>
                  <a:off x="4953" y="1249"/>
                  <a:ext cx="12" cy="11"/>
                </a:xfrm>
                <a:custGeom>
                  <a:avLst/>
                  <a:gdLst>
                    <a:gd name="T0" fmla="*/ 12 w 12"/>
                    <a:gd name="T1" fmla="*/ 11 h 11"/>
                    <a:gd name="T2" fmla="*/ 0 w 12"/>
                    <a:gd name="T3" fmla="*/ 11 h 11"/>
                    <a:gd name="T4" fmla="*/ 0 w 12"/>
                    <a:gd name="T5" fmla="*/ 0 h 11"/>
                    <a:gd name="T6" fmla="*/ 12 w 12"/>
                    <a:gd name="T7" fmla="*/ 0 h 11"/>
                    <a:gd name="T8" fmla="*/ 12 w 12"/>
                    <a:gd name="T9" fmla="*/ 11 h 11"/>
                    <a:gd name="T10" fmla="*/ 12 w 12"/>
                    <a:gd name="T11" fmla="*/ 11 h 11"/>
                    <a:gd name="T12" fmla="*/ 12 w 12"/>
                    <a:gd name="T13" fmla="*/ 11 h 11"/>
                    <a:gd name="T14" fmla="*/ 12 w 12"/>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2" y="11"/>
                      </a:moveTo>
                      <a:lnTo>
                        <a:pt x="0" y="11"/>
                      </a:lnTo>
                      <a:lnTo>
                        <a:pt x="0" y="0"/>
                      </a:lnTo>
                      <a:lnTo>
                        <a:pt x="12" y="0"/>
                      </a:lnTo>
                      <a:lnTo>
                        <a:pt x="12" y="11"/>
                      </a:lnTo>
                      <a:lnTo>
                        <a:pt x="12" y="11"/>
                      </a:lnTo>
                      <a:lnTo>
                        <a:pt x="12" y="11"/>
                      </a:lnTo>
                      <a:lnTo>
                        <a:pt x="12"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6" name="Freeform 54">
                  <a:extLst>
                    <a:ext uri="{FF2B5EF4-FFF2-40B4-BE49-F238E27FC236}">
                      <a16:creationId xmlns:a16="http://schemas.microsoft.com/office/drawing/2014/main" id="{70AC9DBB-E63C-4722-B908-01A4AB527CA4}"/>
                    </a:ext>
                  </a:extLst>
                </p:cNvPr>
                <p:cNvSpPr>
                  <a:spLocks/>
                </p:cNvSpPr>
                <p:nvPr/>
              </p:nvSpPr>
              <p:spPr bwMode="auto">
                <a:xfrm>
                  <a:off x="4975" y="1249"/>
                  <a:ext cx="10" cy="11"/>
                </a:xfrm>
                <a:custGeom>
                  <a:avLst/>
                  <a:gdLst>
                    <a:gd name="T0" fmla="*/ 10 w 10"/>
                    <a:gd name="T1" fmla="*/ 11 h 11"/>
                    <a:gd name="T2" fmla="*/ 0 w 10"/>
                    <a:gd name="T3" fmla="*/ 11 h 11"/>
                    <a:gd name="T4" fmla="*/ 0 w 10"/>
                    <a:gd name="T5" fmla="*/ 0 h 11"/>
                    <a:gd name="T6" fmla="*/ 10 w 10"/>
                    <a:gd name="T7" fmla="*/ 0 h 11"/>
                    <a:gd name="T8" fmla="*/ 10 w 10"/>
                    <a:gd name="T9" fmla="*/ 11 h 11"/>
                    <a:gd name="T10" fmla="*/ 10 w 10"/>
                    <a:gd name="T11" fmla="*/ 11 h 11"/>
                    <a:gd name="T12" fmla="*/ 10 w 10"/>
                    <a:gd name="T13" fmla="*/ 11 h 11"/>
                    <a:gd name="T14" fmla="*/ 10 w 10"/>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1">
                      <a:moveTo>
                        <a:pt x="10" y="11"/>
                      </a:moveTo>
                      <a:lnTo>
                        <a:pt x="0" y="11"/>
                      </a:lnTo>
                      <a:lnTo>
                        <a:pt x="0" y="0"/>
                      </a:lnTo>
                      <a:lnTo>
                        <a:pt x="10" y="0"/>
                      </a:lnTo>
                      <a:lnTo>
                        <a:pt x="10" y="11"/>
                      </a:lnTo>
                      <a:lnTo>
                        <a:pt x="10" y="11"/>
                      </a:lnTo>
                      <a:lnTo>
                        <a:pt x="10" y="11"/>
                      </a:lnTo>
                      <a:lnTo>
                        <a:pt x="10"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7" name="Freeform 55">
                  <a:extLst>
                    <a:ext uri="{FF2B5EF4-FFF2-40B4-BE49-F238E27FC236}">
                      <a16:creationId xmlns:a16="http://schemas.microsoft.com/office/drawing/2014/main" id="{2C4D13BA-0C52-451D-A2C1-D12506012381}"/>
                    </a:ext>
                  </a:extLst>
                </p:cNvPr>
                <p:cNvSpPr>
                  <a:spLocks/>
                </p:cNvSpPr>
                <p:nvPr/>
              </p:nvSpPr>
              <p:spPr bwMode="auto">
                <a:xfrm>
                  <a:off x="4995" y="1249"/>
                  <a:ext cx="11" cy="11"/>
                </a:xfrm>
                <a:custGeom>
                  <a:avLst/>
                  <a:gdLst>
                    <a:gd name="T0" fmla="*/ 11 w 11"/>
                    <a:gd name="T1" fmla="*/ 11 h 11"/>
                    <a:gd name="T2" fmla="*/ 0 w 11"/>
                    <a:gd name="T3" fmla="*/ 11 h 11"/>
                    <a:gd name="T4" fmla="*/ 0 w 11"/>
                    <a:gd name="T5" fmla="*/ 0 h 11"/>
                    <a:gd name="T6" fmla="*/ 11 w 11"/>
                    <a:gd name="T7" fmla="*/ 0 h 11"/>
                    <a:gd name="T8" fmla="*/ 11 w 11"/>
                    <a:gd name="T9" fmla="*/ 11 h 11"/>
                    <a:gd name="T10" fmla="*/ 11 w 11"/>
                    <a:gd name="T11" fmla="*/ 11 h 11"/>
                    <a:gd name="T12" fmla="*/ 11 w 11"/>
                    <a:gd name="T13" fmla="*/ 11 h 11"/>
                    <a:gd name="T14" fmla="*/ 11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11" y="11"/>
                      </a:moveTo>
                      <a:lnTo>
                        <a:pt x="0" y="11"/>
                      </a:lnTo>
                      <a:lnTo>
                        <a:pt x="0" y="0"/>
                      </a:lnTo>
                      <a:lnTo>
                        <a:pt x="11" y="0"/>
                      </a:lnTo>
                      <a:lnTo>
                        <a:pt x="11" y="11"/>
                      </a:lnTo>
                      <a:lnTo>
                        <a:pt x="11" y="11"/>
                      </a:lnTo>
                      <a:lnTo>
                        <a:pt x="11" y="11"/>
                      </a:lnTo>
                      <a:lnTo>
                        <a:pt x="11"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8" name="Freeform 56">
                  <a:extLst>
                    <a:ext uri="{FF2B5EF4-FFF2-40B4-BE49-F238E27FC236}">
                      <a16:creationId xmlns:a16="http://schemas.microsoft.com/office/drawing/2014/main" id="{FE27E48D-1738-4300-B4CB-DB2F68406588}"/>
                    </a:ext>
                  </a:extLst>
                </p:cNvPr>
                <p:cNvSpPr>
                  <a:spLocks/>
                </p:cNvSpPr>
                <p:nvPr/>
              </p:nvSpPr>
              <p:spPr bwMode="auto">
                <a:xfrm>
                  <a:off x="4869" y="1126"/>
                  <a:ext cx="159" cy="180"/>
                </a:xfrm>
                <a:custGeom>
                  <a:avLst/>
                  <a:gdLst>
                    <a:gd name="T0" fmla="*/ 0 w 159"/>
                    <a:gd name="T1" fmla="*/ 180 h 180"/>
                    <a:gd name="T2" fmla="*/ 66 w 159"/>
                    <a:gd name="T3" fmla="*/ 180 h 180"/>
                    <a:gd name="T4" fmla="*/ 153 w 159"/>
                    <a:gd name="T5" fmla="*/ 180 h 180"/>
                    <a:gd name="T6" fmla="*/ 153 w 159"/>
                    <a:gd name="T7" fmla="*/ 17 h 180"/>
                    <a:gd name="T8" fmla="*/ 159 w 159"/>
                    <a:gd name="T9" fmla="*/ 17 h 180"/>
                    <a:gd name="T10" fmla="*/ 159 w 159"/>
                    <a:gd name="T11" fmla="*/ 0 h 180"/>
                    <a:gd name="T12" fmla="*/ 100 w 159"/>
                    <a:gd name="T13" fmla="*/ 0 h 180"/>
                  </a:gdLst>
                  <a:ahLst/>
                  <a:cxnLst>
                    <a:cxn ang="0">
                      <a:pos x="T0" y="T1"/>
                    </a:cxn>
                    <a:cxn ang="0">
                      <a:pos x="T2" y="T3"/>
                    </a:cxn>
                    <a:cxn ang="0">
                      <a:pos x="T4" y="T5"/>
                    </a:cxn>
                    <a:cxn ang="0">
                      <a:pos x="T6" y="T7"/>
                    </a:cxn>
                    <a:cxn ang="0">
                      <a:pos x="T8" y="T9"/>
                    </a:cxn>
                    <a:cxn ang="0">
                      <a:pos x="T10" y="T11"/>
                    </a:cxn>
                    <a:cxn ang="0">
                      <a:pos x="T12" y="T13"/>
                    </a:cxn>
                  </a:cxnLst>
                  <a:rect l="0" t="0" r="r" b="b"/>
                  <a:pathLst>
                    <a:path w="159" h="180">
                      <a:moveTo>
                        <a:pt x="0" y="180"/>
                      </a:moveTo>
                      <a:lnTo>
                        <a:pt x="66" y="180"/>
                      </a:lnTo>
                      <a:lnTo>
                        <a:pt x="153" y="180"/>
                      </a:lnTo>
                      <a:lnTo>
                        <a:pt x="153" y="17"/>
                      </a:lnTo>
                      <a:lnTo>
                        <a:pt x="159" y="17"/>
                      </a:lnTo>
                      <a:lnTo>
                        <a:pt x="159" y="0"/>
                      </a:lnTo>
                      <a:lnTo>
                        <a:pt x="100" y="0"/>
                      </a:lnTo>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9" name="Freeform 57">
                  <a:extLst>
                    <a:ext uri="{FF2B5EF4-FFF2-40B4-BE49-F238E27FC236}">
                      <a16:creationId xmlns:a16="http://schemas.microsoft.com/office/drawing/2014/main" id="{856F2D59-C3AA-4748-B93A-EE2E1AFE4FE9}"/>
                    </a:ext>
                  </a:extLst>
                </p:cNvPr>
                <p:cNvSpPr>
                  <a:spLocks/>
                </p:cNvSpPr>
                <p:nvPr/>
              </p:nvSpPr>
              <p:spPr bwMode="auto">
                <a:xfrm>
                  <a:off x="4779" y="1026"/>
                  <a:ext cx="93" cy="55"/>
                </a:xfrm>
                <a:custGeom>
                  <a:avLst/>
                  <a:gdLst>
                    <a:gd name="T0" fmla="*/ 93 w 93"/>
                    <a:gd name="T1" fmla="*/ 15 h 55"/>
                    <a:gd name="T2" fmla="*/ 76 w 93"/>
                    <a:gd name="T3" fmla="*/ 15 h 55"/>
                    <a:gd name="T4" fmla="*/ 76 w 93"/>
                    <a:gd name="T5" fmla="*/ 0 h 55"/>
                    <a:gd name="T6" fmla="*/ 24 w 93"/>
                    <a:gd name="T7" fmla="*/ 0 h 55"/>
                    <a:gd name="T8" fmla="*/ 24 w 93"/>
                    <a:gd name="T9" fmla="*/ 15 h 55"/>
                    <a:gd name="T10" fmla="*/ 0 w 93"/>
                    <a:gd name="T11" fmla="*/ 15 h 55"/>
                    <a:gd name="T12" fmla="*/ 0 w 93"/>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93" h="55">
                      <a:moveTo>
                        <a:pt x="93" y="15"/>
                      </a:moveTo>
                      <a:lnTo>
                        <a:pt x="76" y="15"/>
                      </a:lnTo>
                      <a:lnTo>
                        <a:pt x="76" y="0"/>
                      </a:lnTo>
                      <a:lnTo>
                        <a:pt x="24" y="0"/>
                      </a:lnTo>
                      <a:lnTo>
                        <a:pt x="24" y="15"/>
                      </a:lnTo>
                      <a:lnTo>
                        <a:pt x="0" y="15"/>
                      </a:lnTo>
                      <a:lnTo>
                        <a:pt x="0" y="55"/>
                      </a:lnTo>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0" name="Freeform 58">
                  <a:extLst>
                    <a:ext uri="{FF2B5EF4-FFF2-40B4-BE49-F238E27FC236}">
                      <a16:creationId xmlns:a16="http://schemas.microsoft.com/office/drawing/2014/main" id="{FB6A0209-AFB3-4B55-9682-72E685CD8A2D}"/>
                    </a:ext>
                  </a:extLst>
                </p:cNvPr>
                <p:cNvSpPr>
                  <a:spLocks/>
                </p:cNvSpPr>
                <p:nvPr/>
              </p:nvSpPr>
              <p:spPr bwMode="auto">
                <a:xfrm>
                  <a:off x="4698" y="1055"/>
                  <a:ext cx="106" cy="251"/>
                </a:xfrm>
                <a:custGeom>
                  <a:avLst/>
                  <a:gdLst>
                    <a:gd name="T0" fmla="*/ 42 w 106"/>
                    <a:gd name="T1" fmla="*/ 0 h 251"/>
                    <a:gd name="T2" fmla="*/ 46 w 106"/>
                    <a:gd name="T3" fmla="*/ 0 h 251"/>
                    <a:gd name="T4" fmla="*/ 46 w 106"/>
                    <a:gd name="T5" fmla="*/ 13 h 251"/>
                    <a:gd name="T6" fmla="*/ 57 w 106"/>
                    <a:gd name="T7" fmla="*/ 13 h 251"/>
                    <a:gd name="T8" fmla="*/ 57 w 106"/>
                    <a:gd name="T9" fmla="*/ 0 h 251"/>
                    <a:gd name="T10" fmla="*/ 61 w 106"/>
                    <a:gd name="T11" fmla="*/ 0 h 251"/>
                    <a:gd name="T12" fmla="*/ 61 w 106"/>
                    <a:gd name="T13" fmla="*/ 13 h 251"/>
                    <a:gd name="T14" fmla="*/ 73 w 106"/>
                    <a:gd name="T15" fmla="*/ 13 h 251"/>
                    <a:gd name="T16" fmla="*/ 73 w 106"/>
                    <a:gd name="T17" fmla="*/ 26 h 251"/>
                    <a:gd name="T18" fmla="*/ 94 w 106"/>
                    <a:gd name="T19" fmla="*/ 26 h 251"/>
                    <a:gd name="T20" fmla="*/ 94 w 106"/>
                    <a:gd name="T21" fmla="*/ 44 h 251"/>
                    <a:gd name="T22" fmla="*/ 106 w 106"/>
                    <a:gd name="T23" fmla="*/ 44 h 251"/>
                    <a:gd name="T24" fmla="*/ 106 w 106"/>
                    <a:gd name="T25" fmla="*/ 251 h 251"/>
                    <a:gd name="T26" fmla="*/ 0 w 106"/>
                    <a:gd name="T27" fmla="*/ 251 h 251"/>
                    <a:gd name="T28" fmla="*/ 0 w 106"/>
                    <a:gd name="T29" fmla="*/ 44 h 251"/>
                    <a:gd name="T30" fmla="*/ 12 w 106"/>
                    <a:gd name="T31" fmla="*/ 44 h 251"/>
                    <a:gd name="T32" fmla="*/ 12 w 106"/>
                    <a:gd name="T33" fmla="*/ 26 h 251"/>
                    <a:gd name="T34" fmla="*/ 33 w 106"/>
                    <a:gd name="T35" fmla="*/ 26 h 251"/>
                    <a:gd name="T36" fmla="*/ 33 w 106"/>
                    <a:gd name="T37" fmla="*/ 13 h 251"/>
                    <a:gd name="T38" fmla="*/ 42 w 106"/>
                    <a:gd name="T39" fmla="*/ 13 h 251"/>
                    <a:gd name="T40" fmla="*/ 42 w 106"/>
                    <a:gd name="T41" fmla="*/ 0 h 251"/>
                    <a:gd name="T42" fmla="*/ 42 w 106"/>
                    <a:gd name="T43" fmla="*/ 0 h 251"/>
                    <a:gd name="T44" fmla="*/ 42 w 106"/>
                    <a:gd name="T45" fmla="*/ 0 h 251"/>
                    <a:gd name="T46" fmla="*/ 42 w 106"/>
                    <a:gd name="T4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251">
                      <a:moveTo>
                        <a:pt x="42" y="0"/>
                      </a:moveTo>
                      <a:lnTo>
                        <a:pt x="46" y="0"/>
                      </a:lnTo>
                      <a:lnTo>
                        <a:pt x="46" y="13"/>
                      </a:lnTo>
                      <a:lnTo>
                        <a:pt x="57" y="13"/>
                      </a:lnTo>
                      <a:lnTo>
                        <a:pt x="57" y="0"/>
                      </a:lnTo>
                      <a:lnTo>
                        <a:pt x="61" y="0"/>
                      </a:lnTo>
                      <a:lnTo>
                        <a:pt x="61" y="13"/>
                      </a:lnTo>
                      <a:lnTo>
                        <a:pt x="73" y="13"/>
                      </a:lnTo>
                      <a:lnTo>
                        <a:pt x="73" y="26"/>
                      </a:lnTo>
                      <a:lnTo>
                        <a:pt x="94" y="26"/>
                      </a:lnTo>
                      <a:lnTo>
                        <a:pt x="94" y="44"/>
                      </a:lnTo>
                      <a:lnTo>
                        <a:pt x="106" y="44"/>
                      </a:lnTo>
                      <a:lnTo>
                        <a:pt x="106" y="251"/>
                      </a:lnTo>
                      <a:lnTo>
                        <a:pt x="0" y="251"/>
                      </a:lnTo>
                      <a:lnTo>
                        <a:pt x="0" y="44"/>
                      </a:lnTo>
                      <a:lnTo>
                        <a:pt x="12" y="44"/>
                      </a:lnTo>
                      <a:lnTo>
                        <a:pt x="12" y="26"/>
                      </a:lnTo>
                      <a:lnTo>
                        <a:pt x="33" y="26"/>
                      </a:lnTo>
                      <a:lnTo>
                        <a:pt x="33" y="13"/>
                      </a:lnTo>
                      <a:lnTo>
                        <a:pt x="42" y="13"/>
                      </a:lnTo>
                      <a:lnTo>
                        <a:pt x="42" y="0"/>
                      </a:lnTo>
                      <a:lnTo>
                        <a:pt x="42" y="0"/>
                      </a:lnTo>
                      <a:lnTo>
                        <a:pt x="42" y="0"/>
                      </a:lnTo>
                      <a:lnTo>
                        <a:pt x="42" y="0"/>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1" name="Freeform 59">
                  <a:extLst>
                    <a:ext uri="{FF2B5EF4-FFF2-40B4-BE49-F238E27FC236}">
                      <a16:creationId xmlns:a16="http://schemas.microsoft.com/office/drawing/2014/main" id="{E336595A-5BBF-485F-8BD7-0B2A040A7670}"/>
                    </a:ext>
                  </a:extLst>
                </p:cNvPr>
                <p:cNvSpPr>
                  <a:spLocks/>
                </p:cNvSpPr>
                <p:nvPr/>
              </p:nvSpPr>
              <p:spPr bwMode="auto">
                <a:xfrm>
                  <a:off x="4723" y="1110"/>
                  <a:ext cx="59" cy="9"/>
                </a:xfrm>
                <a:custGeom>
                  <a:avLst/>
                  <a:gdLst>
                    <a:gd name="T0" fmla="*/ 59 w 59"/>
                    <a:gd name="T1" fmla="*/ 9 h 9"/>
                    <a:gd name="T2" fmla="*/ 0 w 59"/>
                    <a:gd name="T3" fmla="*/ 9 h 9"/>
                    <a:gd name="T4" fmla="*/ 0 w 59"/>
                    <a:gd name="T5" fmla="*/ 0 h 9"/>
                    <a:gd name="T6" fmla="*/ 59 w 59"/>
                    <a:gd name="T7" fmla="*/ 0 h 9"/>
                    <a:gd name="T8" fmla="*/ 59 w 59"/>
                    <a:gd name="T9" fmla="*/ 9 h 9"/>
                    <a:gd name="T10" fmla="*/ 59 w 59"/>
                    <a:gd name="T11" fmla="*/ 9 h 9"/>
                    <a:gd name="T12" fmla="*/ 59 w 59"/>
                    <a:gd name="T13" fmla="*/ 9 h 9"/>
                    <a:gd name="T14" fmla="*/ 59 w 59"/>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9">
                      <a:moveTo>
                        <a:pt x="59" y="9"/>
                      </a:moveTo>
                      <a:lnTo>
                        <a:pt x="0" y="9"/>
                      </a:lnTo>
                      <a:lnTo>
                        <a:pt x="0" y="0"/>
                      </a:lnTo>
                      <a:lnTo>
                        <a:pt x="59" y="0"/>
                      </a:lnTo>
                      <a:lnTo>
                        <a:pt x="59" y="9"/>
                      </a:lnTo>
                      <a:lnTo>
                        <a:pt x="59" y="9"/>
                      </a:lnTo>
                      <a:lnTo>
                        <a:pt x="59" y="9"/>
                      </a:lnTo>
                      <a:lnTo>
                        <a:pt x="59" y="9"/>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2" name="Freeform 60">
                  <a:extLst>
                    <a:ext uri="{FF2B5EF4-FFF2-40B4-BE49-F238E27FC236}">
                      <a16:creationId xmlns:a16="http://schemas.microsoft.com/office/drawing/2014/main" id="{5CCE7F67-13EF-49EA-AC93-3D461DE8C048}"/>
                    </a:ext>
                  </a:extLst>
                </p:cNvPr>
                <p:cNvSpPr>
                  <a:spLocks/>
                </p:cNvSpPr>
                <p:nvPr/>
              </p:nvSpPr>
              <p:spPr bwMode="auto">
                <a:xfrm>
                  <a:off x="4723" y="1134"/>
                  <a:ext cx="59" cy="9"/>
                </a:xfrm>
                <a:custGeom>
                  <a:avLst/>
                  <a:gdLst>
                    <a:gd name="T0" fmla="*/ 59 w 59"/>
                    <a:gd name="T1" fmla="*/ 9 h 9"/>
                    <a:gd name="T2" fmla="*/ 0 w 59"/>
                    <a:gd name="T3" fmla="*/ 9 h 9"/>
                    <a:gd name="T4" fmla="*/ 0 w 59"/>
                    <a:gd name="T5" fmla="*/ 0 h 9"/>
                    <a:gd name="T6" fmla="*/ 59 w 59"/>
                    <a:gd name="T7" fmla="*/ 0 h 9"/>
                    <a:gd name="T8" fmla="*/ 59 w 59"/>
                    <a:gd name="T9" fmla="*/ 9 h 9"/>
                    <a:gd name="T10" fmla="*/ 59 w 59"/>
                    <a:gd name="T11" fmla="*/ 9 h 9"/>
                    <a:gd name="T12" fmla="*/ 59 w 59"/>
                    <a:gd name="T13" fmla="*/ 9 h 9"/>
                    <a:gd name="T14" fmla="*/ 59 w 59"/>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9">
                      <a:moveTo>
                        <a:pt x="59" y="9"/>
                      </a:moveTo>
                      <a:lnTo>
                        <a:pt x="0" y="9"/>
                      </a:lnTo>
                      <a:lnTo>
                        <a:pt x="0" y="0"/>
                      </a:lnTo>
                      <a:lnTo>
                        <a:pt x="59" y="0"/>
                      </a:lnTo>
                      <a:lnTo>
                        <a:pt x="59" y="9"/>
                      </a:lnTo>
                      <a:lnTo>
                        <a:pt x="59" y="9"/>
                      </a:lnTo>
                      <a:lnTo>
                        <a:pt x="59" y="9"/>
                      </a:lnTo>
                      <a:lnTo>
                        <a:pt x="59" y="9"/>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3" name="Freeform 61">
                  <a:extLst>
                    <a:ext uri="{FF2B5EF4-FFF2-40B4-BE49-F238E27FC236}">
                      <a16:creationId xmlns:a16="http://schemas.microsoft.com/office/drawing/2014/main" id="{8E7982FD-0733-492C-9AE1-F6C9717DCE86}"/>
                    </a:ext>
                  </a:extLst>
                </p:cNvPr>
                <p:cNvSpPr>
                  <a:spLocks/>
                </p:cNvSpPr>
                <p:nvPr/>
              </p:nvSpPr>
              <p:spPr bwMode="auto">
                <a:xfrm>
                  <a:off x="4723" y="1159"/>
                  <a:ext cx="59" cy="8"/>
                </a:xfrm>
                <a:custGeom>
                  <a:avLst/>
                  <a:gdLst>
                    <a:gd name="T0" fmla="*/ 59 w 59"/>
                    <a:gd name="T1" fmla="*/ 8 h 8"/>
                    <a:gd name="T2" fmla="*/ 0 w 59"/>
                    <a:gd name="T3" fmla="*/ 8 h 8"/>
                    <a:gd name="T4" fmla="*/ 0 w 59"/>
                    <a:gd name="T5" fmla="*/ 0 h 8"/>
                    <a:gd name="T6" fmla="*/ 59 w 59"/>
                    <a:gd name="T7" fmla="*/ 0 h 8"/>
                    <a:gd name="T8" fmla="*/ 59 w 59"/>
                    <a:gd name="T9" fmla="*/ 8 h 8"/>
                    <a:gd name="T10" fmla="*/ 59 w 59"/>
                    <a:gd name="T11" fmla="*/ 8 h 8"/>
                    <a:gd name="T12" fmla="*/ 59 w 59"/>
                    <a:gd name="T13" fmla="*/ 8 h 8"/>
                    <a:gd name="T14" fmla="*/ 59 w 59"/>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8">
                      <a:moveTo>
                        <a:pt x="59" y="8"/>
                      </a:moveTo>
                      <a:lnTo>
                        <a:pt x="0" y="8"/>
                      </a:lnTo>
                      <a:lnTo>
                        <a:pt x="0" y="0"/>
                      </a:lnTo>
                      <a:lnTo>
                        <a:pt x="59" y="0"/>
                      </a:lnTo>
                      <a:lnTo>
                        <a:pt x="59" y="8"/>
                      </a:lnTo>
                      <a:lnTo>
                        <a:pt x="59" y="8"/>
                      </a:lnTo>
                      <a:lnTo>
                        <a:pt x="59" y="8"/>
                      </a:lnTo>
                      <a:lnTo>
                        <a:pt x="59" y="8"/>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4" name="Freeform 62">
                  <a:extLst>
                    <a:ext uri="{FF2B5EF4-FFF2-40B4-BE49-F238E27FC236}">
                      <a16:creationId xmlns:a16="http://schemas.microsoft.com/office/drawing/2014/main" id="{06EEB445-8C0E-49AE-83CF-439F87549760}"/>
                    </a:ext>
                  </a:extLst>
                </p:cNvPr>
                <p:cNvSpPr>
                  <a:spLocks/>
                </p:cNvSpPr>
                <p:nvPr/>
              </p:nvSpPr>
              <p:spPr bwMode="auto">
                <a:xfrm>
                  <a:off x="4723" y="1184"/>
                  <a:ext cx="59" cy="8"/>
                </a:xfrm>
                <a:custGeom>
                  <a:avLst/>
                  <a:gdLst>
                    <a:gd name="T0" fmla="*/ 59 w 59"/>
                    <a:gd name="T1" fmla="*/ 8 h 8"/>
                    <a:gd name="T2" fmla="*/ 0 w 59"/>
                    <a:gd name="T3" fmla="*/ 8 h 8"/>
                    <a:gd name="T4" fmla="*/ 0 w 59"/>
                    <a:gd name="T5" fmla="*/ 0 h 8"/>
                    <a:gd name="T6" fmla="*/ 59 w 59"/>
                    <a:gd name="T7" fmla="*/ 0 h 8"/>
                    <a:gd name="T8" fmla="*/ 59 w 59"/>
                    <a:gd name="T9" fmla="*/ 8 h 8"/>
                    <a:gd name="T10" fmla="*/ 59 w 59"/>
                    <a:gd name="T11" fmla="*/ 8 h 8"/>
                    <a:gd name="T12" fmla="*/ 59 w 59"/>
                    <a:gd name="T13" fmla="*/ 8 h 8"/>
                    <a:gd name="T14" fmla="*/ 59 w 59"/>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8">
                      <a:moveTo>
                        <a:pt x="59" y="8"/>
                      </a:moveTo>
                      <a:lnTo>
                        <a:pt x="0" y="8"/>
                      </a:lnTo>
                      <a:lnTo>
                        <a:pt x="0" y="0"/>
                      </a:lnTo>
                      <a:lnTo>
                        <a:pt x="59" y="0"/>
                      </a:lnTo>
                      <a:lnTo>
                        <a:pt x="59" y="8"/>
                      </a:lnTo>
                      <a:lnTo>
                        <a:pt x="59" y="8"/>
                      </a:lnTo>
                      <a:lnTo>
                        <a:pt x="59" y="8"/>
                      </a:lnTo>
                      <a:lnTo>
                        <a:pt x="59" y="8"/>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5" name="Freeform 63">
                  <a:extLst>
                    <a:ext uri="{FF2B5EF4-FFF2-40B4-BE49-F238E27FC236}">
                      <a16:creationId xmlns:a16="http://schemas.microsoft.com/office/drawing/2014/main" id="{9BA2B0E2-0B83-43A3-8811-21C40BFC1447}"/>
                    </a:ext>
                  </a:extLst>
                </p:cNvPr>
                <p:cNvSpPr>
                  <a:spLocks/>
                </p:cNvSpPr>
                <p:nvPr/>
              </p:nvSpPr>
              <p:spPr bwMode="auto">
                <a:xfrm>
                  <a:off x="4723" y="1207"/>
                  <a:ext cx="59" cy="9"/>
                </a:xfrm>
                <a:custGeom>
                  <a:avLst/>
                  <a:gdLst>
                    <a:gd name="T0" fmla="*/ 59 w 59"/>
                    <a:gd name="T1" fmla="*/ 9 h 9"/>
                    <a:gd name="T2" fmla="*/ 0 w 59"/>
                    <a:gd name="T3" fmla="*/ 9 h 9"/>
                    <a:gd name="T4" fmla="*/ 0 w 59"/>
                    <a:gd name="T5" fmla="*/ 0 h 9"/>
                    <a:gd name="T6" fmla="*/ 59 w 59"/>
                    <a:gd name="T7" fmla="*/ 0 h 9"/>
                    <a:gd name="T8" fmla="*/ 59 w 59"/>
                    <a:gd name="T9" fmla="*/ 9 h 9"/>
                    <a:gd name="T10" fmla="*/ 59 w 59"/>
                    <a:gd name="T11" fmla="*/ 9 h 9"/>
                    <a:gd name="T12" fmla="*/ 59 w 59"/>
                    <a:gd name="T13" fmla="*/ 9 h 9"/>
                    <a:gd name="T14" fmla="*/ 59 w 59"/>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9">
                      <a:moveTo>
                        <a:pt x="59" y="9"/>
                      </a:moveTo>
                      <a:lnTo>
                        <a:pt x="0" y="9"/>
                      </a:lnTo>
                      <a:lnTo>
                        <a:pt x="0" y="0"/>
                      </a:lnTo>
                      <a:lnTo>
                        <a:pt x="59" y="0"/>
                      </a:lnTo>
                      <a:lnTo>
                        <a:pt x="59" y="9"/>
                      </a:lnTo>
                      <a:lnTo>
                        <a:pt x="59" y="9"/>
                      </a:lnTo>
                      <a:lnTo>
                        <a:pt x="59" y="9"/>
                      </a:lnTo>
                      <a:lnTo>
                        <a:pt x="59" y="9"/>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6" name="Freeform 64">
                  <a:extLst>
                    <a:ext uri="{FF2B5EF4-FFF2-40B4-BE49-F238E27FC236}">
                      <a16:creationId xmlns:a16="http://schemas.microsoft.com/office/drawing/2014/main" id="{F5B94190-269A-4D56-B406-4F7268924B5A}"/>
                    </a:ext>
                  </a:extLst>
                </p:cNvPr>
                <p:cNvSpPr>
                  <a:spLocks/>
                </p:cNvSpPr>
                <p:nvPr/>
              </p:nvSpPr>
              <p:spPr bwMode="auto">
                <a:xfrm>
                  <a:off x="4723" y="1231"/>
                  <a:ext cx="59" cy="11"/>
                </a:xfrm>
                <a:custGeom>
                  <a:avLst/>
                  <a:gdLst>
                    <a:gd name="T0" fmla="*/ 59 w 59"/>
                    <a:gd name="T1" fmla="*/ 11 h 11"/>
                    <a:gd name="T2" fmla="*/ 0 w 59"/>
                    <a:gd name="T3" fmla="*/ 11 h 11"/>
                    <a:gd name="T4" fmla="*/ 0 w 59"/>
                    <a:gd name="T5" fmla="*/ 0 h 11"/>
                    <a:gd name="T6" fmla="*/ 59 w 59"/>
                    <a:gd name="T7" fmla="*/ 0 h 11"/>
                    <a:gd name="T8" fmla="*/ 59 w 59"/>
                    <a:gd name="T9" fmla="*/ 11 h 11"/>
                    <a:gd name="T10" fmla="*/ 59 w 59"/>
                    <a:gd name="T11" fmla="*/ 11 h 11"/>
                    <a:gd name="T12" fmla="*/ 59 w 59"/>
                    <a:gd name="T13" fmla="*/ 11 h 11"/>
                    <a:gd name="T14" fmla="*/ 59 w 59"/>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11">
                      <a:moveTo>
                        <a:pt x="59" y="11"/>
                      </a:moveTo>
                      <a:lnTo>
                        <a:pt x="0" y="11"/>
                      </a:lnTo>
                      <a:lnTo>
                        <a:pt x="0" y="0"/>
                      </a:lnTo>
                      <a:lnTo>
                        <a:pt x="59" y="0"/>
                      </a:lnTo>
                      <a:lnTo>
                        <a:pt x="59" y="11"/>
                      </a:lnTo>
                      <a:lnTo>
                        <a:pt x="59" y="11"/>
                      </a:lnTo>
                      <a:lnTo>
                        <a:pt x="59" y="11"/>
                      </a:lnTo>
                      <a:lnTo>
                        <a:pt x="59" y="11"/>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7" name="Freeform 65">
                  <a:extLst>
                    <a:ext uri="{FF2B5EF4-FFF2-40B4-BE49-F238E27FC236}">
                      <a16:creationId xmlns:a16="http://schemas.microsoft.com/office/drawing/2014/main" id="{A3312EC3-F159-4A42-8248-6738DF94070E}"/>
                    </a:ext>
                  </a:extLst>
                </p:cNvPr>
                <p:cNvSpPr>
                  <a:spLocks/>
                </p:cNvSpPr>
                <p:nvPr/>
              </p:nvSpPr>
              <p:spPr bwMode="auto">
                <a:xfrm>
                  <a:off x="4723" y="1257"/>
                  <a:ext cx="59" cy="9"/>
                </a:xfrm>
                <a:custGeom>
                  <a:avLst/>
                  <a:gdLst>
                    <a:gd name="T0" fmla="*/ 59 w 59"/>
                    <a:gd name="T1" fmla="*/ 9 h 9"/>
                    <a:gd name="T2" fmla="*/ 0 w 59"/>
                    <a:gd name="T3" fmla="*/ 9 h 9"/>
                    <a:gd name="T4" fmla="*/ 0 w 59"/>
                    <a:gd name="T5" fmla="*/ 0 h 9"/>
                    <a:gd name="T6" fmla="*/ 59 w 59"/>
                    <a:gd name="T7" fmla="*/ 0 h 9"/>
                    <a:gd name="T8" fmla="*/ 59 w 59"/>
                    <a:gd name="T9" fmla="*/ 9 h 9"/>
                    <a:gd name="T10" fmla="*/ 59 w 59"/>
                    <a:gd name="T11" fmla="*/ 9 h 9"/>
                    <a:gd name="T12" fmla="*/ 59 w 59"/>
                    <a:gd name="T13" fmla="*/ 9 h 9"/>
                    <a:gd name="T14" fmla="*/ 59 w 59"/>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9">
                      <a:moveTo>
                        <a:pt x="59" y="9"/>
                      </a:moveTo>
                      <a:lnTo>
                        <a:pt x="0" y="9"/>
                      </a:lnTo>
                      <a:lnTo>
                        <a:pt x="0" y="0"/>
                      </a:lnTo>
                      <a:lnTo>
                        <a:pt x="59" y="0"/>
                      </a:lnTo>
                      <a:lnTo>
                        <a:pt x="59" y="9"/>
                      </a:lnTo>
                      <a:lnTo>
                        <a:pt x="59" y="9"/>
                      </a:lnTo>
                      <a:lnTo>
                        <a:pt x="59" y="9"/>
                      </a:lnTo>
                      <a:lnTo>
                        <a:pt x="59" y="9"/>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8" name="Freeform 66">
                  <a:extLst>
                    <a:ext uri="{FF2B5EF4-FFF2-40B4-BE49-F238E27FC236}">
                      <a16:creationId xmlns:a16="http://schemas.microsoft.com/office/drawing/2014/main" id="{36484357-D694-466E-8E27-69C45C720E37}"/>
                    </a:ext>
                  </a:extLst>
                </p:cNvPr>
                <p:cNvSpPr>
                  <a:spLocks/>
                </p:cNvSpPr>
                <p:nvPr/>
              </p:nvSpPr>
              <p:spPr bwMode="auto">
                <a:xfrm>
                  <a:off x="4723" y="1281"/>
                  <a:ext cx="59" cy="9"/>
                </a:xfrm>
                <a:custGeom>
                  <a:avLst/>
                  <a:gdLst>
                    <a:gd name="T0" fmla="*/ 59 w 59"/>
                    <a:gd name="T1" fmla="*/ 9 h 9"/>
                    <a:gd name="T2" fmla="*/ 0 w 59"/>
                    <a:gd name="T3" fmla="*/ 9 h 9"/>
                    <a:gd name="T4" fmla="*/ 0 w 59"/>
                    <a:gd name="T5" fmla="*/ 0 h 9"/>
                    <a:gd name="T6" fmla="*/ 59 w 59"/>
                    <a:gd name="T7" fmla="*/ 0 h 9"/>
                    <a:gd name="T8" fmla="*/ 59 w 59"/>
                    <a:gd name="T9" fmla="*/ 9 h 9"/>
                    <a:gd name="T10" fmla="*/ 59 w 59"/>
                    <a:gd name="T11" fmla="*/ 9 h 9"/>
                    <a:gd name="T12" fmla="*/ 59 w 59"/>
                    <a:gd name="T13" fmla="*/ 9 h 9"/>
                    <a:gd name="T14" fmla="*/ 59 w 59"/>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9">
                      <a:moveTo>
                        <a:pt x="59" y="9"/>
                      </a:moveTo>
                      <a:lnTo>
                        <a:pt x="0" y="9"/>
                      </a:lnTo>
                      <a:lnTo>
                        <a:pt x="0" y="0"/>
                      </a:lnTo>
                      <a:lnTo>
                        <a:pt x="59" y="0"/>
                      </a:lnTo>
                      <a:lnTo>
                        <a:pt x="59" y="9"/>
                      </a:lnTo>
                      <a:lnTo>
                        <a:pt x="59" y="9"/>
                      </a:lnTo>
                      <a:lnTo>
                        <a:pt x="59" y="9"/>
                      </a:lnTo>
                      <a:lnTo>
                        <a:pt x="59" y="9"/>
                      </a:lnTo>
                      <a:close/>
                    </a:path>
                  </a:pathLst>
                </a:cu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9" name="Line 67">
                  <a:extLst>
                    <a:ext uri="{FF2B5EF4-FFF2-40B4-BE49-F238E27FC236}">
                      <a16:creationId xmlns:a16="http://schemas.microsoft.com/office/drawing/2014/main" id="{F8D352CC-6E4F-4C02-A426-009158315F01}"/>
                    </a:ext>
                  </a:extLst>
                </p:cNvPr>
                <p:cNvSpPr>
                  <a:spLocks noChangeShapeType="1"/>
                </p:cNvSpPr>
                <p:nvPr/>
              </p:nvSpPr>
              <p:spPr bwMode="auto">
                <a:xfrm>
                  <a:off x="4804" y="1306"/>
                  <a:ext cx="68" cy="0"/>
                </a:xfrm>
                <a:prstGeom prst="line">
                  <a:avLst/>
                </a:prstGeom>
                <a:grpFill/>
                <a:ln w="12700" cap="flat">
                  <a:solidFill>
                    <a:srgbClr val="A5A5A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pic>
          <p:nvPicPr>
            <p:cNvPr id="50" name="Graphic 49">
              <a:extLst>
                <a:ext uri="{FF2B5EF4-FFF2-40B4-BE49-F238E27FC236}">
                  <a16:creationId xmlns:a16="http://schemas.microsoft.com/office/drawing/2014/main" id="{54C634C4-1D88-427E-A40D-13C9A30AA08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076509" y="1252577"/>
              <a:ext cx="472946" cy="472946"/>
            </a:xfrm>
            <a:prstGeom prst="rect">
              <a:avLst/>
            </a:prstGeom>
          </p:spPr>
        </p:pic>
      </p:grpSp>
      <p:sp>
        <p:nvSpPr>
          <p:cNvPr id="110" name="TextBox 109">
            <a:extLst>
              <a:ext uri="{FF2B5EF4-FFF2-40B4-BE49-F238E27FC236}">
                <a16:creationId xmlns:a16="http://schemas.microsoft.com/office/drawing/2014/main" id="{877AA0C0-DEFA-4C13-9BDE-962755B1532E}"/>
              </a:ext>
            </a:extLst>
          </p:cNvPr>
          <p:cNvSpPr txBox="1"/>
          <p:nvPr/>
        </p:nvSpPr>
        <p:spPr>
          <a:xfrm>
            <a:off x="7233409" y="6465675"/>
            <a:ext cx="25407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0" dirty="0">
                <a:solidFill>
                  <a:prstClr val="black"/>
                </a:solidFill>
                <a:latin typeface="Arial"/>
                <a:cs typeface="Arial" panose="020B0604020202020204" pitchFamily="34" charset="0"/>
              </a:rPr>
              <a:t>Individual products</a:t>
            </a:r>
            <a:endParaRPr kumimoji="0" lang="en-US" sz="1200" b="1"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12" name="TextBox 111">
            <a:extLst>
              <a:ext uri="{FF2B5EF4-FFF2-40B4-BE49-F238E27FC236}">
                <a16:creationId xmlns:a16="http://schemas.microsoft.com/office/drawing/2014/main" id="{AF973042-2E4C-4E65-9A3A-AAFCCE61868F}"/>
              </a:ext>
            </a:extLst>
          </p:cNvPr>
          <p:cNvSpPr txBox="1"/>
          <p:nvPr/>
        </p:nvSpPr>
        <p:spPr>
          <a:xfrm>
            <a:off x="3830537" y="5055729"/>
            <a:ext cx="4559535" cy="290261"/>
          </a:xfrm>
          <a:prstGeom prst="rect">
            <a:avLst/>
          </a:prstGeom>
          <a:noFill/>
        </p:spPr>
        <p:txBody>
          <a:bodyPr wrap="none" lIns="0" tIns="0" rIns="0" bIns="0" rtlCol="0">
            <a:noAutofit/>
          </a:bodyPr>
          <a:lstStyle/>
          <a:p>
            <a:pPr algn="ctr"/>
            <a:r>
              <a:rPr lang="en-US" sz="2000" b="1" dirty="0">
                <a:latin typeface="Arial"/>
                <a:cs typeface="Arial"/>
              </a:rPr>
              <a:t>UiPath Platform deployment options</a:t>
            </a:r>
          </a:p>
        </p:txBody>
      </p:sp>
      <p:pic>
        <p:nvPicPr>
          <p:cNvPr id="113" name="Picture 279">
            <a:extLst>
              <a:ext uri="{FF2B5EF4-FFF2-40B4-BE49-F238E27FC236}">
                <a16:creationId xmlns:a16="http://schemas.microsoft.com/office/drawing/2014/main" id="{62A49FC8-4DB6-45E3-87AC-18E22C811665}"/>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5289492" y="5480909"/>
            <a:ext cx="1476245" cy="1280160"/>
          </a:xfrm>
          <a:prstGeom prst="rect">
            <a:avLst/>
          </a:prstGeom>
        </p:spPr>
      </p:pic>
      <p:sp>
        <p:nvSpPr>
          <p:cNvPr id="111" name="TextBox 110">
            <a:extLst>
              <a:ext uri="{FF2B5EF4-FFF2-40B4-BE49-F238E27FC236}">
                <a16:creationId xmlns:a16="http://schemas.microsoft.com/office/drawing/2014/main" id="{C8F1D293-6ABC-4040-8BD8-1ACB831FBE3A}"/>
              </a:ext>
            </a:extLst>
          </p:cNvPr>
          <p:cNvSpPr txBox="1"/>
          <p:nvPr/>
        </p:nvSpPr>
        <p:spPr>
          <a:xfrm>
            <a:off x="4866480" y="6400358"/>
            <a:ext cx="2443118" cy="276999"/>
          </a:xfrm>
          <a:prstGeom prst="rect">
            <a:avLst/>
          </a:prstGeom>
          <a:solidFill>
            <a:schemeClr val="bg1"/>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cs typeface="Arial"/>
              </a:rPr>
              <a:t>Automation Suite </a:t>
            </a:r>
            <a:r>
              <a:rPr kumimoji="0" lang="en-US" sz="1200" b="1" i="0" u="none" strike="noStrike" kern="1200" cap="none" spc="0" normalizeH="0" baseline="0" noProof="0" dirty="0">
                <a:ln>
                  <a:noFill/>
                </a:ln>
                <a:solidFill>
                  <a:schemeClr val="accent1"/>
                </a:solidFill>
                <a:effectLst/>
                <a:uLnTx/>
                <a:uFillTx/>
                <a:latin typeface="Arial"/>
                <a:cs typeface="Arial"/>
              </a:rPr>
              <a:t>*new*</a:t>
            </a:r>
          </a:p>
        </p:txBody>
      </p:sp>
      <p:sp>
        <p:nvSpPr>
          <p:cNvPr id="114" name="TextBox 113">
            <a:extLst>
              <a:ext uri="{FF2B5EF4-FFF2-40B4-BE49-F238E27FC236}">
                <a16:creationId xmlns:a16="http://schemas.microsoft.com/office/drawing/2014/main" id="{BBAD513C-7B3C-4B12-AA20-57D3891C267C}"/>
              </a:ext>
            </a:extLst>
          </p:cNvPr>
          <p:cNvSpPr txBox="1"/>
          <p:nvPr/>
        </p:nvSpPr>
        <p:spPr>
          <a:xfrm>
            <a:off x="299953" y="848288"/>
            <a:ext cx="6094520" cy="369332"/>
          </a:xfrm>
          <a:prstGeom prst="rect">
            <a:avLst/>
          </a:prstGeom>
          <a:noFill/>
        </p:spPr>
        <p:txBody>
          <a:bodyPr wrap="square">
            <a:spAutoFit/>
          </a:bodyPr>
          <a:lstStyle/>
          <a:p>
            <a:r>
              <a:rPr lang="en-US" sz="1800" b="0" dirty="0">
                <a:latin typeface="Arial"/>
              </a:rPr>
              <a:t>The t</a:t>
            </a:r>
            <a:r>
              <a:rPr lang="en-US" sz="1800" b="0" dirty="0">
                <a:latin typeface="Arial"/>
                <a:cs typeface="Arial"/>
              </a:rPr>
              <a:t>raining you need </a:t>
            </a:r>
            <a:r>
              <a:rPr lang="en-US" sz="1800" b="0" dirty="0">
                <a:latin typeface="Arial"/>
              </a:rPr>
              <a:t>for the</a:t>
            </a:r>
            <a:r>
              <a:rPr lang="en-US" sz="1800" b="0" dirty="0">
                <a:latin typeface="Arial"/>
                <a:cs typeface="Arial"/>
              </a:rPr>
              <a:t> products you want to use</a:t>
            </a:r>
            <a:endParaRPr lang="en-US" dirty="0"/>
          </a:p>
        </p:txBody>
      </p:sp>
    </p:spTree>
    <p:extLst>
      <p:ext uri="{BB962C8B-B14F-4D97-AF65-F5344CB8AC3E}">
        <p14:creationId xmlns:p14="http://schemas.microsoft.com/office/powerpoint/2010/main" val="3844358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with medium confidence">
            <a:extLst>
              <a:ext uri="{FF2B5EF4-FFF2-40B4-BE49-F238E27FC236}">
                <a16:creationId xmlns:a16="http://schemas.microsoft.com/office/drawing/2014/main" id="{0F6AA7E7-F9D2-4D7B-AEB0-31209C6C2201}"/>
              </a:ext>
            </a:extLst>
          </p:cNvPr>
          <p:cNvPicPr>
            <a:picLocks noChangeAspect="1"/>
          </p:cNvPicPr>
          <p:nvPr/>
        </p:nvPicPr>
        <p:blipFill>
          <a:blip r:embed="rId2"/>
          <a:stretch>
            <a:fillRect/>
          </a:stretch>
        </p:blipFill>
        <p:spPr>
          <a:xfrm>
            <a:off x="6" y="1394598"/>
            <a:ext cx="12188825" cy="5222912"/>
          </a:xfrm>
          <a:prstGeom prst="rect">
            <a:avLst/>
          </a:prstGeom>
        </p:spPr>
      </p:pic>
      <p:sp>
        <p:nvSpPr>
          <p:cNvPr id="32" name="Title 31"/>
          <p:cNvSpPr>
            <a:spLocks noGrp="1"/>
          </p:cNvSpPr>
          <p:nvPr>
            <p:ph type="title"/>
          </p:nvPr>
        </p:nvSpPr>
        <p:spPr>
          <a:xfrm>
            <a:off x="381001" y="357721"/>
            <a:ext cx="6854300" cy="690029"/>
          </a:xfrm>
        </p:spPr>
        <p:txBody>
          <a:bodyPr/>
          <a:lstStyle/>
          <a:p>
            <a:r>
              <a:rPr lang="en-US" dirty="0"/>
              <a:t>Learning content in your native language</a:t>
            </a:r>
          </a:p>
        </p:txBody>
      </p:sp>
      <p:sp>
        <p:nvSpPr>
          <p:cNvPr id="16" name="TextBox 15">
            <a:extLst>
              <a:ext uri="{FF2B5EF4-FFF2-40B4-BE49-F238E27FC236}">
                <a16:creationId xmlns:a16="http://schemas.microsoft.com/office/drawing/2014/main" id="{088FE82A-1F19-4F6D-8714-D303D05AE51F}"/>
              </a:ext>
            </a:extLst>
          </p:cNvPr>
          <p:cNvSpPr txBox="1"/>
          <p:nvPr/>
        </p:nvSpPr>
        <p:spPr>
          <a:xfrm>
            <a:off x="381000" y="949914"/>
            <a:ext cx="8754121" cy="292963"/>
          </a:xfrm>
          <a:prstGeom prst="rect">
            <a:avLst/>
          </a:prstGeom>
          <a:noFill/>
        </p:spPr>
        <p:txBody>
          <a:bodyPr wrap="square" lIns="0" tIns="0" rIns="0" bIns="0" rtlCol="0">
            <a:noAutofit/>
          </a:bodyPr>
          <a:lstStyle/>
          <a:p>
            <a:r>
              <a:rPr lang="en-US" sz="1400" b="1" dirty="0">
                <a:latin typeface="Arial"/>
                <a:cs typeface="Arial"/>
              </a:rPr>
              <a:t>Chinese </a:t>
            </a:r>
            <a:r>
              <a:rPr lang="en-US" sz="1400" b="1" dirty="0">
                <a:solidFill>
                  <a:schemeClr val="accent1"/>
                </a:solidFill>
                <a:latin typeface="Arial"/>
                <a:cs typeface="Arial"/>
              </a:rPr>
              <a:t>*</a:t>
            </a:r>
            <a:r>
              <a:rPr lang="en-US" sz="1400" b="1" dirty="0">
                <a:latin typeface="Arial"/>
                <a:cs typeface="Arial"/>
              </a:rPr>
              <a:t> French </a:t>
            </a:r>
            <a:r>
              <a:rPr lang="en-US" sz="1400" b="1" dirty="0">
                <a:solidFill>
                  <a:schemeClr val="accent1"/>
                </a:solidFill>
                <a:latin typeface="Arial"/>
                <a:cs typeface="Arial"/>
              </a:rPr>
              <a:t>*</a:t>
            </a:r>
            <a:r>
              <a:rPr lang="en-US" sz="1400" b="1" dirty="0">
                <a:latin typeface="Arial"/>
                <a:cs typeface="Arial"/>
              </a:rPr>
              <a:t> German </a:t>
            </a:r>
            <a:r>
              <a:rPr lang="en-US" sz="1400" b="1" dirty="0">
                <a:solidFill>
                  <a:schemeClr val="accent1"/>
                </a:solidFill>
                <a:latin typeface="Arial"/>
                <a:cs typeface="Arial"/>
              </a:rPr>
              <a:t>*</a:t>
            </a:r>
            <a:r>
              <a:rPr lang="en-US" sz="1400" b="1" dirty="0">
                <a:latin typeface="Arial"/>
                <a:cs typeface="Arial"/>
              </a:rPr>
              <a:t> Japanese </a:t>
            </a:r>
            <a:r>
              <a:rPr lang="en-US" sz="1400" b="1" dirty="0">
                <a:solidFill>
                  <a:schemeClr val="accent1"/>
                </a:solidFill>
                <a:latin typeface="Arial"/>
                <a:cs typeface="Arial"/>
              </a:rPr>
              <a:t>*</a:t>
            </a:r>
            <a:r>
              <a:rPr lang="en-US" sz="1400" b="1" dirty="0">
                <a:latin typeface="Arial"/>
                <a:cs typeface="Arial"/>
              </a:rPr>
              <a:t> Korean </a:t>
            </a:r>
            <a:r>
              <a:rPr lang="en-US" sz="1400" b="1" dirty="0">
                <a:solidFill>
                  <a:schemeClr val="accent1"/>
                </a:solidFill>
                <a:latin typeface="Arial"/>
                <a:cs typeface="Arial"/>
              </a:rPr>
              <a:t>*</a:t>
            </a:r>
            <a:r>
              <a:rPr lang="en-US" sz="1400" b="1" dirty="0">
                <a:latin typeface="Arial"/>
                <a:cs typeface="Arial"/>
              </a:rPr>
              <a:t> Portuguese </a:t>
            </a:r>
            <a:r>
              <a:rPr lang="en-US" sz="1400" b="1" dirty="0">
                <a:solidFill>
                  <a:schemeClr val="accent1"/>
                </a:solidFill>
                <a:latin typeface="Arial"/>
                <a:cs typeface="Arial"/>
              </a:rPr>
              <a:t>*</a:t>
            </a:r>
            <a:r>
              <a:rPr lang="en-US" sz="1400" b="1" dirty="0">
                <a:latin typeface="Arial"/>
                <a:cs typeface="Arial"/>
              </a:rPr>
              <a:t> Russian </a:t>
            </a:r>
            <a:r>
              <a:rPr lang="en-US" sz="1400" b="1" dirty="0">
                <a:solidFill>
                  <a:schemeClr val="accent1"/>
                </a:solidFill>
                <a:latin typeface="Arial"/>
                <a:cs typeface="Arial"/>
              </a:rPr>
              <a:t>*</a:t>
            </a:r>
            <a:r>
              <a:rPr lang="en-US" sz="1400" b="1" dirty="0">
                <a:latin typeface="Arial"/>
                <a:cs typeface="Arial"/>
              </a:rPr>
              <a:t> Spanish </a:t>
            </a:r>
            <a:r>
              <a:rPr lang="en-US" sz="1400" b="1" dirty="0">
                <a:solidFill>
                  <a:schemeClr val="accent1"/>
                </a:solidFill>
                <a:latin typeface="Arial"/>
                <a:cs typeface="Arial"/>
              </a:rPr>
              <a:t>*</a:t>
            </a:r>
            <a:r>
              <a:rPr lang="en-US" sz="1400" b="1" dirty="0">
                <a:latin typeface="Arial"/>
                <a:cs typeface="Arial"/>
              </a:rPr>
              <a:t> Turkish</a:t>
            </a:r>
          </a:p>
        </p:txBody>
      </p:sp>
      <p:pic>
        <p:nvPicPr>
          <p:cNvPr id="24" name="Picture 23" descr="Icon&#10;&#10;Description automatically generated">
            <a:extLst>
              <a:ext uri="{FF2B5EF4-FFF2-40B4-BE49-F238E27FC236}">
                <a16:creationId xmlns:a16="http://schemas.microsoft.com/office/drawing/2014/main" id="{15BA6D2B-77E6-4D27-9189-F809A255B9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27778" y="2890684"/>
            <a:ext cx="177084" cy="231549"/>
          </a:xfrm>
          <a:prstGeom prst="rect">
            <a:avLst/>
          </a:prstGeom>
        </p:spPr>
      </p:pic>
      <p:pic>
        <p:nvPicPr>
          <p:cNvPr id="25" name="Picture 24" descr="Icon&#10;&#10;Description automatically generated">
            <a:extLst>
              <a:ext uri="{FF2B5EF4-FFF2-40B4-BE49-F238E27FC236}">
                <a16:creationId xmlns:a16="http://schemas.microsoft.com/office/drawing/2014/main" id="{738C469C-3C45-475D-B030-0B5AA40633A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02619" y="2811535"/>
            <a:ext cx="177084" cy="231549"/>
          </a:xfrm>
          <a:prstGeom prst="rect">
            <a:avLst/>
          </a:prstGeom>
        </p:spPr>
      </p:pic>
      <p:pic>
        <p:nvPicPr>
          <p:cNvPr id="26" name="Picture 25" descr="Icon&#10;&#10;Description automatically generated">
            <a:extLst>
              <a:ext uri="{FF2B5EF4-FFF2-40B4-BE49-F238E27FC236}">
                <a16:creationId xmlns:a16="http://schemas.microsoft.com/office/drawing/2014/main" id="{E4E8EB2F-6236-4586-8BBC-AAEFB184FFE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834141" y="2634554"/>
            <a:ext cx="177084" cy="231549"/>
          </a:xfrm>
          <a:prstGeom prst="rect">
            <a:avLst/>
          </a:prstGeom>
        </p:spPr>
      </p:pic>
      <p:pic>
        <p:nvPicPr>
          <p:cNvPr id="27" name="Picture 26" descr="Icon&#10;&#10;Description automatically generated">
            <a:extLst>
              <a:ext uri="{FF2B5EF4-FFF2-40B4-BE49-F238E27FC236}">
                <a16:creationId xmlns:a16="http://schemas.microsoft.com/office/drawing/2014/main" id="{A9E305DC-FE46-4F32-969E-E2D872A655D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79486" y="1553988"/>
            <a:ext cx="177084" cy="231549"/>
          </a:xfrm>
          <a:prstGeom prst="rect">
            <a:avLst/>
          </a:prstGeom>
        </p:spPr>
      </p:pic>
      <p:pic>
        <p:nvPicPr>
          <p:cNvPr id="28" name="Picture 27" descr="Icon&#10;&#10;Description automatically generated">
            <a:extLst>
              <a:ext uri="{FF2B5EF4-FFF2-40B4-BE49-F238E27FC236}">
                <a16:creationId xmlns:a16="http://schemas.microsoft.com/office/drawing/2014/main" id="{06C16015-D796-42CA-B81A-9C36B75B829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20841" y="2687893"/>
            <a:ext cx="177084" cy="231549"/>
          </a:xfrm>
          <a:prstGeom prst="rect">
            <a:avLst/>
          </a:prstGeom>
        </p:spPr>
      </p:pic>
      <p:pic>
        <p:nvPicPr>
          <p:cNvPr id="29" name="Picture 28" descr="Icon&#10;&#10;Description automatically generated">
            <a:extLst>
              <a:ext uri="{FF2B5EF4-FFF2-40B4-BE49-F238E27FC236}">
                <a16:creationId xmlns:a16="http://schemas.microsoft.com/office/drawing/2014/main" id="{7633F846-7DF6-41EE-88AF-4BB2B20E19D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10048" y="2167766"/>
            <a:ext cx="177084" cy="231549"/>
          </a:xfrm>
          <a:prstGeom prst="rect">
            <a:avLst/>
          </a:prstGeom>
        </p:spPr>
      </p:pic>
      <p:pic>
        <p:nvPicPr>
          <p:cNvPr id="30" name="Picture 29" descr="Icon&#10;&#10;Description automatically generated">
            <a:extLst>
              <a:ext uri="{FF2B5EF4-FFF2-40B4-BE49-F238E27FC236}">
                <a16:creationId xmlns:a16="http://schemas.microsoft.com/office/drawing/2014/main" id="{BACE11CA-DBBC-485E-8B41-CAFA693D71D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08197" y="2320166"/>
            <a:ext cx="177084" cy="231549"/>
          </a:xfrm>
          <a:prstGeom prst="rect">
            <a:avLst/>
          </a:prstGeom>
        </p:spPr>
      </p:pic>
      <p:pic>
        <p:nvPicPr>
          <p:cNvPr id="31" name="Picture 30" descr="Icon&#10;&#10;Description automatically generated">
            <a:extLst>
              <a:ext uri="{FF2B5EF4-FFF2-40B4-BE49-F238E27FC236}">
                <a16:creationId xmlns:a16="http://schemas.microsoft.com/office/drawing/2014/main" id="{32DA4F35-FDDE-4029-9451-5082F27613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44787" y="2595471"/>
            <a:ext cx="177084" cy="231549"/>
          </a:xfrm>
          <a:prstGeom prst="rect">
            <a:avLst/>
          </a:prstGeom>
        </p:spPr>
      </p:pic>
      <p:pic>
        <p:nvPicPr>
          <p:cNvPr id="33" name="Picture 32" descr="Icon&#10;&#10;Description automatically generated">
            <a:extLst>
              <a:ext uri="{FF2B5EF4-FFF2-40B4-BE49-F238E27FC236}">
                <a16:creationId xmlns:a16="http://schemas.microsoft.com/office/drawing/2014/main" id="{AAE43D29-2584-45DF-B829-E194A18E00E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67703" y="2701659"/>
            <a:ext cx="177084" cy="231549"/>
          </a:xfrm>
          <a:prstGeom prst="rect">
            <a:avLst/>
          </a:prstGeom>
        </p:spPr>
      </p:pic>
      <p:pic>
        <p:nvPicPr>
          <p:cNvPr id="34" name="Picture 33" descr="Icon&#10;&#10;Description automatically generated">
            <a:extLst>
              <a:ext uri="{FF2B5EF4-FFF2-40B4-BE49-F238E27FC236}">
                <a16:creationId xmlns:a16="http://schemas.microsoft.com/office/drawing/2014/main" id="{88C94129-EE16-4787-B655-83D49A5C66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56589" y="4163716"/>
            <a:ext cx="177084" cy="231549"/>
          </a:xfrm>
          <a:prstGeom prst="rect">
            <a:avLst/>
          </a:prstGeom>
        </p:spPr>
      </p:pic>
      <p:pic>
        <p:nvPicPr>
          <p:cNvPr id="35" name="Picture 34" descr="Icon&#10;&#10;Description automatically generated">
            <a:extLst>
              <a:ext uri="{FF2B5EF4-FFF2-40B4-BE49-F238E27FC236}">
                <a16:creationId xmlns:a16="http://schemas.microsoft.com/office/drawing/2014/main" id="{0AC367F7-42A6-4C34-B654-A256303678F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03497" y="3122233"/>
            <a:ext cx="177084" cy="231549"/>
          </a:xfrm>
          <a:prstGeom prst="rect">
            <a:avLst/>
          </a:prstGeom>
        </p:spPr>
      </p:pic>
      <p:pic>
        <p:nvPicPr>
          <p:cNvPr id="19" name="Picture 18" descr="Icon&#10;&#10;Description automatically generated">
            <a:extLst>
              <a:ext uri="{FF2B5EF4-FFF2-40B4-BE49-F238E27FC236}">
                <a16:creationId xmlns:a16="http://schemas.microsoft.com/office/drawing/2014/main" id="{5AE72B13-8D17-4EBC-A814-64A95B60D5C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02962" y="5079595"/>
            <a:ext cx="177084" cy="231549"/>
          </a:xfrm>
          <a:prstGeom prst="rect">
            <a:avLst/>
          </a:prstGeom>
        </p:spPr>
      </p:pic>
      <p:pic>
        <p:nvPicPr>
          <p:cNvPr id="20" name="Picture 19" descr="Icon&#10;&#10;Description automatically generated">
            <a:extLst>
              <a:ext uri="{FF2B5EF4-FFF2-40B4-BE49-F238E27FC236}">
                <a16:creationId xmlns:a16="http://schemas.microsoft.com/office/drawing/2014/main" id="{A0BD3F54-2ACE-49B1-B556-4D8F869C1CE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201121" y="4395265"/>
            <a:ext cx="177084" cy="231549"/>
          </a:xfrm>
          <a:prstGeom prst="rect">
            <a:avLst/>
          </a:prstGeom>
        </p:spPr>
      </p:pic>
      <p:sp>
        <p:nvSpPr>
          <p:cNvPr id="2" name="TextBox 1">
            <a:extLst>
              <a:ext uri="{FF2B5EF4-FFF2-40B4-BE49-F238E27FC236}">
                <a16:creationId xmlns:a16="http://schemas.microsoft.com/office/drawing/2014/main" id="{4FC5B94A-C8B2-4B03-9B78-BEEC267708C8}"/>
              </a:ext>
            </a:extLst>
          </p:cNvPr>
          <p:cNvSpPr txBox="1"/>
          <p:nvPr/>
        </p:nvSpPr>
        <p:spPr>
          <a:xfrm>
            <a:off x="381001" y="1376842"/>
            <a:ext cx="5327196" cy="1094685"/>
          </a:xfrm>
          <a:prstGeom prst="rect">
            <a:avLst/>
          </a:prstGeom>
          <a:noFill/>
        </p:spPr>
        <p:txBody>
          <a:bodyPr wrap="square" lIns="0" tIns="0" rIns="0" bIns="0" rtlCol="0">
            <a:noAutofit/>
          </a:bodyPr>
          <a:lstStyle/>
          <a:p>
            <a:r>
              <a:rPr lang="en-US" sz="1400" dirty="0">
                <a:latin typeface="Arial"/>
                <a:cs typeface="Arial"/>
              </a:rPr>
              <a:t>The most consumed courses are available in different languages:</a:t>
            </a:r>
          </a:p>
          <a:p>
            <a:pPr marL="285750" indent="-169863">
              <a:buClr>
                <a:schemeClr val="accent1"/>
              </a:buClr>
              <a:buFont typeface="Wingdings" panose="05000000000000000000" pitchFamily="2" charset="2"/>
              <a:buChar char="§"/>
            </a:pPr>
            <a:r>
              <a:rPr lang="en-US" sz="1400" dirty="0">
                <a:latin typeface="Arial"/>
                <a:cs typeface="Arial"/>
              </a:rPr>
              <a:t>Introduction to RPA and Automation</a:t>
            </a:r>
          </a:p>
          <a:p>
            <a:pPr marL="285750" indent="-169863">
              <a:buClr>
                <a:schemeClr val="accent1"/>
              </a:buClr>
              <a:buFont typeface="Wingdings" panose="05000000000000000000" pitchFamily="2" charset="2"/>
              <a:buChar char="§"/>
            </a:pPr>
            <a:r>
              <a:rPr lang="en-US" sz="1400" dirty="0">
                <a:latin typeface="Arial"/>
                <a:cs typeface="Arial"/>
              </a:rPr>
              <a:t>RPA Citizen Developer Foundation</a:t>
            </a:r>
          </a:p>
          <a:p>
            <a:pPr marL="285750" indent="-169863">
              <a:buClr>
                <a:schemeClr val="accent1"/>
              </a:buClr>
              <a:buFont typeface="Wingdings" panose="05000000000000000000" pitchFamily="2" charset="2"/>
              <a:buChar char="§"/>
            </a:pPr>
            <a:r>
              <a:rPr lang="en-US" sz="1400" dirty="0">
                <a:latin typeface="Arial"/>
                <a:cs typeface="Arial"/>
              </a:rPr>
              <a:t>RPA Developer Foundation and Advanced</a:t>
            </a:r>
          </a:p>
          <a:p>
            <a:pPr marL="285750" indent="-169863">
              <a:buClr>
                <a:schemeClr val="accent1"/>
              </a:buClr>
              <a:buFont typeface="Wingdings" panose="05000000000000000000" pitchFamily="2" charset="2"/>
              <a:buChar char="§"/>
            </a:pPr>
            <a:r>
              <a:rPr lang="en-US" sz="1400" dirty="0">
                <a:latin typeface="Arial"/>
                <a:cs typeface="Arial"/>
              </a:rPr>
              <a:t>RPA Business Analysis Fundamentals</a:t>
            </a:r>
          </a:p>
        </p:txBody>
      </p:sp>
    </p:spTree>
    <p:extLst>
      <p:ext uri="{BB962C8B-B14F-4D97-AF65-F5344CB8AC3E}">
        <p14:creationId xmlns:p14="http://schemas.microsoft.com/office/powerpoint/2010/main" val="3041172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a:xfrm>
            <a:off x="415373" y="552742"/>
            <a:ext cx="1526278" cy="409276"/>
          </a:xfrm>
        </p:spPr>
        <p:txBody>
          <a:bodyPr/>
          <a:lstStyle/>
          <a:p>
            <a:r>
              <a:rPr lang="en-US" sz="3600" dirty="0"/>
              <a:t>Why</a:t>
            </a:r>
          </a:p>
        </p:txBody>
      </p:sp>
      <p:sp>
        <p:nvSpPr>
          <p:cNvPr id="11" name="Content Placeholder 32">
            <a:extLst>
              <a:ext uri="{FF2B5EF4-FFF2-40B4-BE49-F238E27FC236}">
                <a16:creationId xmlns:a16="http://schemas.microsoft.com/office/drawing/2014/main" id="{CAF56105-A0B4-4A62-81A3-BF0CD2EECF87}"/>
              </a:ext>
            </a:extLst>
          </p:cNvPr>
          <p:cNvSpPr txBox="1">
            <a:spLocks/>
          </p:cNvSpPr>
          <p:nvPr/>
        </p:nvSpPr>
        <p:spPr>
          <a:xfrm>
            <a:off x="250461" y="1004593"/>
            <a:ext cx="556260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spcAft>
                <a:spcPts val="600"/>
              </a:spcAft>
              <a:buClr>
                <a:srgbClr val="FA4616"/>
              </a:buClr>
            </a:pPr>
            <a:endParaRPr lang="en-US" sz="1600" b="0">
              <a:solidFill>
                <a:srgbClr val="0067DF"/>
              </a:solidFill>
              <a:latin typeface="Arial"/>
              <a:cs typeface="Arial"/>
            </a:endParaRPr>
          </a:p>
        </p:txBody>
      </p:sp>
      <p:sp>
        <p:nvSpPr>
          <p:cNvPr id="3" name="Picture Placeholder 2">
            <a:extLst>
              <a:ext uri="{FF2B5EF4-FFF2-40B4-BE49-F238E27FC236}">
                <a16:creationId xmlns:a16="http://schemas.microsoft.com/office/drawing/2014/main" id="{619F4703-89D3-4B0C-853B-528165D8AE11}"/>
              </a:ext>
            </a:extLst>
          </p:cNvPr>
          <p:cNvSpPr>
            <a:spLocks noGrp="1"/>
          </p:cNvSpPr>
          <p:nvPr>
            <p:ph type="pic" sz="quarter" idx="15"/>
          </p:nvPr>
        </p:nvSpPr>
        <p:spPr/>
      </p:sp>
      <p:pic>
        <p:nvPicPr>
          <p:cNvPr id="8" name="Picture Placeholder 9">
            <a:extLst>
              <a:ext uri="{FF2B5EF4-FFF2-40B4-BE49-F238E27FC236}">
                <a16:creationId xmlns:a16="http://schemas.microsoft.com/office/drawing/2014/main" id="{8FE6E673-2811-440F-88E2-46A2E15926E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094413" y="0"/>
            <a:ext cx="6094412" cy="6858000"/>
          </a:xfrm>
          <a:prstGeom prst="rect">
            <a:avLst/>
          </a:prstGeom>
          <a:noFill/>
        </p:spPr>
      </p:pic>
      <p:sp>
        <p:nvSpPr>
          <p:cNvPr id="9" name="TextBox 8">
            <a:extLst>
              <a:ext uri="{FF2B5EF4-FFF2-40B4-BE49-F238E27FC236}">
                <a16:creationId xmlns:a16="http://schemas.microsoft.com/office/drawing/2014/main" id="{012F0F56-F075-4D3B-8F5F-DC3A54BE2168}"/>
              </a:ext>
            </a:extLst>
          </p:cNvPr>
          <p:cNvSpPr txBox="1">
            <a:spLocks/>
          </p:cNvSpPr>
          <p:nvPr/>
        </p:nvSpPr>
        <p:spPr>
          <a:xfrm rot="10800000" flipV="1">
            <a:off x="6094413" y="-2"/>
            <a:ext cx="2589323" cy="3887604"/>
          </a:xfrm>
          <a:custGeom>
            <a:avLst/>
            <a:gdLst>
              <a:gd name="connsiteX0" fmla="*/ 2102941 w 2589323"/>
              <a:gd name="connsiteY0" fmla="*/ 0 h 3887604"/>
              <a:gd name="connsiteX1" fmla="*/ 0 w 2589323"/>
              <a:gd name="connsiteY1" fmla="*/ 0 h 3887604"/>
              <a:gd name="connsiteX2" fmla="*/ 2572469 w 2589323"/>
              <a:gd name="connsiteY2" fmla="*/ 3880959 h 3887604"/>
              <a:gd name="connsiteX3" fmla="*/ 2589323 w 2589323"/>
              <a:gd name="connsiteY3" fmla="*/ 3887604 h 3887604"/>
              <a:gd name="connsiteX4" fmla="*/ 2589323 w 2589323"/>
              <a:gd name="connsiteY4" fmla="*/ 1346791 h 3887604"/>
              <a:gd name="connsiteX5" fmla="*/ 2584538 w 2589323"/>
              <a:gd name="connsiteY5" fmla="*/ 1341526 h 3887604"/>
              <a:gd name="connsiteX6" fmla="*/ 2102941 w 2589323"/>
              <a:gd name="connsiteY6" fmla="*/ 0 h 38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323" h="3887604">
                <a:moveTo>
                  <a:pt x="2102941" y="0"/>
                </a:moveTo>
                <a:lnTo>
                  <a:pt x="0" y="0"/>
                </a:lnTo>
                <a:cubicBezTo>
                  <a:pt x="0" y="1744650"/>
                  <a:pt x="1060736" y="3241550"/>
                  <a:pt x="2572469" y="3880959"/>
                </a:cubicBezTo>
                <a:lnTo>
                  <a:pt x="2589323" y="3887604"/>
                </a:lnTo>
                <a:lnTo>
                  <a:pt x="2589323" y="1346791"/>
                </a:lnTo>
                <a:lnTo>
                  <a:pt x="2584538" y="1341526"/>
                </a:lnTo>
                <a:cubicBezTo>
                  <a:pt x="2283674" y="976964"/>
                  <a:pt x="2102941" y="509588"/>
                  <a:pt x="2102941"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0" name="Text Placeholder 49">
            <a:extLst>
              <a:ext uri="{FF2B5EF4-FFF2-40B4-BE49-F238E27FC236}">
                <a16:creationId xmlns:a16="http://schemas.microsoft.com/office/drawing/2014/main" id="{F0415F0D-2E67-4BB3-9A95-D9E7365DF19C}"/>
              </a:ext>
            </a:extLst>
          </p:cNvPr>
          <p:cNvSpPr txBox="1">
            <a:spLocks/>
          </p:cNvSpPr>
          <p:nvPr/>
        </p:nvSpPr>
        <p:spPr>
          <a:xfrm>
            <a:off x="9689358" y="374173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3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4" name="Rectangle 13">
            <a:extLst>
              <a:ext uri="{FF2B5EF4-FFF2-40B4-BE49-F238E27FC236}">
                <a16:creationId xmlns:a16="http://schemas.microsoft.com/office/drawing/2014/main" id="{DA61C500-DA65-6544-A903-21FD6CA75250}"/>
              </a:ext>
            </a:extLst>
          </p:cNvPr>
          <p:cNvSpPr/>
          <p:nvPr/>
        </p:nvSpPr>
        <p:spPr>
          <a:xfrm>
            <a:off x="1084787" y="1479675"/>
            <a:ext cx="4998722" cy="738664"/>
          </a:xfrm>
          <a:prstGeom prst="rect">
            <a:avLst/>
          </a:prstGeom>
        </p:spPr>
        <p:txBody>
          <a:bodyPr wrap="square" lIns="91440" tIns="45720" rIns="91440" bIns="45720" anchor="t">
            <a:spAutoFit/>
          </a:bodyPr>
          <a:lstStyle/>
          <a:p>
            <a:pPr fontAlgn="base"/>
            <a:r>
              <a:rPr lang="en-US" sz="1400" b="1" dirty="0">
                <a:latin typeface="+mj-lt"/>
                <a:ea typeface="Source Sans Pro"/>
                <a:cs typeface="Arial"/>
              </a:rPr>
              <a:t>Video-based learning and build-along</a:t>
            </a:r>
            <a:br>
              <a:rPr lang="en-US" sz="1400" b="1" dirty="0">
                <a:latin typeface="+mj-lt"/>
                <a:ea typeface="Source Sans Pro" panose="020B0503030403020204" pitchFamily="34" charset="0"/>
                <a:cs typeface="Arial" panose="020B0604020202020204" pitchFamily="34" charset="0"/>
              </a:rPr>
            </a:br>
            <a:r>
              <a:rPr lang="en-US" sz="1400" dirty="0">
                <a:latin typeface="+mj-lt"/>
                <a:ea typeface="Source Sans Pro"/>
                <a:cs typeface="Arial"/>
              </a:rPr>
              <a:t>High-quality videos and downloadable resources, all to encourage learners to build along</a:t>
            </a:r>
          </a:p>
        </p:txBody>
      </p:sp>
      <p:pic>
        <p:nvPicPr>
          <p:cNvPr id="38" name="Graphic 37">
            <a:extLst>
              <a:ext uri="{FF2B5EF4-FFF2-40B4-BE49-F238E27FC236}">
                <a16:creationId xmlns:a16="http://schemas.microsoft.com/office/drawing/2014/main" id="{41ADBEAF-3229-4A48-AC32-988442CE05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412" y="2645708"/>
            <a:ext cx="566928" cy="566928"/>
          </a:xfrm>
          <a:prstGeom prst="rect">
            <a:avLst/>
          </a:prstGeom>
        </p:spPr>
      </p:pic>
      <p:sp>
        <p:nvSpPr>
          <p:cNvPr id="43" name="Rectangle 42">
            <a:extLst>
              <a:ext uri="{FF2B5EF4-FFF2-40B4-BE49-F238E27FC236}">
                <a16:creationId xmlns:a16="http://schemas.microsoft.com/office/drawing/2014/main" id="{73E9F941-580F-E941-B394-371D9F5210A8}"/>
              </a:ext>
            </a:extLst>
          </p:cNvPr>
          <p:cNvSpPr/>
          <p:nvPr/>
        </p:nvSpPr>
        <p:spPr>
          <a:xfrm>
            <a:off x="1084787" y="2559038"/>
            <a:ext cx="4998723" cy="738664"/>
          </a:xfrm>
          <a:prstGeom prst="rect">
            <a:avLst/>
          </a:prstGeom>
        </p:spPr>
        <p:txBody>
          <a:bodyPr wrap="square">
            <a:spAutoFit/>
          </a:bodyPr>
          <a:lstStyle/>
          <a:p>
            <a:pPr fontAlgn="base"/>
            <a:r>
              <a:rPr lang="en-US" sz="1400" b="1" dirty="0">
                <a:latin typeface="+mj-lt"/>
                <a:ea typeface="Source Sans Pro" panose="020B0503030403020204" pitchFamily="34" charset="0"/>
                <a:cs typeface="Arial" panose="020B0604020202020204" pitchFamily="34" charset="0"/>
              </a:rPr>
              <a:t>Preparing for certification</a:t>
            </a:r>
          </a:p>
          <a:p>
            <a:pPr fontAlgn="base"/>
            <a:r>
              <a:rPr lang="en-US" sz="1400" dirty="0">
                <a:latin typeface="+mj-lt"/>
                <a:ea typeface="Source Sans Pro" panose="020B0503030403020204" pitchFamily="34" charset="0"/>
                <a:cs typeface="Arial" panose="020B0604020202020204" pitchFamily="34" charset="0"/>
              </a:rPr>
              <a:t>Dedicated training to prepare for the UiPath Certified Professional exams</a:t>
            </a:r>
            <a:endParaRPr lang="en-US" sz="1400" b="1" dirty="0">
              <a:latin typeface="+mj-lt"/>
              <a:ea typeface="Source Sans Pro" panose="020B0503030403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FDDBF05F-D29D-EF4F-ACD5-7B754A175EC6}"/>
              </a:ext>
            </a:extLst>
          </p:cNvPr>
          <p:cNvSpPr/>
          <p:nvPr/>
        </p:nvSpPr>
        <p:spPr>
          <a:xfrm>
            <a:off x="1084787" y="3638401"/>
            <a:ext cx="4998722" cy="738664"/>
          </a:xfrm>
          <a:prstGeom prst="rect">
            <a:avLst/>
          </a:prstGeom>
        </p:spPr>
        <p:txBody>
          <a:bodyPr wrap="square">
            <a:spAutoFit/>
          </a:bodyPr>
          <a:lstStyle/>
          <a:p>
            <a:pPr fontAlgn="base"/>
            <a:r>
              <a:rPr lang="en-US" sz="1400" b="1" dirty="0">
                <a:latin typeface="+mj-lt"/>
                <a:ea typeface="Source Sans Pro" panose="020B0503030403020204" pitchFamily="34" charset="0"/>
                <a:cs typeface="Arial" panose="020B0604020202020204" pitchFamily="34" charset="0"/>
              </a:rPr>
              <a:t>Role-based learning plans</a:t>
            </a:r>
            <a:br>
              <a:rPr lang="en-US" sz="1400" b="1" dirty="0">
                <a:latin typeface="+mj-lt"/>
                <a:ea typeface="Source Sans Pro" panose="020B0503030403020204" pitchFamily="34" charset="0"/>
                <a:cs typeface="Arial" panose="020B0604020202020204" pitchFamily="34" charset="0"/>
              </a:rPr>
            </a:br>
            <a:r>
              <a:rPr lang="en-US" sz="1400" dirty="0">
                <a:latin typeface="+mj-lt"/>
                <a:ea typeface="Source Sans Pro" panose="020B0503030403020204" pitchFamily="34" charset="0"/>
                <a:cs typeface="Arial" panose="020B0604020202020204" pitchFamily="34" charset="0"/>
              </a:rPr>
              <a:t>Learning content tailored to the 10+ personas working with automation</a:t>
            </a:r>
            <a:endParaRPr lang="en-US" sz="1400" b="1" dirty="0">
              <a:latin typeface="+mj-lt"/>
              <a:ea typeface="Source Sans Pro" panose="020B0503030403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3E3B993A-94A1-4DD5-9C49-06857738C4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9207" y="403236"/>
            <a:ext cx="3690226" cy="708857"/>
          </a:xfrm>
          <a:prstGeom prst="rect">
            <a:avLst/>
          </a:prstGeom>
        </p:spPr>
      </p:pic>
      <p:pic>
        <p:nvPicPr>
          <p:cNvPr id="17" name="Graphic 16">
            <a:extLst>
              <a:ext uri="{FF2B5EF4-FFF2-40B4-BE49-F238E27FC236}">
                <a16:creationId xmlns:a16="http://schemas.microsoft.com/office/drawing/2014/main" id="{09FA2906-2E8F-4BC2-8B51-84C6B714B5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9412" y="1566612"/>
            <a:ext cx="566928" cy="566928"/>
          </a:xfrm>
          <a:prstGeom prst="rect">
            <a:avLst/>
          </a:prstGeom>
        </p:spPr>
      </p:pic>
      <p:pic>
        <p:nvPicPr>
          <p:cNvPr id="19" name="Graphic 18">
            <a:extLst>
              <a:ext uri="{FF2B5EF4-FFF2-40B4-BE49-F238E27FC236}">
                <a16:creationId xmlns:a16="http://schemas.microsoft.com/office/drawing/2014/main" id="{A477F62A-8C21-48A2-9E2F-60085260E4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9412" y="3724804"/>
            <a:ext cx="566928" cy="566928"/>
          </a:xfrm>
          <a:prstGeom prst="rect">
            <a:avLst/>
          </a:prstGeom>
        </p:spPr>
      </p:pic>
      <p:sp>
        <p:nvSpPr>
          <p:cNvPr id="20" name="Rectangle 19">
            <a:extLst>
              <a:ext uri="{FF2B5EF4-FFF2-40B4-BE49-F238E27FC236}">
                <a16:creationId xmlns:a16="http://schemas.microsoft.com/office/drawing/2014/main" id="{19706699-0EA7-411D-BBBA-C2D6DC193AEB}"/>
              </a:ext>
            </a:extLst>
          </p:cNvPr>
          <p:cNvSpPr/>
          <p:nvPr/>
        </p:nvSpPr>
        <p:spPr>
          <a:xfrm>
            <a:off x="1084787" y="4717764"/>
            <a:ext cx="4998722" cy="738664"/>
          </a:xfrm>
          <a:prstGeom prst="rect">
            <a:avLst/>
          </a:prstGeom>
        </p:spPr>
        <p:txBody>
          <a:bodyPr wrap="square">
            <a:spAutoFit/>
          </a:bodyPr>
          <a:lstStyle/>
          <a:p>
            <a:pPr fontAlgn="base"/>
            <a:r>
              <a:rPr lang="en-US" sz="1400" b="1" dirty="0">
                <a:latin typeface="+mj-lt"/>
                <a:ea typeface="Source Sans Pro" panose="020B0503030403020204" pitchFamily="34" charset="0"/>
                <a:cs typeface="Arial" panose="020B0604020202020204" pitchFamily="34" charset="0"/>
              </a:rPr>
              <a:t>UiPath product training</a:t>
            </a:r>
            <a:br>
              <a:rPr lang="en-US" sz="1400" b="1" dirty="0">
                <a:latin typeface="+mj-lt"/>
                <a:ea typeface="Source Sans Pro" panose="020B0503030403020204" pitchFamily="34" charset="0"/>
                <a:cs typeface="Arial" panose="020B0604020202020204" pitchFamily="34" charset="0"/>
              </a:rPr>
            </a:br>
            <a:r>
              <a:rPr lang="en-US" sz="1400" dirty="0">
                <a:latin typeface="+mj-lt"/>
                <a:ea typeface="Source Sans Pro" panose="020B0503030403020204" pitchFamily="34" charset="0"/>
                <a:cs typeface="Arial" panose="020B0604020202020204" pitchFamily="34" charset="0"/>
              </a:rPr>
              <a:t>At least one course for each of the 20+ products in the UiPath Platform</a:t>
            </a:r>
            <a:endParaRPr lang="en-US" sz="1400" b="1" dirty="0">
              <a:latin typeface="+mj-lt"/>
              <a:ea typeface="Source Sans Pro" panose="020B0503030403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97CFC326-05DC-4993-9E7F-C380FC40EEA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9412" y="4803900"/>
            <a:ext cx="566928" cy="566928"/>
          </a:xfrm>
          <a:prstGeom prst="rect">
            <a:avLst/>
          </a:prstGeom>
        </p:spPr>
      </p:pic>
      <p:pic>
        <p:nvPicPr>
          <p:cNvPr id="23" name="Graphic 22">
            <a:extLst>
              <a:ext uri="{FF2B5EF4-FFF2-40B4-BE49-F238E27FC236}">
                <a16:creationId xmlns:a16="http://schemas.microsoft.com/office/drawing/2014/main" id="{993BAD12-06E1-431D-A324-3B0B7D54F26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9412" y="5750867"/>
            <a:ext cx="566928" cy="566928"/>
          </a:xfrm>
          <a:prstGeom prst="rect">
            <a:avLst/>
          </a:prstGeom>
        </p:spPr>
      </p:pic>
      <p:sp>
        <p:nvSpPr>
          <p:cNvPr id="24" name="Rectangle 23">
            <a:extLst>
              <a:ext uri="{FF2B5EF4-FFF2-40B4-BE49-F238E27FC236}">
                <a16:creationId xmlns:a16="http://schemas.microsoft.com/office/drawing/2014/main" id="{BEB7384D-9666-4AB2-8977-626528FEA9BC}"/>
              </a:ext>
            </a:extLst>
          </p:cNvPr>
          <p:cNvSpPr/>
          <p:nvPr/>
        </p:nvSpPr>
        <p:spPr>
          <a:xfrm>
            <a:off x="1084787" y="5779371"/>
            <a:ext cx="4998722" cy="523220"/>
          </a:xfrm>
          <a:prstGeom prst="rect">
            <a:avLst/>
          </a:prstGeom>
        </p:spPr>
        <p:txBody>
          <a:bodyPr wrap="square">
            <a:spAutoFit/>
          </a:bodyPr>
          <a:lstStyle/>
          <a:p>
            <a:pPr fontAlgn="base"/>
            <a:r>
              <a:rPr lang="en-US" sz="1400" b="1" dirty="0">
                <a:latin typeface="+mj-lt"/>
                <a:ea typeface="Source Sans Pro" panose="020B0503030403020204" pitchFamily="34" charset="0"/>
                <a:cs typeface="Arial" panose="020B0604020202020204" pitchFamily="34" charset="0"/>
              </a:rPr>
              <a:t>Available in multiple languages</a:t>
            </a:r>
            <a:br>
              <a:rPr lang="en-US" sz="1400" b="1" dirty="0">
                <a:latin typeface="+mj-lt"/>
                <a:ea typeface="Source Sans Pro" panose="020B0503030403020204" pitchFamily="34" charset="0"/>
                <a:cs typeface="Arial" panose="020B0604020202020204" pitchFamily="34" charset="0"/>
              </a:rPr>
            </a:br>
            <a:r>
              <a:rPr lang="en-US" sz="1400" dirty="0">
                <a:latin typeface="+mj-lt"/>
                <a:ea typeface="Source Sans Pro" panose="020B0503030403020204" pitchFamily="34" charset="0"/>
                <a:cs typeface="Arial" panose="020B0604020202020204" pitchFamily="34" charset="0"/>
              </a:rPr>
              <a:t>The most important courses available in 10+ languages</a:t>
            </a:r>
            <a:endParaRPr lang="en-US" sz="1400" b="1" dirty="0">
              <a:latin typeface="+mj-lt"/>
              <a:ea typeface="Source Sans Pro" panose="020B0503030403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68640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576C-0187-4933-9F21-AA9264FE995F}"/>
              </a:ext>
            </a:extLst>
          </p:cNvPr>
          <p:cNvSpPr>
            <a:spLocks noGrp="1"/>
          </p:cNvSpPr>
          <p:nvPr>
            <p:ph type="ctrTitle"/>
          </p:nvPr>
        </p:nvSpPr>
        <p:spPr>
          <a:xfrm>
            <a:off x="382971" y="359268"/>
            <a:ext cx="10261355" cy="3697827"/>
          </a:xfrm>
        </p:spPr>
        <p:txBody>
          <a:bodyPr/>
          <a:lstStyle/>
          <a:p>
            <a:r>
              <a:rPr lang="en-US" sz="6000" dirty="0"/>
              <a:t>Courses for</a:t>
            </a:r>
            <a:br>
              <a:rPr lang="en-US" sz="6000" dirty="0"/>
            </a:br>
            <a:r>
              <a:rPr lang="en-US" sz="6000" dirty="0"/>
              <a:t>Business Users</a:t>
            </a:r>
            <a:br>
              <a:rPr lang="en-US" sz="6000" dirty="0"/>
            </a:br>
            <a:r>
              <a:rPr lang="en-US" sz="6000" dirty="0"/>
              <a:t>and Citizen Developers</a:t>
            </a:r>
            <a:endParaRPr lang="en-US" dirty="0"/>
          </a:p>
        </p:txBody>
      </p:sp>
    </p:spTree>
    <p:extLst>
      <p:ext uri="{BB962C8B-B14F-4D97-AF65-F5344CB8AC3E}">
        <p14:creationId xmlns:p14="http://schemas.microsoft.com/office/powerpoint/2010/main" val="7811382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PREVIOUSTEXTLENGTH" val="6513"/>
</p:tagLst>
</file>

<file path=ppt/theme/theme1.xml><?xml version="1.0" encoding="utf-8"?>
<a:theme xmlns:a="http://schemas.openxmlformats.org/drawingml/2006/main" name="Primary Presentation Layouts">
  <a:themeElements>
    <a:clrScheme name="Custom 25">
      <a:dk1>
        <a:srgbClr val="000000"/>
      </a:dk1>
      <a:lt1>
        <a:srgbClr val="FFFFFF"/>
      </a:lt1>
      <a:dk2>
        <a:srgbClr val="58595B"/>
      </a:dk2>
      <a:lt2>
        <a:srgbClr val="DFE3E3"/>
      </a:lt2>
      <a:accent1>
        <a:srgbClr val="FA4616"/>
      </a:accent1>
      <a:accent2>
        <a:srgbClr val="0067DF"/>
      </a:accent2>
      <a:accent3>
        <a:srgbClr val="ED145B"/>
      </a:accent3>
      <a:accent4>
        <a:srgbClr val="FFB40E"/>
      </a:accent4>
      <a:accent5>
        <a:srgbClr val="933692"/>
      </a:accent5>
      <a:accent6>
        <a:srgbClr val="38C6F4"/>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extLst>
    <a:ext uri="{05A4C25C-085E-4340-85A3-A5531E510DB2}">
      <thm15:themeFamily xmlns:thm15="http://schemas.microsoft.com/office/thememl/2012/main" name="19-UIP-0019_UiPath_PPT_Template_m03_SOURCE" id="{4B192790-002F-3D48-B1F1-6444C353B5BB}" vid="{BCBBA195-C160-C64D-926E-FE6B93B5FCDC}"/>
    </a:ext>
  </a:extLst>
</a:theme>
</file>

<file path=ppt/theme/theme2.xml><?xml version="1.0" encoding="utf-8"?>
<a:theme xmlns:a="http://schemas.openxmlformats.org/drawingml/2006/main" name="Primary Publication Layouts">
  <a:themeElements>
    <a:clrScheme name="Custom 25">
      <a:dk1>
        <a:srgbClr val="000000"/>
      </a:dk1>
      <a:lt1>
        <a:srgbClr val="FFFFFF"/>
      </a:lt1>
      <a:dk2>
        <a:srgbClr val="58595B"/>
      </a:dk2>
      <a:lt2>
        <a:srgbClr val="DFE3E3"/>
      </a:lt2>
      <a:accent1>
        <a:srgbClr val="FA4616"/>
      </a:accent1>
      <a:accent2>
        <a:srgbClr val="0067DF"/>
      </a:accent2>
      <a:accent3>
        <a:srgbClr val="ED145B"/>
      </a:accent3>
      <a:accent4>
        <a:srgbClr val="FFB40E"/>
      </a:accent4>
      <a:accent5>
        <a:srgbClr val="933692"/>
      </a:accent5>
      <a:accent6>
        <a:srgbClr val="38C6F4"/>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extLst>
    <a:ext uri="{05A4C25C-085E-4340-85A3-A5531E510DB2}">
      <thm15:themeFamily xmlns:thm15="http://schemas.microsoft.com/office/thememl/2012/main" name="19-UIP-0019_UiPath_PPT_Template_m03_SOURCE" id="{4B192790-002F-3D48-B1F1-6444C353B5BB}" vid="{BCBBA195-C160-C64D-926E-FE6B93B5FCDC}"/>
    </a:ext>
  </a:extLst>
</a:theme>
</file>

<file path=ppt/theme/theme3.xml><?xml version="1.0" encoding="utf-8"?>
<a:theme xmlns:a="http://schemas.openxmlformats.org/drawingml/2006/main" name="Alternative Presentation Layouts">
  <a:themeElements>
    <a:clrScheme name="Custom 25">
      <a:dk1>
        <a:srgbClr val="000000"/>
      </a:dk1>
      <a:lt1>
        <a:srgbClr val="FFFFFF"/>
      </a:lt1>
      <a:dk2>
        <a:srgbClr val="58595B"/>
      </a:dk2>
      <a:lt2>
        <a:srgbClr val="DFE3E3"/>
      </a:lt2>
      <a:accent1>
        <a:srgbClr val="FA4616"/>
      </a:accent1>
      <a:accent2>
        <a:srgbClr val="0067DF"/>
      </a:accent2>
      <a:accent3>
        <a:srgbClr val="ED145B"/>
      </a:accent3>
      <a:accent4>
        <a:srgbClr val="FFB40E"/>
      </a:accent4>
      <a:accent5>
        <a:srgbClr val="933692"/>
      </a:accent5>
      <a:accent6>
        <a:srgbClr val="38C6F4"/>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extLst>
    <a:ext uri="{05A4C25C-085E-4340-85A3-A5531E510DB2}">
      <thm15:themeFamily xmlns:thm15="http://schemas.microsoft.com/office/thememl/2012/main" name="19-UIP-0019_UiPath_PPT_Template_m03_SOURCE" id="{4B192790-002F-3D48-B1F1-6444C353B5BB}" vid="{BCBBA195-C160-C64D-926E-FE6B93B5FCDC}"/>
    </a:ext>
  </a:extLst>
</a:theme>
</file>

<file path=ppt/theme/theme4.xml><?xml version="1.0" encoding="utf-8"?>
<a:theme xmlns:a="http://schemas.openxmlformats.org/drawingml/2006/main" name="Alternative Publication Layouts">
  <a:themeElements>
    <a:clrScheme name="Custom 25">
      <a:dk1>
        <a:srgbClr val="000000"/>
      </a:dk1>
      <a:lt1>
        <a:srgbClr val="FFFFFF"/>
      </a:lt1>
      <a:dk2>
        <a:srgbClr val="58595B"/>
      </a:dk2>
      <a:lt2>
        <a:srgbClr val="DFE3E3"/>
      </a:lt2>
      <a:accent1>
        <a:srgbClr val="FA4616"/>
      </a:accent1>
      <a:accent2>
        <a:srgbClr val="0067DF"/>
      </a:accent2>
      <a:accent3>
        <a:srgbClr val="ED145B"/>
      </a:accent3>
      <a:accent4>
        <a:srgbClr val="FFB40E"/>
      </a:accent4>
      <a:accent5>
        <a:srgbClr val="933692"/>
      </a:accent5>
      <a:accent6>
        <a:srgbClr val="38C6F4"/>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extLst>
    <a:ext uri="{05A4C25C-085E-4340-85A3-A5531E510DB2}">
      <thm15:themeFamily xmlns:thm15="http://schemas.microsoft.com/office/thememl/2012/main" name="19-UIP-0019_UiPath_PPT_Template_m03_SOURCE" id="{4B192790-002F-3D48-B1F1-6444C353B5BB}" vid="{BCBBA195-C160-C64D-926E-FE6B93B5FCDC}"/>
    </a:ext>
  </a:extLst>
</a:theme>
</file>

<file path=ppt/theme/theme5.xml><?xml version="1.0" encoding="utf-8"?>
<a:theme xmlns:a="http://schemas.openxmlformats.org/drawingml/2006/main" name="1_Primary Presentation Layouts">
  <a:themeElements>
    <a:clrScheme name="Custom 25">
      <a:dk1>
        <a:srgbClr val="000000"/>
      </a:dk1>
      <a:lt1>
        <a:srgbClr val="FFFFFF"/>
      </a:lt1>
      <a:dk2>
        <a:srgbClr val="58595B"/>
      </a:dk2>
      <a:lt2>
        <a:srgbClr val="DFE3E3"/>
      </a:lt2>
      <a:accent1>
        <a:srgbClr val="FA4616"/>
      </a:accent1>
      <a:accent2>
        <a:srgbClr val="0067DF"/>
      </a:accent2>
      <a:accent3>
        <a:srgbClr val="ED145B"/>
      </a:accent3>
      <a:accent4>
        <a:srgbClr val="FFB40E"/>
      </a:accent4>
      <a:accent5>
        <a:srgbClr val="933692"/>
      </a:accent5>
      <a:accent6>
        <a:srgbClr val="38C6F4"/>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extLst>
    <a:ext uri="{05A4C25C-085E-4340-85A3-A5531E510DB2}">
      <thm15:themeFamily xmlns:thm15="http://schemas.microsoft.com/office/thememl/2012/main" name="19-UIP-0019_UiPath_PPT_Template_m03_SOURCE" id="{4B192790-002F-3D48-B1F1-6444C353B5BB}" vid="{BCBBA195-C160-C64D-926E-FE6B93B5FCD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47328280439544AB5C41C56297158F8" ma:contentTypeVersion="12" ma:contentTypeDescription="Create a new document." ma:contentTypeScope="" ma:versionID="7375cf33266be078b5724b9cd0568bca">
  <xsd:schema xmlns:xsd="http://www.w3.org/2001/XMLSchema" xmlns:xs="http://www.w3.org/2001/XMLSchema" xmlns:p="http://schemas.microsoft.com/office/2006/metadata/properties" xmlns:ns2="825ee06b-ca9e-4fae-a309-081319cc5c11" xmlns:ns3="328982d7-d2af-46e2-9ab4-9b069b3e82d0" targetNamespace="http://schemas.microsoft.com/office/2006/metadata/properties" ma:root="true" ma:fieldsID="60c909a4ba97703b718372e38fdd7f61" ns2:_="" ns3:_="">
    <xsd:import namespace="825ee06b-ca9e-4fae-a309-081319cc5c11"/>
    <xsd:import namespace="328982d7-d2af-46e2-9ab4-9b069b3e82d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5ee06b-ca9e-4fae-a309-081319cc5c1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8982d7-d2af-46e2-9ab4-9b069b3e82d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FF3D86-180F-4DEA-B9A1-FE7063DE5251}">
  <ds:schemaRefs>
    <ds:schemaRef ds:uri="http://schemas.microsoft.com/sharepoint/v3/contenttype/forms"/>
  </ds:schemaRefs>
</ds:datastoreItem>
</file>

<file path=customXml/itemProps2.xml><?xml version="1.0" encoding="utf-8"?>
<ds:datastoreItem xmlns:ds="http://schemas.openxmlformats.org/officeDocument/2006/customXml" ds:itemID="{6F6CF532-9C2E-4FCC-89D7-66021AEDF50E}">
  <ds:schemaRefs>
    <ds:schemaRef ds:uri="http://purl.org/dc/elements/1.1/"/>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825ee06b-ca9e-4fae-a309-081319cc5c11"/>
    <ds:schemaRef ds:uri="328982d7-d2af-46e2-9ab4-9b069b3e82d0"/>
    <ds:schemaRef ds:uri="http://www.w3.org/XML/1998/namespace"/>
    <ds:schemaRef ds:uri="http://purl.org/dc/terms/"/>
  </ds:schemaRefs>
</ds:datastoreItem>
</file>

<file path=customXml/itemProps3.xml><?xml version="1.0" encoding="utf-8"?>
<ds:datastoreItem xmlns:ds="http://schemas.openxmlformats.org/officeDocument/2006/customXml" ds:itemID="{5B09866B-946C-41FC-AB6A-4A62B6F8EA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5ee06b-ca9e-4fae-a309-081319cc5c11"/>
    <ds:schemaRef ds:uri="328982d7-d2af-46e2-9ab4-9b069b3e82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19-UIP-0019_UiPath_PPT_Template_m03</Template>
  <TotalTime>33403</TotalTime>
  <Words>3950</Words>
  <Application>Microsoft Office PowerPoint</Application>
  <PresentationFormat>Custom</PresentationFormat>
  <Paragraphs>417</Paragraphs>
  <Slides>31</Slides>
  <Notes>3</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31</vt:i4>
      </vt:variant>
    </vt:vector>
  </HeadingPairs>
  <TitlesOfParts>
    <vt:vector size="41" baseType="lpstr">
      <vt:lpstr>Arial</vt:lpstr>
      <vt:lpstr>Calibri</vt:lpstr>
      <vt:lpstr>Helvetica</vt:lpstr>
      <vt:lpstr>Lucida Grande</vt:lpstr>
      <vt:lpstr>Wingdings</vt:lpstr>
      <vt:lpstr>Primary Presentation Layouts</vt:lpstr>
      <vt:lpstr>Primary Publication Layouts</vt:lpstr>
      <vt:lpstr>Alternative Presentation Layouts</vt:lpstr>
      <vt:lpstr>Alternative Publication Layouts</vt:lpstr>
      <vt:lpstr>1_Primary Presentation Layouts</vt:lpstr>
      <vt:lpstr>PowerPoint Presentation</vt:lpstr>
      <vt:lpstr>The No.1 Automation Learning Platform   300+ free courses in 10 languages  20+ UiPath products covered  1,000,000+ registered users</vt:lpstr>
      <vt:lpstr>Contents </vt:lpstr>
      <vt:lpstr>Free, online automation training for all</vt:lpstr>
      <vt:lpstr>Role-based learning</vt:lpstr>
      <vt:lpstr>Product-based training</vt:lpstr>
      <vt:lpstr>Learning content in your native language</vt:lpstr>
      <vt:lpstr>Why</vt:lpstr>
      <vt:lpstr>Courses for Business Users and Citizen Developers</vt:lpstr>
      <vt:lpstr>PowerPoint Presentation</vt:lpstr>
      <vt:lpstr>Introduction to RPA and Automation</vt:lpstr>
      <vt:lpstr>Build Your First Automation with StudioX</vt:lpstr>
      <vt:lpstr>PowerPoint Presentation</vt:lpstr>
      <vt:lpstr>RPA Citizen Developer  Profile and learning journey</vt:lpstr>
      <vt:lpstr>RPA Citizen Developer Foundation Learning plan structure and essential information</vt:lpstr>
      <vt:lpstr>Role-based Learning</vt:lpstr>
      <vt:lpstr>Automation Developer Profile and learning journey</vt:lpstr>
      <vt:lpstr>RPA Developer Foundation Learning plan structure and essential information</vt:lpstr>
      <vt:lpstr>RPA Developer Advanced Learning plan structure and essential information</vt:lpstr>
      <vt:lpstr>RPA Developer Continuous Learning</vt:lpstr>
      <vt:lpstr>RPA Solution Architect Profile and learning journey </vt:lpstr>
      <vt:lpstr>RPA Solution Architect Foundation Learning plan structure and essential information</vt:lpstr>
      <vt:lpstr>RPA Infrastructure Engineer Profile and learning journey</vt:lpstr>
      <vt:lpstr>RPA Business Analyst Profile and learning journey</vt:lpstr>
      <vt:lpstr>RPA Project Manager Profile and learning journey</vt:lpstr>
      <vt:lpstr>Process Mining Analyst (new) Profile and learning journey</vt:lpstr>
      <vt:lpstr>RPA Operations Manager Profile and learning journey</vt:lpstr>
      <vt:lpstr>Test Engineer Profile and learning journey</vt:lpstr>
      <vt:lpstr>Automation Program Manager Profile and learning journey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 Automation First</dc:title>
  <dc:creator>Barbara Dorf</dc:creator>
  <cp:lastModifiedBy>Razvan Petria</cp:lastModifiedBy>
  <cp:revision>663</cp:revision>
  <dcterms:created xsi:type="dcterms:W3CDTF">2019-04-27T00:55:32Z</dcterms:created>
  <dcterms:modified xsi:type="dcterms:W3CDTF">2022-02-25T13:37:09Z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0x010100B47328280439544AB5C41C56297158F8</vt:lpwstr>
  </property>
  <property fmtid="{D5CDD505-2E9C-101B-9397-08002B2CF9AE}" pid="3" name="_dlc_DocIdItemGuid">
    <vt:lpwstr>001f46d7-683d-4398-8fa0-0d8715abfd1d</vt:lpwstr>
  </property>
</Properties>
</file>